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144.xml" ContentType="application/vnd.openxmlformats-officedocument.presentationml.tags+xml"/>
  <Override PartName="/ppt/tags/tag2330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Override PartName="/ppt/tags/tag2059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2245.xml" ContentType="application/vnd.openxmlformats-officedocument.presentationml.tags+xml"/>
  <Override PartName="/ppt/tags/tag2431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346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2532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2447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2141.xml" ContentType="application/vnd.openxmlformats-officedocument.presentationml.tags+xml"/>
  <Override PartName="/ppt/tags/tag2633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2548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2242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343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2258.xml" ContentType="application/vnd.openxmlformats-officedocument.presentationml.tags+xml"/>
  <Override PartName="/ppt/tags/tag2444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2630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2359.xml" ContentType="application/vnd.openxmlformats-officedocument.presentationml.tags+xml"/>
  <Override PartName="/ppt/tags/tag2545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2646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340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2069.xml" ContentType="application/vnd.openxmlformats-officedocument.presentationml.tags+xml"/>
  <Override PartName="/ppt/tags/tag225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2441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356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2542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2457.xml" ContentType="application/vnd.openxmlformats-officedocument.presentationml.tags+xml"/>
  <Override PartName="/ppt/tags/tag2643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558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2252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2167.xml" ContentType="application/vnd.openxmlformats-officedocument.presentationml.tags+xml"/>
  <Override PartName="/ppt/tags/tag2353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2268.xml" ContentType="application/vnd.openxmlformats-officedocument.presentationml.tags+xml"/>
  <Override PartName="/ppt/tags/tag2454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2640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2369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2555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350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2265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2451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366.xml" ContentType="application/vnd.openxmlformats-officedocument.presentationml.tags+xml"/>
  <Override PartName="/ppt/tags/tag2552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2467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2568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262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2177.xml" ContentType="application/vnd.openxmlformats-officedocument.presentationml.tags+xml"/>
  <Override PartName="/ppt/tags/tag2363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8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2464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220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379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2565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360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tags/tag2275.xml" ContentType="application/vnd.openxmlformats-officedocument.presentationml.tags+xml"/>
  <Override PartName="/ppt/tags/tag2461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ppt/tags/tag220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376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2562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2307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2477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2171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408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2578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72.xml" ContentType="application/vnd.openxmlformats-officedocument.presentationml.tags+xml"/>
  <Override PartName="/ppt/tags/tag2509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2203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373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230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288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2474.xml" ContentType="application/vnd.openxmlformats-officedocument.presentationml.tags+xml"/>
  <Override PartName="/ppt/tags/tag593.xml" ContentType="application/vnd.openxmlformats-officedocument.presentationml.tags+xml"/>
  <Override PartName="/ppt/tags/tag2219.xml" ContentType="application/vnd.openxmlformats-officedocument.presentationml.tags+xml"/>
  <Override PartName="/ppt/tags/tag2405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2389.xml" ContentType="application/vnd.openxmlformats-officedocument.presentationml.tags+xml"/>
  <Override PartName="/ppt/tags/tag2575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2506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2200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184.xml" ContentType="application/vnd.openxmlformats-officedocument.presentationml.tags+xml"/>
  <Override PartName="/ppt/tags/tag2370.xml" ContentType="application/vnd.openxmlformats-officedocument.presentationml.tags+xml"/>
  <Override PartName="/ppt/tags/tag2607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285.xml" ContentType="application/vnd.openxmlformats-officedocument.presentationml.tags+xml"/>
  <Override PartName="/ppt/tags/tag2301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2471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2216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2386.xml" ContentType="application/vnd.openxmlformats-officedocument.presentationml.tags+xml"/>
  <Override PartName="/ppt/tags/tag2402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2572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tags/tag2317.xml" ContentType="application/vnd.openxmlformats-officedocument.presentationml.tags+xml"/>
  <Override PartName="/ppt/tags/tag2503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2487.xml" ContentType="application/vnd.openxmlformats-officedocument.presentationml.tags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2418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2604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2588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2282.xml" ContentType="application/vnd.openxmlformats-officedocument.presentationml.tags+xml"/>
  <Override PartName="/ppt/tags/tag2519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2213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2197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2383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ppt/tags/tag2314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2298.xml" ContentType="application/vnd.openxmlformats-officedocument.presentationml.tags+xml"/>
  <Override PartName="/ppt/tags/tag2484.xml" ContentType="application/vnd.openxmlformats-officedocument.presentationml.tags+xml"/>
  <Override PartName="/ppt/tags/tag2500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2229.xml" ContentType="application/vnd.openxmlformats-officedocument.presentationml.tags+xml"/>
  <Override PartName="/ppt/tags/tag2399.xml" ContentType="application/vnd.openxmlformats-officedocument.presentationml.tags+xml"/>
  <Override PartName="/ppt/tags/tag2415.xml" ContentType="application/vnd.openxmlformats-officedocument.presentationml.tags+xml"/>
  <Override PartName="/ppt/tags/tag2601.xml" ContentType="application/vnd.openxmlformats-officedocument.presentationml.tags+xml"/>
  <Override PartName="/ppt/tags/tag47.xml" ContentType="application/vnd.openxmlformats-officedocument.presentationml.tags+xml"/>
  <Override PartName="/ppt/tags/tag348.xml" ContentType="application/vnd.openxmlformats-officedocument.presentationml.tags+xml"/>
  <Override PartName="/ppt/tags/tag1358.xml" ContentType="application/vnd.openxmlformats-officedocument.presentationml.tags+xml"/>
  <Override PartName="/ppt/tags/tag2585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2093.xml" ContentType="application/vnd.openxmlformats-officedocument.presentationml.tags+xml"/>
  <Override PartName="/ppt/tags/tag2516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202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1459.xml" ContentType="application/vnd.openxmlformats-officedocument.presentationml.tags+xml"/>
  <Override PartName="/ppt/tags/tag2194.xml" ContentType="application/vnd.openxmlformats-officedocument.presentationml.tags+xml"/>
  <Override PartName="/ppt/tags/tag2210.xml" ContentType="application/vnd.openxmlformats-officedocument.presentationml.tags+xml"/>
  <Override PartName="/ppt/tags/tag143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2380.xml" ContentType="application/vnd.openxmlformats-officedocument.presentationml.tags+xml"/>
  <Override PartName="/ppt/tags/tag2617.xml" ContentType="application/vnd.openxmlformats-officedocument.presentationml.tags+xml"/>
  <Override PartName="/ppt/tags/tag991.xml" ContentType="application/vnd.openxmlformats-officedocument.presentationml.tags+xml"/>
  <Override PartName="/ppt/tags/tag212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746.xml" ContentType="application/vnd.openxmlformats-officedocument.presentationml.tags+xml"/>
  <Override PartName="/ppt/tags/tag2295.xml" ContentType="application/vnd.openxmlformats-officedocument.presentationml.tags+xml"/>
  <Override PartName="/ppt/tags/tag2311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1254.xml" ContentType="application/vnd.openxmlformats-officedocument.presentationml.tags+xml"/>
  <Override PartName="/ppt/tags/tag1932.xml" ContentType="application/vnd.openxmlformats-officedocument.presentationml.tags+xml"/>
  <Override PartName="/ppt/tags/tag2481.xml" ContentType="application/vnd.openxmlformats-officedocument.presentationml.tags+xml"/>
  <Default Extension="jpeg" ContentType="image/jpeg"/>
  <Override PartName="/ppt/tags/tag1440.xml" ContentType="application/vnd.openxmlformats-officedocument.presentationml.tags+xml"/>
  <Override PartName="/ppt/tags/tag2226.xml" ContentType="application/vnd.openxmlformats-officedocument.presentationml.tags+xml"/>
  <Override PartName="/ppt/tags/tag2412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169.xml" ContentType="application/vnd.openxmlformats-officedocument.presentationml.tags+xml"/>
  <Override PartName="/ppt/tags/tag1847.xml" ContentType="application/vnd.openxmlformats-officedocument.presentationml.tags+xml"/>
  <Override PartName="/ppt/tags/tag2396.xml" ContentType="application/vnd.openxmlformats-officedocument.presentationml.tags+xml"/>
  <Override PartName="/ppt/tags/tag2582.xml" ContentType="application/vnd.openxmlformats-officedocument.presentationml.tags+xml"/>
  <Override PartName="/ppt/tags/tag44.xml" ContentType="application/vnd.openxmlformats-officedocument.presentationml.tags+xml"/>
  <Override PartName="/ppt/tags/tag531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2090.xml" ContentType="application/vnd.openxmlformats-officedocument.presentationml.tags+xml"/>
  <Override PartName="/ppt/tags/tag2327.xml" ContentType="application/vnd.openxmlformats-officedocument.presentationml.tags+xml"/>
  <Override PartName="/ppt/tags/tag938.xml" ContentType="application/vnd.openxmlformats-officedocument.presentationml.tags+xml"/>
  <Override PartName="/ppt/tags/tag2513.xml" ContentType="application/vnd.openxmlformats-officedocument.presentationml.tags+xml"/>
  <Override PartName="/ppt/tags/tag446.xml" ContentType="application/vnd.openxmlformats-officedocument.presentationml.tags+xml"/>
  <Override PartName="/ppt/tags/tag1456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2497.xml" ContentType="application/vnd.openxmlformats-officedocument.presentationml.tags+xml"/>
  <Override PartName="/ppt/tags/tag140.xml" ContentType="application/vnd.openxmlformats-officedocument.presentationml.tags+xml"/>
  <Override PartName="/ppt/tags/tag632.xml" ContentType="application/vnd.openxmlformats-officedocument.presentationml.tags+xml"/>
  <Override PartName="/ppt/tags/tag1642.xml" ContentType="application/vnd.openxmlformats-officedocument.presentationml.tags+xml"/>
  <Override PartName="/ppt/tags/tag2191.xml" ContentType="application/vnd.openxmlformats-officedocument.presentationml.tags+xml"/>
  <Override PartName="/ppt/tags/tag2428.xml" ContentType="application/vnd.openxmlformats-officedocument.presentationml.tags+xml"/>
  <Override PartName="/ppt/tags/tag1150.xml" ContentType="application/vnd.openxmlformats-officedocument.presentationml.tags+xml"/>
  <Override PartName="/ppt/tags/tag2122.xml" ContentType="application/vnd.openxmlformats-officedocument.presentationml.tags+xml"/>
  <Override PartName="/ppt/tags/tag2598.xml" ContentType="application/vnd.openxmlformats-officedocument.presentationml.tags+xml"/>
  <Override PartName="/ppt/tags/tag2614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1557.xml" ContentType="application/vnd.openxmlformats-officedocument.presentationml.tags+xml"/>
  <Override PartName="/ppt/tags/tag241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743.xml" ContentType="application/vnd.openxmlformats-officedocument.presentationml.tags+xml"/>
  <Override PartName="/ppt/tags/tag2292.xml" ContentType="application/vnd.openxmlformats-officedocument.presentationml.tags+xml"/>
  <Override PartName="/ppt/tags/tag2529.xml" ContentType="application/vnd.openxmlformats-officedocument.presentationml.tags+xml"/>
  <Override PartName="/ppt/tags/tag2037.xml" ContentType="application/vnd.openxmlformats-officedocument.presentationml.tags+xml"/>
  <Override PartName="/ppt/tags/tag2223.xml" ContentType="application/vnd.openxmlformats-officedocument.presentationml.tags+xml"/>
  <Override PartName="/ppt/tags/tag156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2393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2138.xml" ContentType="application/vnd.openxmlformats-officedocument.presentationml.tags+xml"/>
  <Override PartName="/ppt/tags/tag749.xml" ContentType="application/vnd.openxmlformats-officedocument.presentationml.tags+xml"/>
  <Override PartName="/ppt/tags/tag1759.xml" ContentType="application/vnd.openxmlformats-officedocument.presentationml.tags+xml"/>
  <Override PartName="/ppt/tags/tag2324.xml" ContentType="application/vnd.openxmlformats-officedocument.presentationml.tags+xml"/>
  <Override PartName="/ppt/tags/tag2510.xml" ContentType="application/vnd.openxmlformats-officedocument.presentationml.tags+xml"/>
  <Override PartName="/ppt/tags/tag257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945.xml" ContentType="application/vnd.openxmlformats-officedocument.presentationml.tags+xml"/>
  <Override PartName="/ppt/tags/tag2494.xml" ContentType="application/vnd.openxmlformats-officedocument.presentationml.tags+xml"/>
  <Override PartName="/ppt/tags/tag443.xml" ContentType="application/vnd.openxmlformats-officedocument.presentationml.tags+xml"/>
  <Override PartName="/ppt/tags/tag1453.xml" ContentType="application/vnd.openxmlformats-officedocument.presentationml.tags+xml"/>
  <Override PartName="/ppt/tags/tag2239.xml" ContentType="application/vnd.openxmlformats-officedocument.presentationml.tags+xml"/>
  <Override PartName="/ppt/tags/tag2425.xml" ContentType="application/vnd.openxmlformats-officedocument.presentationml.tags+xml"/>
  <Override PartName="/ppt/tags/tag2611.xml" ContentType="application/vnd.openxmlformats-officedocument.presentationml.tags+xml"/>
  <Override PartName="/ppt/tags/tag57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1368.xml" ContentType="application/vnd.openxmlformats-officedocument.presentationml.tags+xml"/>
  <Override PartName="/ppt/tags/tag2595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2526.xml" ContentType="application/vnd.openxmlformats-officedocument.presentationml.tags+xml"/>
  <Override PartName="/ppt/tags/tag459.xml" ContentType="application/vnd.openxmlformats-officedocument.presentationml.tags+xml"/>
  <Override PartName="/ppt/tags/tag2034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2220.xml" ContentType="application/vnd.openxmlformats-officedocument.presentationml.tags+xml"/>
  <Override PartName="/ppt/tags/tag153.xml" ContentType="application/vnd.openxmlformats-officedocument.presentationml.tags+xml"/>
  <Override PartName="/ppt/tags/tag1163.xml" ContentType="application/vnd.openxmlformats-officedocument.presentationml.tags+xml"/>
  <Override PartName="/ppt/tags/tag1841.xml" ContentType="application/vnd.openxmlformats-officedocument.presentationml.tags+xml"/>
  <Override PartName="/ppt/tags/tag2390.xml" ContentType="application/vnd.openxmlformats-officedocument.presentationml.tags+xml"/>
  <Override PartName="/ppt/tags/tag2627.xml" ContentType="application/vnd.openxmlformats-officedocument.presentationml.tags+xml"/>
  <Override PartName="/ppt/tags/tag2135.xml" ContentType="application/vnd.openxmlformats-officedocument.presentationml.tags+xml"/>
  <Override PartName="/ppt/tags/tag2321.xml" ContentType="application/vnd.openxmlformats-officedocument.presentationml.tags+xml"/>
  <Override PartName="/ppt/tags/tag254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2491.xml" ContentType="application/vnd.openxmlformats-officedocument.presentationml.tags+xml"/>
  <Override PartName="/ppt/tags/tag440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223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2422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355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857.xml" ContentType="application/vnd.openxmlformats-officedocument.presentationml.tags+xml"/>
  <Override PartName="/ppt/tags/tag2592.xml" ContentType="application/vnd.openxmlformats-officedocument.presentationml.tags+xml"/>
  <Override PartName="/ppt/tags/tag541.xml" ContentType="application/vnd.openxmlformats-officedocument.presentationml.tags+xml"/>
  <Override PartName="/ppt/tags/tag1551.xml" ContentType="application/vnd.openxmlformats-officedocument.presentationml.tags+xml"/>
  <Override PartName="/ppt/tags/tag2337.xml" ContentType="application/vnd.openxmlformats-officedocument.presentationml.tags+xml"/>
  <Override PartName="/ppt/tags/tag948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tags/tag2523.xml" ContentType="application/vnd.openxmlformats-officedocument.presentationml.tags+xml"/>
  <Override PartName="/ppt/slides/slide7.xml" ContentType="application/vnd.openxmlformats-officedocument.presentationml.slide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1466.xml" ContentType="application/vnd.openxmlformats-officedocument.presentationml.tags+xml"/>
  <Override PartName="/ppt/tags/tag150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2438.xml" ContentType="application/vnd.openxmlformats-officedocument.presentationml.tags+xml"/>
  <Override PartName="/ppt/tags/tag2624.xml" ContentType="application/vnd.openxmlformats-officedocument.presentationml.tags+xml"/>
  <Override PartName="/ppt/tags/tag213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2539.xml" ContentType="application/vnd.openxmlformats-officedocument.presentationml.tags+xml"/>
  <Override PartName="/ppt/slides/slide13.xml" ContentType="application/vnd.openxmlformats-officedocument.presentationml.slide+xml"/>
  <Override PartName="/ppt/tags/tag251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2047.xml" ContentType="application/vnd.openxmlformats-officedocument.presentationml.tags+xml"/>
  <Override PartName="/ppt/tags/tag658.xml" ContentType="application/vnd.openxmlformats-officedocument.presentationml.tags+xml"/>
  <Override PartName="/ppt/tags/tag1006.xml" ContentType="application/vnd.openxmlformats-officedocument.presentationml.tags+xml"/>
  <Override PartName="/ppt/tags/tag1668.xml" ContentType="application/vnd.openxmlformats-officedocument.presentationml.tags+xml"/>
  <Override PartName="/ppt/tags/tag2233.xml" ContentType="application/vnd.openxmlformats-officedocument.presentationml.tags+xml"/>
  <Override PartName="/ppt/tags/tag166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854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1362.xml" ContentType="application/vnd.openxmlformats-officedocument.presentationml.tags+xml"/>
  <Override PartName="/ppt/tags/tag2148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769.xml" ContentType="application/vnd.openxmlformats-officedocument.presentationml.tags+xml"/>
  <Override PartName="/ppt/tags/tag2334.xml" ContentType="application/vnd.openxmlformats-officedocument.presentationml.tags+xml"/>
  <Override PartName="/ppt/tags/tag2520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1277.xml" ContentType="application/vnd.openxmlformats-officedocument.presentationml.tags+xml"/>
  <Override PartName="/ppt/tags/tag1955.xml" ContentType="application/vnd.openxmlformats-officedocument.presentationml.tags+xml"/>
  <Override PartName="/ppt/slides/slide4.xml" ContentType="application/vnd.openxmlformats-officedocument.presentationml.slide+xml"/>
  <Override PartName="/ppt/tags/tag1463.xml" ContentType="application/vnd.openxmlformats-officedocument.presentationml.tags+xml"/>
  <Override PartName="/ppt/tags/tag2249.xml" ContentType="application/vnd.openxmlformats-officedocument.presentationml.tags+xml"/>
  <Override PartName="/ppt/tags/tag2435.xml" ContentType="application/vnd.openxmlformats-officedocument.presentationml.tags+xml"/>
  <Override PartName="/ppt/tags/tag368.xml" ContentType="application/vnd.openxmlformats-officedocument.presentationml.tags+xml"/>
  <Override PartName="/ppt/tags/tag1208.xml" ContentType="application/vnd.openxmlformats-officedocument.presentationml.tags+xml"/>
  <Override PartName="/ppt/tags/tag2621.xml" ContentType="application/vnd.openxmlformats-officedocument.presentationml.tags+xml"/>
  <Override PartName="/ppt/tags/tag67.xml" ContentType="application/vnd.openxmlformats-officedocument.presentationml.tags+xml"/>
  <Override PartName="/ppt/tags/tag554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slides/slide10.xml" ContentType="application/vnd.openxmlformats-officedocument.presentationml.slide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2536.xml" ContentType="application/vnd.openxmlformats-officedocument.presentationml.tags+xml"/>
  <Override PartName="/ppt/tags/tag469.xml" ContentType="application/vnd.openxmlformats-officedocument.presentationml.tags+xml"/>
  <Override PartName="/ppt/tags/tag1479.xml" ContentType="application/vnd.openxmlformats-officedocument.presentationml.tags+xml"/>
  <Override PartName="/ppt/tags/tag2044.xml" ContentType="application/vnd.openxmlformats-officedocument.presentationml.tags+xml"/>
  <Override PartName="/ppt/tags/tag2230.xml" ContentType="application/vnd.openxmlformats-officedocument.presentationml.tags+xml"/>
  <Override PartName="/ppt/tags/tag163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1003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1173.xml" ContentType="application/vnd.openxmlformats-officedocument.presentationml.tags+xml"/>
  <Override PartName="/ppt/tags/tag2145.xml" ContentType="application/vnd.openxmlformats-officedocument.presentationml.tags+xml"/>
  <Override PartName="/ppt/tags/tag2637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2331.xml" ContentType="application/vnd.openxmlformats-officedocument.presentationml.tags+xml"/>
  <Override PartName="/ppt/tags/tag264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slides/slide1.xml" ContentType="application/vnd.openxmlformats-officedocument.presentationml.slide+xml"/>
  <Override PartName="/ppt/tags/tag450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2246.xml" ContentType="application/vnd.openxmlformats-officedocument.presentationml.tags+xml"/>
  <Override PartName="/ppt/tags/tag179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867.xml" ContentType="application/vnd.openxmlformats-officedocument.presentationml.tags+xml"/>
  <Override PartName="/ppt/tags/tag2432.xml" ContentType="application/vnd.openxmlformats-officedocument.presentationml.tags+xml"/>
  <Override PartName="/ppt/tags/tag64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1189.xml" ContentType="application/vnd.openxmlformats-officedocument.presentationml.tags+xml"/>
  <Override PartName="/ppt/tags/tag1375.xml" ContentType="application/vnd.openxmlformats-officedocument.presentationml.tags+xml"/>
  <Override PartName="/ppt/tags/tag1561.xml" ContentType="application/vnd.openxmlformats-officedocument.presentationml.tags+xml"/>
  <Override PartName="/ppt/tags/tag2347.xml" ContentType="application/vnd.openxmlformats-officedocument.presentationml.tags+xml"/>
  <Override PartName="/ppt/tags/tag253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1000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160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2448.xml" ContentType="application/vnd.openxmlformats-officedocument.presentationml.tags+xml"/>
  <Override PartName="/ppt/tags/tag2634.xml" ContentType="application/vnd.openxmlformats-officedocument.presentationml.tags+xml"/>
  <Override PartName="/ppt/tags/tag567.xml" ContentType="application/vnd.openxmlformats-officedocument.presentationml.tags+xml"/>
  <Override PartName="/ppt/tags/tag214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549.xml" ContentType="application/vnd.openxmlformats-officedocument.presentationml.tags+xml"/>
  <Override PartName="/ppt/tags/tag261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2057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678.xml" ContentType="application/vnd.openxmlformats-officedocument.presentationml.tags+xml"/>
  <Override PartName="/ppt/tags/tag2243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1186.xml" ContentType="application/vnd.openxmlformats-officedocument.presentationml.tags+xml"/>
  <Override PartName="/ppt/tags/tag1864.xml" ContentType="application/vnd.openxmlformats-officedocument.presentationml.tags+xml"/>
  <Override PartName="/ppt/tags/tag107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158.xml" ContentType="application/vnd.openxmlformats-officedocument.presentationml.tags+xml"/>
  <Override PartName="/ppt/tags/tag2344.xml" ContentType="application/vnd.openxmlformats-officedocument.presentationml.tags+xml"/>
  <Override PartName="/ppt/tags/tag277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530.xml" ContentType="application/vnd.openxmlformats-officedocument.presentationml.tags+xml"/>
  <Override PartName="/ppt/tags/tag463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2259.xml" ContentType="application/vnd.openxmlformats-officedocument.presentationml.tags+xml"/>
  <Override PartName="/ppt/tags/tag208.xml" ContentType="application/vnd.openxmlformats-officedocument.presentationml.tags+xml"/>
  <Override PartName="/ppt/tags/tag1218.xml" ContentType="application/vnd.openxmlformats-officedocument.presentationml.tags+xml"/>
  <Override PartName="/ppt/tags/tag2445.xml" ContentType="application/vnd.openxmlformats-officedocument.presentationml.tags+xml"/>
  <Override PartName="/ppt/tags/tag2631.xml" ContentType="application/vnd.openxmlformats-officedocument.presentationml.tags+xml"/>
  <Override PartName="/ppt/tags/tag77.xml" ContentType="application/vnd.openxmlformats-officedocument.presentationml.tags+xml"/>
  <Override PartName="/ppt/tags/tag378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309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2546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489.xml" ContentType="application/vnd.openxmlformats-officedocument.presentationml.tags+xml"/>
  <Override PartName="/ppt/tags/tag2240.xml" ContentType="application/vnd.openxmlformats-officedocument.presentationml.tags+xml"/>
  <Override PartName="/ppt/tags/tag173.xml" ContentType="application/vnd.openxmlformats-officedocument.presentationml.tags+xml"/>
  <Override PartName="/ppt/tags/tag851.xml" ContentType="application/vnd.openxmlformats-officedocument.presentationml.tags+xml"/>
  <Override PartName="/ppt/tags/tag1183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647.xml" ContentType="application/vnd.openxmlformats-officedocument.presentationml.tags+xml"/>
  <Override PartName="/ppt/tags/tag1606.xml" ContentType="application/vnd.openxmlformats-officedocument.presentationml.tags+xml"/>
  <Override PartName="/ppt/tags/tag2155.xml" ContentType="application/vnd.openxmlformats-officedocument.presentationml.tags+xml"/>
  <Override PartName="/ppt/tags/tag104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1776.xml" ContentType="application/vnd.openxmlformats-officedocument.presentationml.tags+xml"/>
  <Override PartName="/ppt/tags/tag2341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631.xml" ContentType="application/vnd.openxmlformats-officedocument.presentationml.tags+xml"/>
  <Override PartName="/ppt/tags/tag1962.xml" ContentType="application/vnd.openxmlformats-officedocument.presentationml.tags+xml"/>
  <Override PartName="/ppt/tags/tag2180.xml" ContentType="application/vnd.openxmlformats-officedocument.presentationml.tags+xml"/>
  <Override PartName="/ppt/tags/tag2417.xml" ContentType="application/vnd.openxmlformats-officedocument.presentationml.tags+xml"/>
  <Override PartName="/ppt/tags/tag2603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111.xml" ContentType="application/vnd.openxmlformats-officedocument.presentationml.tags+xml"/>
  <Override PartName="/ppt/tags/tag2256.xml" ContentType="application/vnd.openxmlformats-officedocument.presentationml.tags+xml"/>
  <Override PartName="/ppt/tags/tag2442.xml" ContentType="application/vnd.openxmlformats-officedocument.presentationml.tags+xml"/>
  <Override PartName="/ppt/tags/tag2587.xml" ContentType="application/vnd.openxmlformats-officedocument.presentationml.tags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1877.xml" ContentType="application/vnd.openxmlformats-officedocument.presentationml.tags+xml"/>
  <Override PartName="/ppt/tags/tag2095.xml" ContentType="application/vnd.openxmlformats-officedocument.presentationml.tags+xml"/>
  <Override PartName="/ppt/tags/tag2281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2026.xml" ContentType="application/vnd.openxmlformats-officedocument.presentationml.tags+xml"/>
  <Override PartName="/ppt/tags/tag2518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2212.xml" ContentType="application/vnd.openxmlformats-officedocument.presentationml.tags+xml"/>
  <Override PartName="/ppt/tags/tag2357.xml" ContentType="application/vnd.openxmlformats-officedocument.presentationml.tags+xml"/>
  <Override PartName="/ppt/tags/tag2543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502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2196.xml" ContentType="application/vnd.openxmlformats-officedocument.presentationml.tags+xml"/>
  <Override PartName="/ppt/tags/tag2382.xml" ContentType="application/vnd.openxmlformats-officedocument.presentationml.tags+xml"/>
  <Override PartName="/ppt/tags/tag2619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341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127.xml" ContentType="application/vnd.openxmlformats-officedocument.presentationml.tags+xml"/>
  <Override PartName="/ppt/tags/tag2458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1748.xml" ContentType="application/vnd.openxmlformats-officedocument.presentationml.tags+xml"/>
  <Override PartName="/ppt/tags/tag2297.xml" ContentType="application/vnd.openxmlformats-officedocument.presentationml.tags+xml"/>
  <Override PartName="/ppt/tags/tag2313.xml" ContentType="application/vnd.openxmlformats-officedocument.presentationml.tags+xml"/>
  <Override PartName="/ppt/tags/tag2644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1934.xml" ContentType="application/vnd.openxmlformats-officedocument.presentationml.tags+xml"/>
  <Override PartName="/ppt/tags/tag2152.xml" ContentType="application/vnd.openxmlformats-officedocument.presentationml.tags+xml"/>
  <Override PartName="/ppt/tags/tag2483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1773.xml" ContentType="application/vnd.openxmlformats-officedocument.presentationml.tags+xml"/>
  <Override PartName="/ppt/tags/tag2228.xml" ContentType="application/vnd.openxmlformats-officedocument.presentationml.tags+xml"/>
  <Override PartName="/ppt/tags/tag2414.xml" ContentType="application/vnd.openxmlformats-officedocument.presentationml.tags+xml"/>
  <Override PartName="/ppt/tags/tag2559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1849.xml" ContentType="application/vnd.openxmlformats-officedocument.presentationml.tags+xml"/>
  <Override PartName="/ppt/tags/tag2067.xml" ContentType="application/vnd.openxmlformats-officedocument.presentationml.tags+xml"/>
  <Override PartName="/ppt/tags/tag2253.xml" ContentType="application/vnd.openxmlformats-officedocument.presentationml.tags+xml"/>
  <Override PartName="/ppt/tags/tag2398.xml" ContentType="application/vnd.openxmlformats-officedocument.presentationml.tags+xml"/>
  <Override PartName="/ppt/tags/tag2584.xml" ContentType="application/vnd.openxmlformats-officedocument.presentationml.tags+xml"/>
  <Override PartName="/ppt/tags/tag2600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2092.xml" ContentType="application/vnd.openxmlformats-officedocument.presentationml.tags+xml"/>
  <Override PartName="/ppt/tags/tag2329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2515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805.xml" ContentType="application/vnd.openxmlformats-officedocument.presentationml.tags+xml"/>
  <Override PartName="/ppt/tags/tag2023.xml" ContentType="application/vnd.openxmlformats-officedocument.presentationml.tags+xml"/>
  <Override PartName="/ppt/tags/tag2354.xml" ContentType="application/vnd.openxmlformats-officedocument.presentationml.tags+xml"/>
  <Override PartName="/ppt/tags/tag2499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644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2193.xml" ContentType="application/vnd.openxmlformats-officedocument.presentationml.tags+xml"/>
  <Override PartName="/ppt/tags/tag2540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269.xml" ContentType="application/vnd.openxmlformats-officedocument.presentationml.tags+xml"/>
  <Override PartName="/ppt/tags/tag2616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1906.xml" ContentType="application/vnd.openxmlformats-officedocument.presentationml.tags+xml"/>
  <Override PartName="/ppt/tags/tag2310.xml" ContentType="application/vnd.openxmlformats-officedocument.presentationml.tags+xml"/>
  <Override PartName="/ppt/tags/tag2455.xml" ContentType="application/vnd.openxmlformats-officedocument.presentationml.tags+xml"/>
  <Override PartName="/ppt/tags/tag2641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2294.xml" ContentType="application/vnd.openxmlformats-officedocument.presentationml.tags+xml"/>
  <Override PartName="/ppt/tags/tag2480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039.xml" ContentType="application/vnd.openxmlformats-officedocument.presentationml.tags+xml"/>
  <Override PartName="/ppt/tags/tag2225.xml" ContentType="application/vnd.openxmlformats-officedocument.presentationml.tags+xml"/>
  <Override PartName="/ppt/tags/tag2556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1846.xml" ContentType="application/vnd.openxmlformats-officedocument.presentationml.tags+xml"/>
  <Override PartName="/ppt/tags/tag2064.xml" ContentType="application/vnd.openxmlformats-officedocument.presentationml.tags+xml"/>
  <Override PartName="/ppt/tags/tag2395.xml" ContentType="application/vnd.openxmlformats-officedocument.presentationml.tags+xml"/>
  <Override PartName="/ppt/tags/tag2411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2250.xml" ContentType="application/vnd.openxmlformats-officedocument.presentationml.tags+xml"/>
  <Override PartName="/ppt/tags/tag2581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871.xml" ContentType="application/vnd.openxmlformats-officedocument.presentationml.tags+xml"/>
  <Override PartName="/ppt/tags/tag2326.xml" ContentType="application/vnd.openxmlformats-officedocument.presentationml.tags+xml"/>
  <Override PartName="/ppt/tags/tag2512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165.xml" ContentType="application/vnd.openxmlformats-officedocument.presentationml.tags+xml"/>
  <Override PartName="/ppt/tags/tag2351.xml" ContentType="application/vnd.openxmlformats-officedocument.presentationml.tags+xml"/>
  <Override PartName="/ppt/tags/tag2496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1786.xml" ContentType="application/vnd.openxmlformats-officedocument.presentationml.tags+xml"/>
  <Override PartName="/ppt/tags/tag2190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2427.xml" ContentType="application/vnd.openxmlformats-officedocument.presentationml.tags+xml"/>
  <Override PartName="/ppt/tags/tag2613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121.xml" ContentType="application/vnd.openxmlformats-officedocument.presentationml.tags+xml"/>
  <Override PartName="/ppt/tags/tag2266.xml" ContentType="application/vnd.openxmlformats-officedocument.presentationml.tags+xml"/>
  <Override PartName="/ppt/tags/tag2452.xml" ContentType="application/vnd.openxmlformats-officedocument.presentationml.tags+xml"/>
  <Override PartName="/ppt/tags/tag2597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1887.xml" ContentType="application/vnd.openxmlformats-officedocument.presentationml.tags+xml"/>
  <Override PartName="/ppt/tags/tag2291.xml" ContentType="application/vnd.openxmlformats-officedocument.presentationml.tags+xml"/>
  <Override PartName="/ppt/tags/tag2528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036.xml" ContentType="application/vnd.openxmlformats-officedocument.presentationml.tags+xml"/>
  <Override PartName="/ppt/tags/tag2367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1988.xml" ContentType="application/vnd.openxmlformats-officedocument.presentationml.tags+xml"/>
  <Override PartName="/ppt/tags/tag2222.xml" ContentType="application/vnd.openxmlformats-officedocument.presentationml.tags+xml"/>
  <Override PartName="/ppt/tags/tag2553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43.xml" ContentType="application/vnd.openxmlformats-officedocument.presentationml.tags+xml"/>
  <Override PartName="/ppt/tags/tag2061.xml" ContentType="application/vnd.openxmlformats-officedocument.presentationml.tags+xml"/>
  <Override PartName="/ppt/tags/tag2392.xml" ContentType="application/vnd.openxmlformats-officedocument.presentationml.tags+xml"/>
  <Override PartName="/ppt/tags/tag2629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137.xml" ContentType="application/vnd.openxmlformats-officedocument.presentationml.tags+xml"/>
  <Override PartName="/ppt/tags/tag2323.xml" ContentType="application/vnd.openxmlformats-officedocument.presentationml.tags+xml"/>
  <Override PartName="/ppt/tags/tag2468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2162.xml" ContentType="application/vnd.openxmlformats-officedocument.presentationml.tags+xml"/>
  <Override PartName="/ppt/tags/tag2493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1944.xml" ContentType="application/vnd.openxmlformats-officedocument.presentationml.tags+xml"/>
  <Override PartName="/ppt/tags/tag2238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2424.xml" ContentType="application/vnd.openxmlformats-officedocument.presentationml.tags+xml"/>
  <Override PartName="/ppt/tags/tag2569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2263.xml" ContentType="application/vnd.openxmlformats-officedocument.presentationml.tags+xml"/>
  <Override PartName="/ppt/tags/tag2594.xml" ContentType="application/vnd.openxmlformats-officedocument.presentationml.tags+xml"/>
  <Override PartName="/ppt/tags/tag2610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2339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033.xml" ContentType="application/vnd.openxmlformats-officedocument.presentationml.tags+xml"/>
  <Override PartName="/ppt/tags/tag2178.xml" ContentType="application/vnd.openxmlformats-officedocument.presentationml.tags+xml"/>
  <Override PartName="/ppt/tags/tag2525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tags/tag2364.xml" ContentType="application/vnd.openxmlformats-officedocument.presentationml.tags+xml"/>
  <Override PartName="/ppt/tags/tag2550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626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134.xml" ContentType="application/vnd.openxmlformats-officedocument.presentationml.tags+xml"/>
  <Override PartName="/ppt/tags/tag2279.xml" ContentType="application/vnd.openxmlformats-officedocument.presentationml.tags+xml"/>
  <Override PartName="/ppt/tags/tag2465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2320.xml" ContentType="application/vnd.openxmlformats-officedocument.presentationml.tags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490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2235.xml" ContentType="application/vnd.openxmlformats-officedocument.presentationml.tags+xml"/>
  <Override PartName="/ppt/tags/tag2421.xml" ContentType="application/vnd.openxmlformats-officedocument.presentationml.tags+xml"/>
  <Override PartName="/ppt/tags/tag2566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2074.xml" ContentType="application/vnd.openxmlformats-officedocument.presentationml.tags+xml"/>
  <Override PartName="/ppt/tags/tag2260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2591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2336.xml" ContentType="application/vnd.openxmlformats-officedocument.presentationml.tags+xml"/>
  <Override PartName="/ppt/tags/tag2522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175.xml" ContentType="application/vnd.openxmlformats-officedocument.presentationml.tags+xml"/>
  <Override PartName="/ppt/tags/tag2361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tags/tag2437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2276.xml" ContentType="application/vnd.openxmlformats-officedocument.presentationml.tags+xml"/>
  <Override PartName="/ppt/tags/tag2623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131.xml" ContentType="application/vnd.openxmlformats-officedocument.presentationml.tags+xml"/>
  <Override PartName="/ppt/tags/tag2462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tags/tag2207.xml" ContentType="application/vnd.openxmlformats-officedocument.presentationml.tags+xml"/>
  <Override PartName="/ppt/tags/tag2538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046.xml" ContentType="application/vnd.openxmlformats-officedocument.presentationml.tags+xml"/>
  <Override PartName="/ppt/tags/tag2232.xml" ContentType="application/vnd.openxmlformats-officedocument.presentationml.tags+xml"/>
  <Override PartName="/ppt/tags/tag2377.xml" ContentType="application/vnd.openxmlformats-officedocument.presentationml.tags+xml"/>
  <Override PartName="/ppt/tags/tag2563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2308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2639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333.xml" ContentType="application/vnd.openxmlformats-officedocument.presentationml.tags+xml"/>
  <Override PartName="/ppt/tags/tag2478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tags/tag2172.xml" ContentType="application/vnd.openxmlformats-officedocument.presentationml.tags+xml"/>
  <Override PartName="/ppt/tags/tag2409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248.xml" ContentType="application/vnd.openxmlformats-officedocument.presentationml.tags+xml"/>
  <Override PartName="/ppt/tags/tag2579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2434.xml" ContentType="application/vnd.openxmlformats-officedocument.presentationml.tags+xml"/>
  <Override PartName="/ppt/tags/tag2620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2273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2204.xml" ContentType="application/vnd.openxmlformats-officedocument.presentationml.tags+xml"/>
  <Override PartName="/ppt/tags/tag2349.xml" ContentType="application/vnd.openxmlformats-officedocument.presentationml.tags+xml"/>
  <Override PartName="/ppt/tags/tag2535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043.xml" ContentType="application/vnd.openxmlformats-officedocument.presentationml.tags+xml"/>
  <Override PartName="/ppt/tags/tag2188.xml" ContentType="application/vnd.openxmlformats-officedocument.presentationml.tags+xml"/>
  <Override PartName="/ppt/tags/tag2374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119.xml" ContentType="application/vnd.openxmlformats-officedocument.presentationml.tags+xml"/>
  <Override PartName="/ppt/tags/tag2560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2305.xml" ContentType="application/vnd.openxmlformats-officedocument.presentationml.tags+xml"/>
  <Override PartName="/ppt/tags/tag2636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2289.xml" ContentType="application/vnd.openxmlformats-officedocument.presentationml.tags+xml"/>
  <Override PartName="/ppt/tags/tag2475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2406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2576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2270.xml" ContentType="application/vnd.openxmlformats-officedocument.presentationml.tags+xml"/>
  <Override PartName="/ppt/tags/tag2507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2201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2371.xml" ContentType="application/vnd.openxmlformats-officedocument.presentationml.tags+xml"/>
  <Override PartName="/ppt/tags/tag2608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2302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286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2217.xml" ContentType="application/vnd.openxmlformats-officedocument.presentationml.tags+xml"/>
  <Override PartName="/ppt/tags/tag2472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2403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2387.xml" ContentType="application/vnd.openxmlformats-officedocument.presentationml.tags+xml"/>
  <Override PartName="/ppt/tags/tag2573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2318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2488.xml" ContentType="application/vnd.openxmlformats-officedocument.presentationml.tags+xml"/>
  <Override PartName="/ppt/tags/tag2504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2419.xml" ContentType="application/vnd.openxmlformats-officedocument.presentationml.tags+xml"/>
  <Override PartName="/ppt/tags/tag2605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589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283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639.xml" ContentType="application/vnd.openxmlformats-officedocument.presentationml.tags+xml"/>
  <Override PartName="/ppt/tags/tag2214.xml" ContentType="application/vnd.openxmlformats-officedocument.presentationml.tags+xml"/>
  <Override PartName="/ppt/tags/tag2400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2198.xml" ContentType="application/vnd.openxmlformats-officedocument.presentationml.tags+xml"/>
  <Override PartName="/ppt/tags/tag2384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570.xml" ContentType="application/vnd.openxmlformats-officedocument.presentationml.tags+xml"/>
  <Override PartName="/ppt/tags/tag2299.xml" ContentType="application/vnd.openxmlformats-officedocument.presentationml.tags+xml"/>
  <Override PartName="/ppt/tags/tag2315.xml" ContentType="application/vnd.openxmlformats-officedocument.presentationml.tags+xml"/>
  <Override PartName="/ppt/tags/tag2501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2485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2416.xml" ContentType="application/vnd.openxmlformats-officedocument.presentationml.tags+xml"/>
  <Override PartName="/ppt/tags/tag790.xml" ContentType="application/vnd.openxmlformats-officedocument.presentationml.tags+xml"/>
  <Override PartName="/ppt/tags/tag2586.xml" ContentType="application/vnd.openxmlformats-officedocument.presentationml.tags+xml"/>
  <Override PartName="/ppt/tags/tag2602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2280.xml" ContentType="application/vnd.openxmlformats-officedocument.presentationml.tags+xml"/>
  <Override PartName="/ppt/tags/tag2517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2211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2195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2381.xml" ContentType="application/vnd.openxmlformats-officedocument.presentationml.tags+xml"/>
  <Override PartName="/ppt/tags/tag2618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312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2296.xml" ContentType="application/vnd.openxmlformats-officedocument.presentationml.tags+xml"/>
  <Override PartName="/ppt/tags/tag2482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2227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2397.xml" ContentType="application/vnd.openxmlformats-officedocument.presentationml.tags+xml"/>
  <Override PartName="/ppt/tags/tag2413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2583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2328.xml" ContentType="application/vnd.openxmlformats-officedocument.presentationml.tags+xml"/>
  <Override PartName="/ppt/tags/tag2514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2498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2192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2429.xml" ContentType="application/vnd.openxmlformats-officedocument.presentationml.tags+xml"/>
  <Override PartName="/ppt/tags/tag2615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2599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293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2224.xml" ContentType="application/vnd.openxmlformats-officedocument.presentationml.tags+xml"/>
  <Override PartName="/ppt/tags/tag2410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2394.xml" ContentType="application/vnd.openxmlformats-officedocument.presentationml.tags+xml"/>
  <Override PartName="/ppt/tags/tag2580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2325.xml" ContentType="application/vnd.openxmlformats-officedocument.presentationml.tags+xml"/>
  <Override PartName="/ppt/tags/tag936.xml" ContentType="application/vnd.openxmlformats-officedocument.presentationml.tags+xml"/>
  <Override PartName="/ppt/tags/tag2511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2495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2426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2596.xml" ContentType="application/vnd.openxmlformats-officedocument.presentationml.tags+xml"/>
  <Override PartName="/ppt/tags/tag2612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2290.xml" ContentType="application/vnd.openxmlformats-officedocument.presentationml.tags+xml"/>
  <Override PartName="/ppt/tags/tag2527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2221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2391.xml" ContentType="application/vnd.openxmlformats-officedocument.presentationml.tags+xml"/>
  <Override PartName="/ppt/tags/tag2628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322.xml" ContentType="application/vnd.openxmlformats-officedocument.presentationml.tags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2492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2237.xml" ContentType="application/vnd.openxmlformats-officedocument.presentationml.tags+xml"/>
  <Override PartName="/ppt/tags/tag2423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2593.xml" ContentType="application/vnd.openxmlformats-officedocument.presentationml.tags+xml"/>
  <Override PartName="/ppt/tags/tag1060.xml" ContentType="application/vnd.openxmlformats-officedocument.presentationml.tags+xml"/>
  <Override PartName="/ppt/tags/tag2338.xml" ContentType="application/vnd.openxmlformats-officedocument.presentationml.tags+xml"/>
  <Override PartName="/ppt/tags/tag2524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2439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2625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notesMasters/notesMaster1.xml" ContentType="application/vnd.openxmlformats-officedocument.presentationml.notesMaster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2234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2420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2590.xml" ContentType="application/vnd.openxmlformats-officedocument.presentationml.tags+xml"/>
  <Override PartName="/ppt/tags/tag1108.xml" ContentType="application/vnd.openxmlformats-officedocument.presentationml.tags+xml"/>
  <Override PartName="/ppt/tags/tag2335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tags/tag2521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2436.xml" ContentType="application/vnd.openxmlformats-officedocument.presentationml.tags+xml"/>
  <Override PartName="/ppt/tags/tag2622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tags/tag2537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2231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2638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2332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2247.xml" ContentType="application/vnd.openxmlformats-officedocument.presentationml.tags+xml"/>
  <Override PartName="/ppt/tags/tag2433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234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2534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2449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2635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2244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2430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345.xml" ContentType="application/vnd.openxmlformats-officedocument.presentationml.tags+xml"/>
  <Override PartName="/ppt/tags/tag2531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2446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2632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2547.xml" ContentType="application/vnd.openxmlformats-officedocument.presentationml.tags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2241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2648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342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257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2443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2358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2544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2459.xml" ContentType="application/vnd.openxmlformats-officedocument.presentationml.tags+xml"/>
  <Override PartName="/ppt/tags/tag2645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203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2254.xml" ContentType="application/vnd.openxmlformats-officedocument.presentationml.tags+xml"/>
  <Override PartName="/ppt/tags/tag2440.xml" ContentType="application/vnd.openxmlformats-officedocument.presentationml.tags+xml"/>
  <Override PartName="/ppt/tags/tag187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1383.xml" ContentType="application/vnd.openxmlformats-officedocument.presentationml.tags+xml"/>
  <Override PartName="/ppt/tags/tag2169.xml" ContentType="application/vnd.openxmlformats-officedocument.presentationml.tags+xml"/>
  <Override PartName="/ppt/tags/tag2355.xml" ContentType="application/vnd.openxmlformats-officedocument.presentationml.tags+xml"/>
  <Override PartName="/ppt/tags/tag304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806.xml" ContentType="application/vnd.openxmlformats-officedocument.presentationml.tags+xml"/>
  <Override PartName="/ppt/tags/tag2541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2456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1415.xml" ContentType="application/vnd.openxmlformats-officedocument.presentationml.tags+xml"/>
  <Override PartName="/ppt/tags/tag2642.xml" ContentType="application/vnd.openxmlformats-officedocument.presentationml.tags+xml"/>
  <Override PartName="/ppt/tags/tag88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2150.xml" ContentType="application/vnd.openxmlformats-officedocument.presentationml.tags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771.xml" ContentType="application/vnd.openxmlformats-officedocument.presentationml.tags+xml"/>
  <Override PartName="/ppt/tags/tag2557.xml" ContentType="application/vnd.openxmlformats-officedocument.presentationml.tags+xml"/>
  <Override PartName="/ppt/tags/tag1024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2065.xml" ContentType="application/vnd.openxmlformats-officedocument.presentationml.tags+xml"/>
  <Override PartName="/ppt/tags/tag2251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803.xml" ContentType="application/vnd.openxmlformats-officedocument.presentationml.tags+xml"/>
  <Override PartName="/ppt/tags/tag2352.xml" ContentType="application/vnd.openxmlformats-officedocument.presentationml.tags+xml"/>
  <Override PartName="/ppt/tags/tag285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267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2453.xml" ContentType="application/vnd.openxmlformats-officedocument.presentationml.tags+xml"/>
  <Override PartName="/ppt/tags/tag85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396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368.xml" ContentType="application/vnd.openxmlformats-officedocument.presentationml.tags+xml"/>
  <Override PartName="/ppt/tags/tag2554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2469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112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2163.xml" ContentType="application/vnd.openxmlformats-officedocument.presentationml.tags+xml"/>
  <Override PartName="/ppt/theme/theme2.xml" ContentType="application/vnd.openxmlformats-officedocument.theme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2264.xml" ContentType="application/vnd.openxmlformats-officedocument.presentationml.tags+xml"/>
  <Override PartName="/ppt/tags/tag213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2450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1885.xml" ContentType="application/vnd.openxmlformats-officedocument.presentationml.tags+xml"/>
  <Override PartName="/ppt/tags/tag128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179.xml" ContentType="application/vnd.openxmlformats-officedocument.presentationml.tags+xml"/>
  <Override PartName="/ppt/tags/tag2365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986.xml" ContentType="application/vnd.openxmlformats-officedocument.presentationml.tags+xml"/>
  <Override PartName="/ppt/tags/tag2551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2466.xml" ContentType="application/vnd.openxmlformats-officedocument.presentationml.tags+xml"/>
  <Override PartName="/ppt/tags/tag98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216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2567.xml" ContentType="application/vnd.openxmlformats-officedocument.presentationml.tags+xml"/>
  <Override PartName="/ppt/tags/tag210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712.xml" ContentType="application/vnd.openxmlformats-officedocument.presentationml.tags+xml"/>
  <Override PartName="/ppt/tags/tag2261.xml" ContentType="application/vnd.openxmlformats-officedocument.presentationml.tags+xml"/>
  <Override PartName="/ppt/tags/tag194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2176.xml" ContentType="application/vnd.openxmlformats-officedocument.presentationml.tag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2362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277.xml" ContentType="application/vnd.openxmlformats-officedocument.presentationml.tags+xml"/>
  <Override PartName="/ppt/tags/tag2463.xml" ContentType="application/vnd.openxmlformats-officedocument.presentationml.tags+xml"/>
  <Override PartName="/ppt/tags/tag412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898.xml" ContentType="application/vnd.openxmlformats-officedocument.presentationml.tags+xml"/>
  <Override PartName="/ppt/tags/tag2208.xml" ContentType="application/vnd.openxmlformats-officedocument.presentationml.tags+xml"/>
  <Override PartName="/ppt/tags/tag95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592.xml" ContentType="application/vnd.openxmlformats-officedocument.presentationml.tags+xml"/>
  <Override PartName="/ppt/tags/tag2378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989.xml" ContentType="application/vnd.openxmlformats-officedocument.presentationml.tags+xml"/>
  <Override PartName="/ppt/tags/tag1337.xml" ContentType="application/vnd.openxmlformats-officedocument.presentationml.tags+xml"/>
  <Override PartName="/ppt/tags/tag1829.xml" ContentType="application/vnd.openxmlformats-officedocument.presentationml.tags+xml"/>
  <Override PartName="/ppt/tags/tag2564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1523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2309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479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1438.xml" ContentType="application/vnd.openxmlformats-officedocument.presentationml.tags+xml"/>
  <Override PartName="/ppt/tags/tag122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2173.xml" ContentType="application/vnd.openxmlformats-officedocument.presentationml.tags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2274.xml" ContentType="application/vnd.openxmlformats-officedocument.presentationml.tags+xml"/>
  <Override PartName="/ppt/tags/tag223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tags/tag2460.xml" ContentType="application/vnd.openxmlformats-officedocument.presentationml.tags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2189.xml" ContentType="application/vnd.openxmlformats-officedocument.presentationml.tags+xml"/>
  <Override PartName="/ppt/tags/tag2205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826.xml" ContentType="application/vnd.openxmlformats-officedocument.presentationml.tags+xml"/>
  <Override PartName="/ppt/tags/tag2375.xml" ContentType="application/vnd.openxmlformats-officedocument.presentationml.tags+xml"/>
  <Override PartName="/ppt/tags/tag2561.xml" ContentType="application/vnd.openxmlformats-officedocument.presentationml.tags+xml"/>
  <Override PartName="/ppt/tags/tag23.xml" ContentType="application/vnd.openxmlformats-officedocument.presentationml.tags+xml"/>
  <Override PartName="/ppt/tags/tag510.xml" ContentType="application/vnd.openxmlformats-officedocument.presentationml.tags+xml"/>
  <Override PartName="/ppt/tags/tag986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996.xml" ContentType="application/vnd.openxmlformats-officedocument.presentationml.tags+xml"/>
  <Override PartName="/ppt/tags/tag230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690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476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1621.xml" ContentType="application/vnd.openxmlformats-officedocument.presentationml.tags+xml"/>
  <Override PartName="/ppt/tags/tag2170.xml" ContentType="application/vnd.openxmlformats-officedocument.presentationml.tags+xml"/>
  <Override PartName="/ppt/tags/tag2407.xml" ContentType="application/vnd.openxmlformats-officedocument.presentationml.tags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781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2577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1536.xml" ContentType="application/vnd.openxmlformats-officedocument.presentationml.tags+xml"/>
  <Override PartName="/ppt/tags/tag2085.xml" ContentType="application/vnd.openxmlformats-officedocument.presentationml.tags+xml"/>
  <Override PartName="/ppt/tags/tag220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230.xml" ContentType="application/vnd.openxmlformats-officedocument.presentationml.tags+xml"/>
  <Override PartName="/ppt/tags/tag1722.xml" ContentType="application/vnd.openxmlformats-officedocument.presentationml.tags+xml"/>
  <Override PartName="/ppt/tags/tag2271.xml" ContentType="application/vnd.openxmlformats-officedocument.presentationml.tags+xml"/>
  <Override PartName="/ppt/tags/tag2508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2202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2186.xml" ContentType="application/vnd.openxmlformats-officedocument.presentationml.tags+xml"/>
  <Override PartName="/ppt/tags/tag2372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2117.xml" ContentType="application/vnd.openxmlformats-officedocument.presentationml.tags+xml"/>
  <Override PartName="/ppt/tags/tag2609.xml" ContentType="application/vnd.openxmlformats-officedocument.presentationml.tags+xml"/>
  <Override PartName="/ppt/tags/tag6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993.xml" ContentType="application/vnd.openxmlformats-officedocument.presentationml.tags+xml"/>
  <Override PartName="/ppt/tags/tag2287.xml" ContentType="application/vnd.openxmlformats-officedocument.presentationml.tags+xml"/>
  <Override PartName="/ppt/tags/tag2303.xml" ContentType="application/vnd.openxmlformats-officedocument.presentationml.tags+xml"/>
  <Override PartName="/ppt/tags/tag236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473.xml" ContentType="application/vnd.openxmlformats-officedocument.presentationml.tags+xml"/>
  <Override PartName="/ppt/tags/tag422.xml" ContentType="application/vnd.openxmlformats-officedocument.presentationml.tags+xml"/>
  <Override PartName="/ppt/tags/tag1432.xml" ContentType="application/vnd.openxmlformats-officedocument.presentationml.tags+xml"/>
  <Override PartName="/ppt/tags/tag2218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839.xml" ContentType="application/vnd.openxmlformats-officedocument.presentationml.tags+xml"/>
  <Override PartName="/ppt/tags/tag2388.xml" ContentType="application/vnd.openxmlformats-officedocument.presentationml.tags+xml"/>
  <Override PartName="/ppt/tags/tag2404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999.xml" ContentType="application/vnd.openxmlformats-officedocument.presentationml.tags+xml"/>
  <Override PartName="/ppt/tags/tag1347.xml" ContentType="application/vnd.openxmlformats-officedocument.presentationml.tags+xml"/>
  <Override PartName="/ppt/tags/tag2574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533.xml" ContentType="application/vnd.openxmlformats-officedocument.presentationml.tags+xml"/>
  <Override PartName="/ppt/tags/tag2082.xml" ContentType="application/vnd.openxmlformats-officedocument.presentationml.tags+xml"/>
  <Override PartName="/ppt/tags/tag2319.xml" ContentType="application/vnd.openxmlformats-officedocument.presentationml.tags+xml"/>
  <Override PartName="/ppt/tags/tag2505.xml" ContentType="application/vnd.openxmlformats-officedocument.presentationml.tags+xml"/>
  <Override PartName="/ppt/tags/tag438.xml" ContentType="application/vnd.openxmlformats-officedocument.presentationml.tags+xml"/>
  <Override PartName="/ppt/tags/tag2013.xml" ContentType="application/vnd.openxmlformats-officedocument.presentationml.tags+xml"/>
  <Override PartName="/ppt/tags/tag2489.xml" ContentType="application/vnd.openxmlformats-officedocument.presentationml.tags+xml"/>
  <Override PartName="/ppt/tags/tag624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2183.xml" ContentType="application/vnd.openxmlformats-officedocument.presentationml.tags+xml"/>
  <Override PartName="/ppt/tags/tag132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820.xml" ContentType="application/vnd.openxmlformats-officedocument.presentationml.tags+xml"/>
  <Override PartName="/ppt/tags/tag2606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2300.xml" ContentType="application/vnd.openxmlformats-officedocument.presentationml.tags+xml"/>
  <Override PartName="/ppt/tags/tag3.xml" ContentType="application/vnd.openxmlformats-officedocument.presentationml.tags+xml"/>
  <Override PartName="/ppt/tags/tag233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735.xml" ContentType="application/vnd.openxmlformats-officedocument.presentationml.tags+xml"/>
  <Override PartName="/ppt/tags/tag2284.xml" ContentType="application/vnd.openxmlformats-officedocument.presentationml.tags+xml"/>
  <Override PartName="/ppt/tags/tag247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2215.xml" ContentType="application/vnd.openxmlformats-officedocument.presentationml.tags+xml"/>
  <Override PartName="/ppt/tags/tag826.xml" ContentType="application/vnd.openxmlformats-officedocument.presentationml.tags+xml"/>
  <Override PartName="/ppt/tags/tag2199.xml" ContentType="application/vnd.openxmlformats-officedocument.presentationml.tags+xml"/>
  <Override PartName="/ppt/tags/tag2401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836.xml" ContentType="application/vnd.openxmlformats-officedocument.presentationml.tags+xml"/>
  <Override PartName="/ppt/tags/tag2385.xml" ContentType="application/vnd.openxmlformats-officedocument.presentationml.tags+xml"/>
  <Override PartName="/ppt/tags/tag2571.xml" ContentType="application/vnd.openxmlformats-officedocument.presentationml.tags+xml"/>
  <Override PartName="/ppt/tags/tag520.xml" ContentType="application/vnd.openxmlformats-officedocument.presentationml.tags+xml"/>
  <Override PartName="/ppt/tags/tag996.xml" ContentType="application/vnd.openxmlformats-officedocument.presentationml.tags+xml"/>
  <Override PartName="/ppt/tags/tag1530.xml" ContentType="application/vnd.openxmlformats-officedocument.presentationml.tags+xml"/>
  <Override PartName="/ppt/tags/tag2316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486.xml" ContentType="application/vnd.openxmlformats-officedocument.presentationml.tags+xml"/>
  <Override PartName="/ppt/tags/tag250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5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B3662-E14B-4F5E-8BC6-10DFE02DBFFB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7AB87-0A2B-431F-A2FC-3333D213FC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5701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DFF8-1113-49A1-AC99-2A10CBE65B15}" type="datetime1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74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2292-3ABE-4EB0-A076-DD28917371F0}" type="datetime1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1040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21BB-C2D0-40DC-98E7-6F24D3CA45B4}" type="datetime1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1096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87B7-E27E-496E-B3BB-924F884AB967}" type="datetime1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235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63A6-4CA6-430B-9D87-0FAADB44CF2E}" type="datetime1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388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7984A-4FF4-4BB8-AD0F-42C99CCF4877}" type="datetime1">
              <a:rPr lang="en-US" smtClean="0"/>
              <a:pPr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399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DB29-1B04-4A9F-AE6B-151C9942E415}" type="datetime1">
              <a:rPr lang="en-US" smtClean="0"/>
              <a:pPr/>
              <a:t>4/17/2019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312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3532-F784-4F7C-B606-20679B22357D}" type="datetime1">
              <a:rPr lang="en-US" smtClean="0"/>
              <a:pPr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987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54B4-F949-462F-BED5-05227F9EA47D}" type="datetime1">
              <a:rPr lang="en-US" smtClean="0"/>
              <a:pPr/>
              <a:t>4/17/2019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681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760C-A1BF-4B1D-8680-807DCFC12046}" type="datetime1">
              <a:rPr lang="en-US" smtClean="0"/>
              <a:pPr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974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1213-EB3F-47D1-9708-D99D47D8152D}" type="datetime1">
              <a:rPr lang="en-US" smtClean="0"/>
              <a:pPr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264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CDA85-B8BA-4BC6-BDA7-0625ACC0B1FC}" type="datetime1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515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38" Type="http://schemas.openxmlformats.org/officeDocument/2006/relationships/tags" Target="../tags/tag138.xml"/><Relationship Id="rId154" Type="http://schemas.openxmlformats.org/officeDocument/2006/relationships/tags" Target="../tags/tag154.xml"/><Relationship Id="rId159" Type="http://schemas.openxmlformats.org/officeDocument/2006/relationships/tags" Target="../tags/tag159.xml"/><Relationship Id="rId175" Type="http://schemas.openxmlformats.org/officeDocument/2006/relationships/tags" Target="../tags/tag175.xml"/><Relationship Id="rId170" Type="http://schemas.openxmlformats.org/officeDocument/2006/relationships/tags" Target="../tags/tag170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144" Type="http://schemas.openxmlformats.org/officeDocument/2006/relationships/tags" Target="../tags/tag144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65" Type="http://schemas.openxmlformats.org/officeDocument/2006/relationships/tags" Target="../tags/tag16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55" Type="http://schemas.openxmlformats.org/officeDocument/2006/relationships/tags" Target="../tags/tag155.xml"/><Relationship Id="rId171" Type="http://schemas.openxmlformats.org/officeDocument/2006/relationships/tags" Target="../tags/tag171.xml"/><Relationship Id="rId176" Type="http://schemas.openxmlformats.org/officeDocument/2006/relationships/slideLayout" Target="../slideLayouts/slideLayout1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61" Type="http://schemas.openxmlformats.org/officeDocument/2006/relationships/tags" Target="../tags/tag161.xml"/><Relationship Id="rId166" Type="http://schemas.openxmlformats.org/officeDocument/2006/relationships/tags" Target="../tags/tag16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72" Type="http://schemas.openxmlformats.org/officeDocument/2006/relationships/tags" Target="../tags/tag172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1955.xml"/><Relationship Id="rId21" Type="http://schemas.openxmlformats.org/officeDocument/2006/relationships/tags" Target="../tags/tag1859.xml"/><Relationship Id="rId42" Type="http://schemas.openxmlformats.org/officeDocument/2006/relationships/tags" Target="../tags/tag1880.xml"/><Relationship Id="rId63" Type="http://schemas.openxmlformats.org/officeDocument/2006/relationships/tags" Target="../tags/tag1901.xml"/><Relationship Id="rId84" Type="http://schemas.openxmlformats.org/officeDocument/2006/relationships/tags" Target="../tags/tag1922.xml"/><Relationship Id="rId138" Type="http://schemas.openxmlformats.org/officeDocument/2006/relationships/tags" Target="../tags/tag1976.xml"/><Relationship Id="rId159" Type="http://schemas.openxmlformats.org/officeDocument/2006/relationships/tags" Target="../tags/tag1997.xml"/><Relationship Id="rId170" Type="http://schemas.openxmlformats.org/officeDocument/2006/relationships/tags" Target="../tags/tag2008.xml"/><Relationship Id="rId191" Type="http://schemas.openxmlformats.org/officeDocument/2006/relationships/tags" Target="../tags/tag2029.xml"/><Relationship Id="rId205" Type="http://schemas.openxmlformats.org/officeDocument/2006/relationships/tags" Target="../tags/tag2043.xml"/><Relationship Id="rId226" Type="http://schemas.openxmlformats.org/officeDocument/2006/relationships/tags" Target="../tags/tag2064.xml"/><Relationship Id="rId247" Type="http://schemas.openxmlformats.org/officeDocument/2006/relationships/tags" Target="../tags/tag2085.xml"/><Relationship Id="rId107" Type="http://schemas.openxmlformats.org/officeDocument/2006/relationships/tags" Target="../tags/tag1945.xml"/><Relationship Id="rId268" Type="http://schemas.openxmlformats.org/officeDocument/2006/relationships/tags" Target="../tags/tag2106.xml"/><Relationship Id="rId11" Type="http://schemas.openxmlformats.org/officeDocument/2006/relationships/tags" Target="../tags/tag1849.xml"/><Relationship Id="rId32" Type="http://schemas.openxmlformats.org/officeDocument/2006/relationships/tags" Target="../tags/tag1870.xml"/><Relationship Id="rId53" Type="http://schemas.openxmlformats.org/officeDocument/2006/relationships/tags" Target="../tags/tag1891.xml"/><Relationship Id="rId74" Type="http://schemas.openxmlformats.org/officeDocument/2006/relationships/tags" Target="../tags/tag1912.xml"/><Relationship Id="rId128" Type="http://schemas.openxmlformats.org/officeDocument/2006/relationships/tags" Target="../tags/tag1966.xml"/><Relationship Id="rId149" Type="http://schemas.openxmlformats.org/officeDocument/2006/relationships/tags" Target="../tags/tag1987.xml"/><Relationship Id="rId5" Type="http://schemas.openxmlformats.org/officeDocument/2006/relationships/tags" Target="../tags/tag1843.xml"/><Relationship Id="rId95" Type="http://schemas.openxmlformats.org/officeDocument/2006/relationships/tags" Target="../tags/tag1933.xml"/><Relationship Id="rId160" Type="http://schemas.openxmlformats.org/officeDocument/2006/relationships/tags" Target="../tags/tag1998.xml"/><Relationship Id="rId181" Type="http://schemas.openxmlformats.org/officeDocument/2006/relationships/tags" Target="../tags/tag2019.xml"/><Relationship Id="rId216" Type="http://schemas.openxmlformats.org/officeDocument/2006/relationships/tags" Target="../tags/tag2054.xml"/><Relationship Id="rId237" Type="http://schemas.openxmlformats.org/officeDocument/2006/relationships/tags" Target="../tags/tag2075.xml"/><Relationship Id="rId258" Type="http://schemas.openxmlformats.org/officeDocument/2006/relationships/tags" Target="../tags/tag2096.xml"/><Relationship Id="rId22" Type="http://schemas.openxmlformats.org/officeDocument/2006/relationships/tags" Target="../tags/tag1860.xml"/><Relationship Id="rId43" Type="http://schemas.openxmlformats.org/officeDocument/2006/relationships/tags" Target="../tags/tag1881.xml"/><Relationship Id="rId64" Type="http://schemas.openxmlformats.org/officeDocument/2006/relationships/tags" Target="../tags/tag1902.xml"/><Relationship Id="rId118" Type="http://schemas.openxmlformats.org/officeDocument/2006/relationships/tags" Target="../tags/tag1956.xml"/><Relationship Id="rId139" Type="http://schemas.openxmlformats.org/officeDocument/2006/relationships/tags" Target="../tags/tag1977.xml"/><Relationship Id="rId85" Type="http://schemas.openxmlformats.org/officeDocument/2006/relationships/tags" Target="../tags/tag1923.xml"/><Relationship Id="rId150" Type="http://schemas.openxmlformats.org/officeDocument/2006/relationships/tags" Target="../tags/tag1988.xml"/><Relationship Id="rId171" Type="http://schemas.openxmlformats.org/officeDocument/2006/relationships/tags" Target="../tags/tag2009.xml"/><Relationship Id="rId192" Type="http://schemas.openxmlformats.org/officeDocument/2006/relationships/tags" Target="../tags/tag2030.xml"/><Relationship Id="rId206" Type="http://schemas.openxmlformats.org/officeDocument/2006/relationships/tags" Target="../tags/tag2044.xml"/><Relationship Id="rId227" Type="http://schemas.openxmlformats.org/officeDocument/2006/relationships/tags" Target="../tags/tag2065.xml"/><Relationship Id="rId248" Type="http://schemas.openxmlformats.org/officeDocument/2006/relationships/tags" Target="../tags/tag2086.xml"/><Relationship Id="rId269" Type="http://schemas.openxmlformats.org/officeDocument/2006/relationships/tags" Target="../tags/tag2107.xml"/><Relationship Id="rId12" Type="http://schemas.openxmlformats.org/officeDocument/2006/relationships/tags" Target="../tags/tag1850.xml"/><Relationship Id="rId33" Type="http://schemas.openxmlformats.org/officeDocument/2006/relationships/tags" Target="../tags/tag1871.xml"/><Relationship Id="rId108" Type="http://schemas.openxmlformats.org/officeDocument/2006/relationships/tags" Target="../tags/tag1946.xml"/><Relationship Id="rId129" Type="http://schemas.openxmlformats.org/officeDocument/2006/relationships/tags" Target="../tags/tag1967.xml"/><Relationship Id="rId54" Type="http://schemas.openxmlformats.org/officeDocument/2006/relationships/tags" Target="../tags/tag1892.xml"/><Relationship Id="rId75" Type="http://schemas.openxmlformats.org/officeDocument/2006/relationships/tags" Target="../tags/tag1913.xml"/><Relationship Id="rId96" Type="http://schemas.openxmlformats.org/officeDocument/2006/relationships/tags" Target="../tags/tag1934.xml"/><Relationship Id="rId140" Type="http://schemas.openxmlformats.org/officeDocument/2006/relationships/tags" Target="../tags/tag1978.xml"/><Relationship Id="rId161" Type="http://schemas.openxmlformats.org/officeDocument/2006/relationships/tags" Target="../tags/tag1999.xml"/><Relationship Id="rId182" Type="http://schemas.openxmlformats.org/officeDocument/2006/relationships/tags" Target="../tags/tag2020.xml"/><Relationship Id="rId217" Type="http://schemas.openxmlformats.org/officeDocument/2006/relationships/tags" Target="../tags/tag2055.xml"/><Relationship Id="rId6" Type="http://schemas.openxmlformats.org/officeDocument/2006/relationships/tags" Target="../tags/tag1844.xml"/><Relationship Id="rId238" Type="http://schemas.openxmlformats.org/officeDocument/2006/relationships/tags" Target="../tags/tag2076.xml"/><Relationship Id="rId259" Type="http://schemas.openxmlformats.org/officeDocument/2006/relationships/tags" Target="../tags/tag2097.xml"/><Relationship Id="rId23" Type="http://schemas.openxmlformats.org/officeDocument/2006/relationships/tags" Target="../tags/tag1861.xml"/><Relationship Id="rId119" Type="http://schemas.openxmlformats.org/officeDocument/2006/relationships/tags" Target="../tags/tag1957.xml"/><Relationship Id="rId270" Type="http://schemas.openxmlformats.org/officeDocument/2006/relationships/tags" Target="../tags/tag2108.xml"/><Relationship Id="rId44" Type="http://schemas.openxmlformats.org/officeDocument/2006/relationships/tags" Target="../tags/tag1882.xml"/><Relationship Id="rId60" Type="http://schemas.openxmlformats.org/officeDocument/2006/relationships/tags" Target="../tags/tag1898.xml"/><Relationship Id="rId65" Type="http://schemas.openxmlformats.org/officeDocument/2006/relationships/tags" Target="../tags/tag1903.xml"/><Relationship Id="rId81" Type="http://schemas.openxmlformats.org/officeDocument/2006/relationships/tags" Target="../tags/tag1919.xml"/><Relationship Id="rId86" Type="http://schemas.openxmlformats.org/officeDocument/2006/relationships/tags" Target="../tags/tag1924.xml"/><Relationship Id="rId130" Type="http://schemas.openxmlformats.org/officeDocument/2006/relationships/tags" Target="../tags/tag1968.xml"/><Relationship Id="rId135" Type="http://schemas.openxmlformats.org/officeDocument/2006/relationships/tags" Target="../tags/tag1973.xml"/><Relationship Id="rId151" Type="http://schemas.openxmlformats.org/officeDocument/2006/relationships/tags" Target="../tags/tag1989.xml"/><Relationship Id="rId156" Type="http://schemas.openxmlformats.org/officeDocument/2006/relationships/tags" Target="../tags/tag1994.xml"/><Relationship Id="rId177" Type="http://schemas.openxmlformats.org/officeDocument/2006/relationships/tags" Target="../tags/tag2015.xml"/><Relationship Id="rId198" Type="http://schemas.openxmlformats.org/officeDocument/2006/relationships/tags" Target="../tags/tag2036.xml"/><Relationship Id="rId172" Type="http://schemas.openxmlformats.org/officeDocument/2006/relationships/tags" Target="../tags/tag2010.xml"/><Relationship Id="rId193" Type="http://schemas.openxmlformats.org/officeDocument/2006/relationships/tags" Target="../tags/tag2031.xml"/><Relationship Id="rId202" Type="http://schemas.openxmlformats.org/officeDocument/2006/relationships/tags" Target="../tags/tag2040.xml"/><Relationship Id="rId207" Type="http://schemas.openxmlformats.org/officeDocument/2006/relationships/tags" Target="../tags/tag2045.xml"/><Relationship Id="rId223" Type="http://schemas.openxmlformats.org/officeDocument/2006/relationships/tags" Target="../tags/tag2061.xml"/><Relationship Id="rId228" Type="http://schemas.openxmlformats.org/officeDocument/2006/relationships/tags" Target="../tags/tag2066.xml"/><Relationship Id="rId244" Type="http://schemas.openxmlformats.org/officeDocument/2006/relationships/tags" Target="../tags/tag2082.xml"/><Relationship Id="rId249" Type="http://schemas.openxmlformats.org/officeDocument/2006/relationships/tags" Target="../tags/tag2087.xml"/><Relationship Id="rId13" Type="http://schemas.openxmlformats.org/officeDocument/2006/relationships/tags" Target="../tags/tag1851.xml"/><Relationship Id="rId18" Type="http://schemas.openxmlformats.org/officeDocument/2006/relationships/tags" Target="../tags/tag1856.xml"/><Relationship Id="rId39" Type="http://schemas.openxmlformats.org/officeDocument/2006/relationships/tags" Target="../tags/tag1877.xml"/><Relationship Id="rId109" Type="http://schemas.openxmlformats.org/officeDocument/2006/relationships/tags" Target="../tags/tag1947.xml"/><Relationship Id="rId260" Type="http://schemas.openxmlformats.org/officeDocument/2006/relationships/tags" Target="../tags/tag2098.xml"/><Relationship Id="rId265" Type="http://schemas.openxmlformats.org/officeDocument/2006/relationships/tags" Target="../tags/tag2103.xml"/><Relationship Id="rId34" Type="http://schemas.openxmlformats.org/officeDocument/2006/relationships/tags" Target="../tags/tag1872.xml"/><Relationship Id="rId50" Type="http://schemas.openxmlformats.org/officeDocument/2006/relationships/tags" Target="../tags/tag1888.xml"/><Relationship Id="rId55" Type="http://schemas.openxmlformats.org/officeDocument/2006/relationships/tags" Target="../tags/tag1893.xml"/><Relationship Id="rId76" Type="http://schemas.openxmlformats.org/officeDocument/2006/relationships/tags" Target="../tags/tag1914.xml"/><Relationship Id="rId97" Type="http://schemas.openxmlformats.org/officeDocument/2006/relationships/tags" Target="../tags/tag1935.xml"/><Relationship Id="rId104" Type="http://schemas.openxmlformats.org/officeDocument/2006/relationships/tags" Target="../tags/tag1942.xml"/><Relationship Id="rId120" Type="http://schemas.openxmlformats.org/officeDocument/2006/relationships/tags" Target="../tags/tag1958.xml"/><Relationship Id="rId125" Type="http://schemas.openxmlformats.org/officeDocument/2006/relationships/tags" Target="../tags/tag1963.xml"/><Relationship Id="rId141" Type="http://schemas.openxmlformats.org/officeDocument/2006/relationships/tags" Target="../tags/tag1979.xml"/><Relationship Id="rId146" Type="http://schemas.openxmlformats.org/officeDocument/2006/relationships/tags" Target="../tags/tag1984.xml"/><Relationship Id="rId167" Type="http://schemas.openxmlformats.org/officeDocument/2006/relationships/tags" Target="../tags/tag2005.xml"/><Relationship Id="rId188" Type="http://schemas.openxmlformats.org/officeDocument/2006/relationships/tags" Target="../tags/tag2026.xml"/><Relationship Id="rId7" Type="http://schemas.openxmlformats.org/officeDocument/2006/relationships/tags" Target="../tags/tag1845.xml"/><Relationship Id="rId71" Type="http://schemas.openxmlformats.org/officeDocument/2006/relationships/tags" Target="../tags/tag1909.xml"/><Relationship Id="rId92" Type="http://schemas.openxmlformats.org/officeDocument/2006/relationships/tags" Target="../tags/tag1930.xml"/><Relationship Id="rId162" Type="http://schemas.openxmlformats.org/officeDocument/2006/relationships/tags" Target="../tags/tag2000.xml"/><Relationship Id="rId183" Type="http://schemas.openxmlformats.org/officeDocument/2006/relationships/tags" Target="../tags/tag2021.xml"/><Relationship Id="rId213" Type="http://schemas.openxmlformats.org/officeDocument/2006/relationships/tags" Target="../tags/tag2051.xml"/><Relationship Id="rId218" Type="http://schemas.openxmlformats.org/officeDocument/2006/relationships/tags" Target="../tags/tag2056.xml"/><Relationship Id="rId234" Type="http://schemas.openxmlformats.org/officeDocument/2006/relationships/tags" Target="../tags/tag2072.xml"/><Relationship Id="rId239" Type="http://schemas.openxmlformats.org/officeDocument/2006/relationships/tags" Target="../tags/tag2077.xml"/><Relationship Id="rId2" Type="http://schemas.openxmlformats.org/officeDocument/2006/relationships/tags" Target="../tags/tag1840.xml"/><Relationship Id="rId29" Type="http://schemas.openxmlformats.org/officeDocument/2006/relationships/tags" Target="../tags/tag1867.xml"/><Relationship Id="rId250" Type="http://schemas.openxmlformats.org/officeDocument/2006/relationships/tags" Target="../tags/tag2088.xml"/><Relationship Id="rId255" Type="http://schemas.openxmlformats.org/officeDocument/2006/relationships/tags" Target="../tags/tag2093.xml"/><Relationship Id="rId271" Type="http://schemas.openxmlformats.org/officeDocument/2006/relationships/tags" Target="../tags/tag2109.xml"/><Relationship Id="rId276" Type="http://schemas.openxmlformats.org/officeDocument/2006/relationships/slideLayout" Target="../slideLayouts/slideLayout1.xml"/><Relationship Id="rId24" Type="http://schemas.openxmlformats.org/officeDocument/2006/relationships/tags" Target="../tags/tag1862.xml"/><Relationship Id="rId40" Type="http://schemas.openxmlformats.org/officeDocument/2006/relationships/tags" Target="../tags/tag1878.xml"/><Relationship Id="rId45" Type="http://schemas.openxmlformats.org/officeDocument/2006/relationships/tags" Target="../tags/tag1883.xml"/><Relationship Id="rId66" Type="http://schemas.openxmlformats.org/officeDocument/2006/relationships/tags" Target="../tags/tag1904.xml"/><Relationship Id="rId87" Type="http://schemas.openxmlformats.org/officeDocument/2006/relationships/tags" Target="../tags/tag1925.xml"/><Relationship Id="rId110" Type="http://schemas.openxmlformats.org/officeDocument/2006/relationships/tags" Target="../tags/tag1948.xml"/><Relationship Id="rId115" Type="http://schemas.openxmlformats.org/officeDocument/2006/relationships/tags" Target="../tags/tag1953.xml"/><Relationship Id="rId131" Type="http://schemas.openxmlformats.org/officeDocument/2006/relationships/tags" Target="../tags/tag1969.xml"/><Relationship Id="rId136" Type="http://schemas.openxmlformats.org/officeDocument/2006/relationships/tags" Target="../tags/tag1974.xml"/><Relationship Id="rId157" Type="http://schemas.openxmlformats.org/officeDocument/2006/relationships/tags" Target="../tags/tag1995.xml"/><Relationship Id="rId178" Type="http://schemas.openxmlformats.org/officeDocument/2006/relationships/tags" Target="../tags/tag2016.xml"/><Relationship Id="rId61" Type="http://schemas.openxmlformats.org/officeDocument/2006/relationships/tags" Target="../tags/tag1899.xml"/><Relationship Id="rId82" Type="http://schemas.openxmlformats.org/officeDocument/2006/relationships/tags" Target="../tags/tag1920.xml"/><Relationship Id="rId152" Type="http://schemas.openxmlformats.org/officeDocument/2006/relationships/tags" Target="../tags/tag1990.xml"/><Relationship Id="rId173" Type="http://schemas.openxmlformats.org/officeDocument/2006/relationships/tags" Target="../tags/tag2011.xml"/><Relationship Id="rId194" Type="http://schemas.openxmlformats.org/officeDocument/2006/relationships/tags" Target="../tags/tag2032.xml"/><Relationship Id="rId199" Type="http://schemas.openxmlformats.org/officeDocument/2006/relationships/tags" Target="../tags/tag2037.xml"/><Relationship Id="rId203" Type="http://schemas.openxmlformats.org/officeDocument/2006/relationships/tags" Target="../tags/tag2041.xml"/><Relationship Id="rId208" Type="http://schemas.openxmlformats.org/officeDocument/2006/relationships/tags" Target="../tags/tag2046.xml"/><Relationship Id="rId229" Type="http://schemas.openxmlformats.org/officeDocument/2006/relationships/tags" Target="../tags/tag2067.xml"/><Relationship Id="rId19" Type="http://schemas.openxmlformats.org/officeDocument/2006/relationships/tags" Target="../tags/tag1857.xml"/><Relationship Id="rId224" Type="http://schemas.openxmlformats.org/officeDocument/2006/relationships/tags" Target="../tags/tag2062.xml"/><Relationship Id="rId240" Type="http://schemas.openxmlformats.org/officeDocument/2006/relationships/tags" Target="../tags/tag2078.xml"/><Relationship Id="rId245" Type="http://schemas.openxmlformats.org/officeDocument/2006/relationships/tags" Target="../tags/tag2083.xml"/><Relationship Id="rId261" Type="http://schemas.openxmlformats.org/officeDocument/2006/relationships/tags" Target="../tags/tag2099.xml"/><Relationship Id="rId266" Type="http://schemas.openxmlformats.org/officeDocument/2006/relationships/tags" Target="../tags/tag2104.xml"/><Relationship Id="rId14" Type="http://schemas.openxmlformats.org/officeDocument/2006/relationships/tags" Target="../tags/tag1852.xml"/><Relationship Id="rId30" Type="http://schemas.openxmlformats.org/officeDocument/2006/relationships/tags" Target="../tags/tag1868.xml"/><Relationship Id="rId35" Type="http://schemas.openxmlformats.org/officeDocument/2006/relationships/tags" Target="../tags/tag1873.xml"/><Relationship Id="rId56" Type="http://schemas.openxmlformats.org/officeDocument/2006/relationships/tags" Target="../tags/tag1894.xml"/><Relationship Id="rId77" Type="http://schemas.openxmlformats.org/officeDocument/2006/relationships/tags" Target="../tags/tag1915.xml"/><Relationship Id="rId100" Type="http://schemas.openxmlformats.org/officeDocument/2006/relationships/tags" Target="../tags/tag1938.xml"/><Relationship Id="rId105" Type="http://schemas.openxmlformats.org/officeDocument/2006/relationships/tags" Target="../tags/tag1943.xml"/><Relationship Id="rId126" Type="http://schemas.openxmlformats.org/officeDocument/2006/relationships/tags" Target="../tags/tag1964.xml"/><Relationship Id="rId147" Type="http://schemas.openxmlformats.org/officeDocument/2006/relationships/tags" Target="../tags/tag1985.xml"/><Relationship Id="rId168" Type="http://schemas.openxmlformats.org/officeDocument/2006/relationships/tags" Target="../tags/tag2006.xml"/><Relationship Id="rId8" Type="http://schemas.openxmlformats.org/officeDocument/2006/relationships/tags" Target="../tags/tag1846.xml"/><Relationship Id="rId51" Type="http://schemas.openxmlformats.org/officeDocument/2006/relationships/tags" Target="../tags/tag1889.xml"/><Relationship Id="rId72" Type="http://schemas.openxmlformats.org/officeDocument/2006/relationships/tags" Target="../tags/tag1910.xml"/><Relationship Id="rId93" Type="http://schemas.openxmlformats.org/officeDocument/2006/relationships/tags" Target="../tags/tag1931.xml"/><Relationship Id="rId98" Type="http://schemas.openxmlformats.org/officeDocument/2006/relationships/tags" Target="../tags/tag1936.xml"/><Relationship Id="rId121" Type="http://schemas.openxmlformats.org/officeDocument/2006/relationships/tags" Target="../tags/tag1959.xml"/><Relationship Id="rId142" Type="http://schemas.openxmlformats.org/officeDocument/2006/relationships/tags" Target="../tags/tag1980.xml"/><Relationship Id="rId163" Type="http://schemas.openxmlformats.org/officeDocument/2006/relationships/tags" Target="../tags/tag2001.xml"/><Relationship Id="rId184" Type="http://schemas.openxmlformats.org/officeDocument/2006/relationships/tags" Target="../tags/tag2022.xml"/><Relationship Id="rId189" Type="http://schemas.openxmlformats.org/officeDocument/2006/relationships/tags" Target="../tags/tag2027.xml"/><Relationship Id="rId219" Type="http://schemas.openxmlformats.org/officeDocument/2006/relationships/tags" Target="../tags/tag2057.xml"/><Relationship Id="rId3" Type="http://schemas.openxmlformats.org/officeDocument/2006/relationships/tags" Target="../tags/tag1841.xml"/><Relationship Id="rId214" Type="http://schemas.openxmlformats.org/officeDocument/2006/relationships/tags" Target="../tags/tag2052.xml"/><Relationship Id="rId230" Type="http://schemas.openxmlformats.org/officeDocument/2006/relationships/tags" Target="../tags/tag2068.xml"/><Relationship Id="rId235" Type="http://schemas.openxmlformats.org/officeDocument/2006/relationships/tags" Target="../tags/tag2073.xml"/><Relationship Id="rId251" Type="http://schemas.openxmlformats.org/officeDocument/2006/relationships/tags" Target="../tags/tag2089.xml"/><Relationship Id="rId256" Type="http://schemas.openxmlformats.org/officeDocument/2006/relationships/tags" Target="../tags/tag2094.xml"/><Relationship Id="rId25" Type="http://schemas.openxmlformats.org/officeDocument/2006/relationships/tags" Target="../tags/tag1863.xml"/><Relationship Id="rId46" Type="http://schemas.openxmlformats.org/officeDocument/2006/relationships/tags" Target="../tags/tag1884.xml"/><Relationship Id="rId67" Type="http://schemas.openxmlformats.org/officeDocument/2006/relationships/tags" Target="../tags/tag1905.xml"/><Relationship Id="rId116" Type="http://schemas.openxmlformats.org/officeDocument/2006/relationships/tags" Target="../tags/tag1954.xml"/><Relationship Id="rId137" Type="http://schemas.openxmlformats.org/officeDocument/2006/relationships/tags" Target="../tags/tag1975.xml"/><Relationship Id="rId158" Type="http://schemas.openxmlformats.org/officeDocument/2006/relationships/tags" Target="../tags/tag1996.xml"/><Relationship Id="rId272" Type="http://schemas.openxmlformats.org/officeDocument/2006/relationships/tags" Target="../tags/tag2110.xml"/><Relationship Id="rId20" Type="http://schemas.openxmlformats.org/officeDocument/2006/relationships/tags" Target="../tags/tag1858.xml"/><Relationship Id="rId41" Type="http://schemas.openxmlformats.org/officeDocument/2006/relationships/tags" Target="../tags/tag1879.xml"/><Relationship Id="rId62" Type="http://schemas.openxmlformats.org/officeDocument/2006/relationships/tags" Target="../tags/tag1900.xml"/><Relationship Id="rId83" Type="http://schemas.openxmlformats.org/officeDocument/2006/relationships/tags" Target="../tags/tag1921.xml"/><Relationship Id="rId88" Type="http://schemas.openxmlformats.org/officeDocument/2006/relationships/tags" Target="../tags/tag1926.xml"/><Relationship Id="rId111" Type="http://schemas.openxmlformats.org/officeDocument/2006/relationships/tags" Target="../tags/tag1949.xml"/><Relationship Id="rId132" Type="http://schemas.openxmlformats.org/officeDocument/2006/relationships/tags" Target="../tags/tag1970.xml"/><Relationship Id="rId153" Type="http://schemas.openxmlformats.org/officeDocument/2006/relationships/tags" Target="../tags/tag1991.xml"/><Relationship Id="rId174" Type="http://schemas.openxmlformats.org/officeDocument/2006/relationships/tags" Target="../tags/tag2012.xml"/><Relationship Id="rId179" Type="http://schemas.openxmlformats.org/officeDocument/2006/relationships/tags" Target="../tags/tag2017.xml"/><Relationship Id="rId195" Type="http://schemas.openxmlformats.org/officeDocument/2006/relationships/tags" Target="../tags/tag2033.xml"/><Relationship Id="rId209" Type="http://schemas.openxmlformats.org/officeDocument/2006/relationships/tags" Target="../tags/tag2047.xml"/><Relationship Id="rId190" Type="http://schemas.openxmlformats.org/officeDocument/2006/relationships/tags" Target="../tags/tag2028.xml"/><Relationship Id="rId204" Type="http://schemas.openxmlformats.org/officeDocument/2006/relationships/tags" Target="../tags/tag2042.xml"/><Relationship Id="rId220" Type="http://schemas.openxmlformats.org/officeDocument/2006/relationships/tags" Target="../tags/tag2058.xml"/><Relationship Id="rId225" Type="http://schemas.openxmlformats.org/officeDocument/2006/relationships/tags" Target="../tags/tag2063.xml"/><Relationship Id="rId241" Type="http://schemas.openxmlformats.org/officeDocument/2006/relationships/tags" Target="../tags/tag2079.xml"/><Relationship Id="rId246" Type="http://schemas.openxmlformats.org/officeDocument/2006/relationships/tags" Target="../tags/tag2084.xml"/><Relationship Id="rId267" Type="http://schemas.openxmlformats.org/officeDocument/2006/relationships/tags" Target="../tags/tag2105.xml"/><Relationship Id="rId15" Type="http://schemas.openxmlformats.org/officeDocument/2006/relationships/tags" Target="../tags/tag1853.xml"/><Relationship Id="rId36" Type="http://schemas.openxmlformats.org/officeDocument/2006/relationships/tags" Target="../tags/tag1874.xml"/><Relationship Id="rId57" Type="http://schemas.openxmlformats.org/officeDocument/2006/relationships/tags" Target="../tags/tag1895.xml"/><Relationship Id="rId106" Type="http://schemas.openxmlformats.org/officeDocument/2006/relationships/tags" Target="../tags/tag1944.xml"/><Relationship Id="rId127" Type="http://schemas.openxmlformats.org/officeDocument/2006/relationships/tags" Target="../tags/tag1965.xml"/><Relationship Id="rId262" Type="http://schemas.openxmlformats.org/officeDocument/2006/relationships/tags" Target="../tags/tag2100.xml"/><Relationship Id="rId10" Type="http://schemas.openxmlformats.org/officeDocument/2006/relationships/tags" Target="../tags/tag1848.xml"/><Relationship Id="rId31" Type="http://schemas.openxmlformats.org/officeDocument/2006/relationships/tags" Target="../tags/tag1869.xml"/><Relationship Id="rId52" Type="http://schemas.openxmlformats.org/officeDocument/2006/relationships/tags" Target="../tags/tag1890.xml"/><Relationship Id="rId73" Type="http://schemas.openxmlformats.org/officeDocument/2006/relationships/tags" Target="../tags/tag1911.xml"/><Relationship Id="rId78" Type="http://schemas.openxmlformats.org/officeDocument/2006/relationships/tags" Target="../tags/tag1916.xml"/><Relationship Id="rId94" Type="http://schemas.openxmlformats.org/officeDocument/2006/relationships/tags" Target="../tags/tag1932.xml"/><Relationship Id="rId99" Type="http://schemas.openxmlformats.org/officeDocument/2006/relationships/tags" Target="../tags/tag1937.xml"/><Relationship Id="rId101" Type="http://schemas.openxmlformats.org/officeDocument/2006/relationships/tags" Target="../tags/tag1939.xml"/><Relationship Id="rId122" Type="http://schemas.openxmlformats.org/officeDocument/2006/relationships/tags" Target="../tags/tag1960.xml"/><Relationship Id="rId143" Type="http://schemas.openxmlformats.org/officeDocument/2006/relationships/tags" Target="../tags/tag1981.xml"/><Relationship Id="rId148" Type="http://schemas.openxmlformats.org/officeDocument/2006/relationships/tags" Target="../tags/tag1986.xml"/><Relationship Id="rId164" Type="http://schemas.openxmlformats.org/officeDocument/2006/relationships/tags" Target="../tags/tag2002.xml"/><Relationship Id="rId169" Type="http://schemas.openxmlformats.org/officeDocument/2006/relationships/tags" Target="../tags/tag2007.xml"/><Relationship Id="rId185" Type="http://schemas.openxmlformats.org/officeDocument/2006/relationships/tags" Target="../tags/tag2023.xml"/><Relationship Id="rId4" Type="http://schemas.openxmlformats.org/officeDocument/2006/relationships/tags" Target="../tags/tag1842.xml"/><Relationship Id="rId9" Type="http://schemas.openxmlformats.org/officeDocument/2006/relationships/tags" Target="../tags/tag1847.xml"/><Relationship Id="rId180" Type="http://schemas.openxmlformats.org/officeDocument/2006/relationships/tags" Target="../tags/tag2018.xml"/><Relationship Id="rId210" Type="http://schemas.openxmlformats.org/officeDocument/2006/relationships/tags" Target="../tags/tag2048.xml"/><Relationship Id="rId215" Type="http://schemas.openxmlformats.org/officeDocument/2006/relationships/tags" Target="../tags/tag2053.xml"/><Relationship Id="rId236" Type="http://schemas.openxmlformats.org/officeDocument/2006/relationships/tags" Target="../tags/tag2074.xml"/><Relationship Id="rId257" Type="http://schemas.openxmlformats.org/officeDocument/2006/relationships/tags" Target="../tags/tag2095.xml"/><Relationship Id="rId26" Type="http://schemas.openxmlformats.org/officeDocument/2006/relationships/tags" Target="../tags/tag1864.xml"/><Relationship Id="rId231" Type="http://schemas.openxmlformats.org/officeDocument/2006/relationships/tags" Target="../tags/tag2069.xml"/><Relationship Id="rId252" Type="http://schemas.openxmlformats.org/officeDocument/2006/relationships/tags" Target="../tags/tag2090.xml"/><Relationship Id="rId273" Type="http://schemas.openxmlformats.org/officeDocument/2006/relationships/tags" Target="../tags/tag2111.xml"/><Relationship Id="rId47" Type="http://schemas.openxmlformats.org/officeDocument/2006/relationships/tags" Target="../tags/tag1885.xml"/><Relationship Id="rId68" Type="http://schemas.openxmlformats.org/officeDocument/2006/relationships/tags" Target="../tags/tag1906.xml"/><Relationship Id="rId89" Type="http://schemas.openxmlformats.org/officeDocument/2006/relationships/tags" Target="../tags/tag1927.xml"/><Relationship Id="rId112" Type="http://schemas.openxmlformats.org/officeDocument/2006/relationships/tags" Target="../tags/tag1950.xml"/><Relationship Id="rId133" Type="http://schemas.openxmlformats.org/officeDocument/2006/relationships/tags" Target="../tags/tag1971.xml"/><Relationship Id="rId154" Type="http://schemas.openxmlformats.org/officeDocument/2006/relationships/tags" Target="../tags/tag1992.xml"/><Relationship Id="rId175" Type="http://schemas.openxmlformats.org/officeDocument/2006/relationships/tags" Target="../tags/tag2013.xml"/><Relationship Id="rId196" Type="http://schemas.openxmlformats.org/officeDocument/2006/relationships/tags" Target="../tags/tag2034.xml"/><Relationship Id="rId200" Type="http://schemas.openxmlformats.org/officeDocument/2006/relationships/tags" Target="../tags/tag2038.xml"/><Relationship Id="rId16" Type="http://schemas.openxmlformats.org/officeDocument/2006/relationships/tags" Target="../tags/tag1854.xml"/><Relationship Id="rId221" Type="http://schemas.openxmlformats.org/officeDocument/2006/relationships/tags" Target="../tags/tag2059.xml"/><Relationship Id="rId242" Type="http://schemas.openxmlformats.org/officeDocument/2006/relationships/tags" Target="../tags/tag2080.xml"/><Relationship Id="rId263" Type="http://schemas.openxmlformats.org/officeDocument/2006/relationships/tags" Target="../tags/tag2101.xml"/><Relationship Id="rId37" Type="http://schemas.openxmlformats.org/officeDocument/2006/relationships/tags" Target="../tags/tag1875.xml"/><Relationship Id="rId58" Type="http://schemas.openxmlformats.org/officeDocument/2006/relationships/tags" Target="../tags/tag1896.xml"/><Relationship Id="rId79" Type="http://schemas.openxmlformats.org/officeDocument/2006/relationships/tags" Target="../tags/tag1917.xml"/><Relationship Id="rId102" Type="http://schemas.openxmlformats.org/officeDocument/2006/relationships/tags" Target="../tags/tag1940.xml"/><Relationship Id="rId123" Type="http://schemas.openxmlformats.org/officeDocument/2006/relationships/tags" Target="../tags/tag1961.xml"/><Relationship Id="rId144" Type="http://schemas.openxmlformats.org/officeDocument/2006/relationships/tags" Target="../tags/tag1982.xml"/><Relationship Id="rId90" Type="http://schemas.openxmlformats.org/officeDocument/2006/relationships/tags" Target="../tags/tag1928.xml"/><Relationship Id="rId165" Type="http://schemas.openxmlformats.org/officeDocument/2006/relationships/tags" Target="../tags/tag2003.xml"/><Relationship Id="rId186" Type="http://schemas.openxmlformats.org/officeDocument/2006/relationships/tags" Target="../tags/tag2024.xml"/><Relationship Id="rId211" Type="http://schemas.openxmlformats.org/officeDocument/2006/relationships/tags" Target="../tags/tag2049.xml"/><Relationship Id="rId232" Type="http://schemas.openxmlformats.org/officeDocument/2006/relationships/tags" Target="../tags/tag2070.xml"/><Relationship Id="rId253" Type="http://schemas.openxmlformats.org/officeDocument/2006/relationships/tags" Target="../tags/tag2091.xml"/><Relationship Id="rId274" Type="http://schemas.openxmlformats.org/officeDocument/2006/relationships/tags" Target="../tags/tag2112.xml"/><Relationship Id="rId27" Type="http://schemas.openxmlformats.org/officeDocument/2006/relationships/tags" Target="../tags/tag1865.xml"/><Relationship Id="rId48" Type="http://schemas.openxmlformats.org/officeDocument/2006/relationships/tags" Target="../tags/tag1886.xml"/><Relationship Id="rId69" Type="http://schemas.openxmlformats.org/officeDocument/2006/relationships/tags" Target="../tags/tag1907.xml"/><Relationship Id="rId113" Type="http://schemas.openxmlformats.org/officeDocument/2006/relationships/tags" Target="../tags/tag1951.xml"/><Relationship Id="rId134" Type="http://schemas.openxmlformats.org/officeDocument/2006/relationships/tags" Target="../tags/tag1972.xml"/><Relationship Id="rId80" Type="http://schemas.openxmlformats.org/officeDocument/2006/relationships/tags" Target="../tags/tag1918.xml"/><Relationship Id="rId155" Type="http://schemas.openxmlformats.org/officeDocument/2006/relationships/tags" Target="../tags/tag1993.xml"/><Relationship Id="rId176" Type="http://schemas.openxmlformats.org/officeDocument/2006/relationships/tags" Target="../tags/tag2014.xml"/><Relationship Id="rId197" Type="http://schemas.openxmlformats.org/officeDocument/2006/relationships/tags" Target="../tags/tag2035.xml"/><Relationship Id="rId201" Type="http://schemas.openxmlformats.org/officeDocument/2006/relationships/tags" Target="../tags/tag2039.xml"/><Relationship Id="rId222" Type="http://schemas.openxmlformats.org/officeDocument/2006/relationships/tags" Target="../tags/tag2060.xml"/><Relationship Id="rId243" Type="http://schemas.openxmlformats.org/officeDocument/2006/relationships/tags" Target="../tags/tag2081.xml"/><Relationship Id="rId264" Type="http://schemas.openxmlformats.org/officeDocument/2006/relationships/tags" Target="../tags/tag2102.xml"/><Relationship Id="rId17" Type="http://schemas.openxmlformats.org/officeDocument/2006/relationships/tags" Target="../tags/tag1855.xml"/><Relationship Id="rId38" Type="http://schemas.openxmlformats.org/officeDocument/2006/relationships/tags" Target="../tags/tag1876.xml"/><Relationship Id="rId59" Type="http://schemas.openxmlformats.org/officeDocument/2006/relationships/tags" Target="../tags/tag1897.xml"/><Relationship Id="rId103" Type="http://schemas.openxmlformats.org/officeDocument/2006/relationships/tags" Target="../tags/tag1941.xml"/><Relationship Id="rId124" Type="http://schemas.openxmlformats.org/officeDocument/2006/relationships/tags" Target="../tags/tag1962.xml"/><Relationship Id="rId70" Type="http://schemas.openxmlformats.org/officeDocument/2006/relationships/tags" Target="../tags/tag1908.xml"/><Relationship Id="rId91" Type="http://schemas.openxmlformats.org/officeDocument/2006/relationships/tags" Target="../tags/tag1929.xml"/><Relationship Id="rId145" Type="http://schemas.openxmlformats.org/officeDocument/2006/relationships/tags" Target="../tags/tag1983.xml"/><Relationship Id="rId166" Type="http://schemas.openxmlformats.org/officeDocument/2006/relationships/tags" Target="../tags/tag2004.xml"/><Relationship Id="rId187" Type="http://schemas.openxmlformats.org/officeDocument/2006/relationships/tags" Target="../tags/tag2025.xml"/><Relationship Id="rId1" Type="http://schemas.openxmlformats.org/officeDocument/2006/relationships/tags" Target="../tags/tag1839.xml"/><Relationship Id="rId212" Type="http://schemas.openxmlformats.org/officeDocument/2006/relationships/tags" Target="../tags/tag2050.xml"/><Relationship Id="rId233" Type="http://schemas.openxmlformats.org/officeDocument/2006/relationships/tags" Target="../tags/tag2071.xml"/><Relationship Id="rId254" Type="http://schemas.openxmlformats.org/officeDocument/2006/relationships/tags" Target="../tags/tag2092.xml"/><Relationship Id="rId28" Type="http://schemas.openxmlformats.org/officeDocument/2006/relationships/tags" Target="../tags/tag1866.xml"/><Relationship Id="rId49" Type="http://schemas.openxmlformats.org/officeDocument/2006/relationships/tags" Target="../tags/tag1887.xml"/><Relationship Id="rId114" Type="http://schemas.openxmlformats.org/officeDocument/2006/relationships/tags" Target="../tags/tag1952.xml"/><Relationship Id="rId275" Type="http://schemas.openxmlformats.org/officeDocument/2006/relationships/tags" Target="../tags/tag2113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2139.xml"/><Relationship Id="rId117" Type="http://schemas.openxmlformats.org/officeDocument/2006/relationships/tags" Target="../tags/tag2230.xml"/><Relationship Id="rId21" Type="http://schemas.openxmlformats.org/officeDocument/2006/relationships/tags" Target="../tags/tag2134.xml"/><Relationship Id="rId42" Type="http://schemas.openxmlformats.org/officeDocument/2006/relationships/tags" Target="../tags/tag2155.xml"/><Relationship Id="rId47" Type="http://schemas.openxmlformats.org/officeDocument/2006/relationships/tags" Target="../tags/tag2160.xml"/><Relationship Id="rId63" Type="http://schemas.openxmlformats.org/officeDocument/2006/relationships/tags" Target="../tags/tag2176.xml"/><Relationship Id="rId68" Type="http://schemas.openxmlformats.org/officeDocument/2006/relationships/tags" Target="../tags/tag2181.xml"/><Relationship Id="rId84" Type="http://schemas.openxmlformats.org/officeDocument/2006/relationships/tags" Target="../tags/tag2197.xml"/><Relationship Id="rId89" Type="http://schemas.openxmlformats.org/officeDocument/2006/relationships/tags" Target="../tags/tag2202.xml"/><Relationship Id="rId112" Type="http://schemas.openxmlformats.org/officeDocument/2006/relationships/tags" Target="../tags/tag2225.xml"/><Relationship Id="rId133" Type="http://schemas.openxmlformats.org/officeDocument/2006/relationships/tags" Target="../tags/tag2246.xml"/><Relationship Id="rId138" Type="http://schemas.openxmlformats.org/officeDocument/2006/relationships/tags" Target="../tags/tag2251.xml"/><Relationship Id="rId16" Type="http://schemas.openxmlformats.org/officeDocument/2006/relationships/tags" Target="../tags/tag2129.xml"/><Relationship Id="rId107" Type="http://schemas.openxmlformats.org/officeDocument/2006/relationships/tags" Target="../tags/tag2220.xml"/><Relationship Id="rId11" Type="http://schemas.openxmlformats.org/officeDocument/2006/relationships/tags" Target="../tags/tag2124.xml"/><Relationship Id="rId32" Type="http://schemas.openxmlformats.org/officeDocument/2006/relationships/tags" Target="../tags/tag2145.xml"/><Relationship Id="rId37" Type="http://schemas.openxmlformats.org/officeDocument/2006/relationships/tags" Target="../tags/tag2150.xml"/><Relationship Id="rId53" Type="http://schemas.openxmlformats.org/officeDocument/2006/relationships/tags" Target="../tags/tag2166.xml"/><Relationship Id="rId58" Type="http://schemas.openxmlformats.org/officeDocument/2006/relationships/tags" Target="../tags/tag2171.xml"/><Relationship Id="rId74" Type="http://schemas.openxmlformats.org/officeDocument/2006/relationships/tags" Target="../tags/tag2187.xml"/><Relationship Id="rId79" Type="http://schemas.openxmlformats.org/officeDocument/2006/relationships/tags" Target="../tags/tag2192.xml"/><Relationship Id="rId102" Type="http://schemas.openxmlformats.org/officeDocument/2006/relationships/tags" Target="../tags/tag2215.xml"/><Relationship Id="rId123" Type="http://schemas.openxmlformats.org/officeDocument/2006/relationships/tags" Target="../tags/tag2236.xml"/><Relationship Id="rId128" Type="http://schemas.openxmlformats.org/officeDocument/2006/relationships/tags" Target="../tags/tag2241.xml"/><Relationship Id="rId144" Type="http://schemas.openxmlformats.org/officeDocument/2006/relationships/tags" Target="../tags/tag2257.xml"/><Relationship Id="rId149" Type="http://schemas.openxmlformats.org/officeDocument/2006/relationships/slideLayout" Target="../slideLayouts/slideLayout1.xml"/><Relationship Id="rId5" Type="http://schemas.openxmlformats.org/officeDocument/2006/relationships/tags" Target="../tags/tag2118.xml"/><Relationship Id="rId90" Type="http://schemas.openxmlformats.org/officeDocument/2006/relationships/tags" Target="../tags/tag2203.xml"/><Relationship Id="rId95" Type="http://schemas.openxmlformats.org/officeDocument/2006/relationships/tags" Target="../tags/tag2208.xml"/><Relationship Id="rId22" Type="http://schemas.openxmlformats.org/officeDocument/2006/relationships/tags" Target="../tags/tag2135.xml"/><Relationship Id="rId27" Type="http://schemas.openxmlformats.org/officeDocument/2006/relationships/tags" Target="../tags/tag2140.xml"/><Relationship Id="rId43" Type="http://schemas.openxmlformats.org/officeDocument/2006/relationships/tags" Target="../tags/tag2156.xml"/><Relationship Id="rId48" Type="http://schemas.openxmlformats.org/officeDocument/2006/relationships/tags" Target="../tags/tag2161.xml"/><Relationship Id="rId64" Type="http://schemas.openxmlformats.org/officeDocument/2006/relationships/tags" Target="../tags/tag2177.xml"/><Relationship Id="rId69" Type="http://schemas.openxmlformats.org/officeDocument/2006/relationships/tags" Target="../tags/tag2182.xml"/><Relationship Id="rId113" Type="http://schemas.openxmlformats.org/officeDocument/2006/relationships/tags" Target="../tags/tag2226.xml"/><Relationship Id="rId118" Type="http://schemas.openxmlformats.org/officeDocument/2006/relationships/tags" Target="../tags/tag2231.xml"/><Relationship Id="rId134" Type="http://schemas.openxmlformats.org/officeDocument/2006/relationships/tags" Target="../tags/tag2247.xml"/><Relationship Id="rId139" Type="http://schemas.openxmlformats.org/officeDocument/2006/relationships/tags" Target="../tags/tag2252.xml"/><Relationship Id="rId80" Type="http://schemas.openxmlformats.org/officeDocument/2006/relationships/tags" Target="../tags/tag2193.xml"/><Relationship Id="rId85" Type="http://schemas.openxmlformats.org/officeDocument/2006/relationships/tags" Target="../tags/tag2198.xml"/><Relationship Id="rId3" Type="http://schemas.openxmlformats.org/officeDocument/2006/relationships/tags" Target="../tags/tag2116.xml"/><Relationship Id="rId12" Type="http://schemas.openxmlformats.org/officeDocument/2006/relationships/tags" Target="../tags/tag2125.xml"/><Relationship Id="rId17" Type="http://schemas.openxmlformats.org/officeDocument/2006/relationships/tags" Target="../tags/tag2130.xml"/><Relationship Id="rId25" Type="http://schemas.openxmlformats.org/officeDocument/2006/relationships/tags" Target="../tags/tag2138.xml"/><Relationship Id="rId33" Type="http://schemas.openxmlformats.org/officeDocument/2006/relationships/tags" Target="../tags/tag2146.xml"/><Relationship Id="rId38" Type="http://schemas.openxmlformats.org/officeDocument/2006/relationships/tags" Target="../tags/tag2151.xml"/><Relationship Id="rId46" Type="http://schemas.openxmlformats.org/officeDocument/2006/relationships/tags" Target="../tags/tag2159.xml"/><Relationship Id="rId59" Type="http://schemas.openxmlformats.org/officeDocument/2006/relationships/tags" Target="../tags/tag2172.xml"/><Relationship Id="rId67" Type="http://schemas.openxmlformats.org/officeDocument/2006/relationships/tags" Target="../tags/tag2180.xml"/><Relationship Id="rId103" Type="http://schemas.openxmlformats.org/officeDocument/2006/relationships/tags" Target="../tags/tag2216.xml"/><Relationship Id="rId108" Type="http://schemas.openxmlformats.org/officeDocument/2006/relationships/tags" Target="../tags/tag2221.xml"/><Relationship Id="rId116" Type="http://schemas.openxmlformats.org/officeDocument/2006/relationships/tags" Target="../tags/tag2229.xml"/><Relationship Id="rId124" Type="http://schemas.openxmlformats.org/officeDocument/2006/relationships/tags" Target="../tags/tag2237.xml"/><Relationship Id="rId129" Type="http://schemas.openxmlformats.org/officeDocument/2006/relationships/tags" Target="../tags/tag2242.xml"/><Relationship Id="rId137" Type="http://schemas.openxmlformats.org/officeDocument/2006/relationships/tags" Target="../tags/tag2250.xml"/><Relationship Id="rId20" Type="http://schemas.openxmlformats.org/officeDocument/2006/relationships/tags" Target="../tags/tag2133.xml"/><Relationship Id="rId41" Type="http://schemas.openxmlformats.org/officeDocument/2006/relationships/tags" Target="../tags/tag2154.xml"/><Relationship Id="rId54" Type="http://schemas.openxmlformats.org/officeDocument/2006/relationships/tags" Target="../tags/tag2167.xml"/><Relationship Id="rId62" Type="http://schemas.openxmlformats.org/officeDocument/2006/relationships/tags" Target="../tags/tag2175.xml"/><Relationship Id="rId70" Type="http://schemas.openxmlformats.org/officeDocument/2006/relationships/tags" Target="../tags/tag2183.xml"/><Relationship Id="rId75" Type="http://schemas.openxmlformats.org/officeDocument/2006/relationships/tags" Target="../tags/tag2188.xml"/><Relationship Id="rId83" Type="http://schemas.openxmlformats.org/officeDocument/2006/relationships/tags" Target="../tags/tag2196.xml"/><Relationship Id="rId88" Type="http://schemas.openxmlformats.org/officeDocument/2006/relationships/tags" Target="../tags/tag2201.xml"/><Relationship Id="rId91" Type="http://schemas.openxmlformats.org/officeDocument/2006/relationships/tags" Target="../tags/tag2204.xml"/><Relationship Id="rId96" Type="http://schemas.openxmlformats.org/officeDocument/2006/relationships/tags" Target="../tags/tag2209.xml"/><Relationship Id="rId111" Type="http://schemas.openxmlformats.org/officeDocument/2006/relationships/tags" Target="../tags/tag2224.xml"/><Relationship Id="rId132" Type="http://schemas.openxmlformats.org/officeDocument/2006/relationships/tags" Target="../tags/tag2245.xml"/><Relationship Id="rId140" Type="http://schemas.openxmlformats.org/officeDocument/2006/relationships/tags" Target="../tags/tag2253.xml"/><Relationship Id="rId145" Type="http://schemas.openxmlformats.org/officeDocument/2006/relationships/tags" Target="../tags/tag2258.xml"/><Relationship Id="rId1" Type="http://schemas.openxmlformats.org/officeDocument/2006/relationships/tags" Target="../tags/tag2114.xml"/><Relationship Id="rId6" Type="http://schemas.openxmlformats.org/officeDocument/2006/relationships/tags" Target="../tags/tag2119.xml"/><Relationship Id="rId15" Type="http://schemas.openxmlformats.org/officeDocument/2006/relationships/tags" Target="../tags/tag2128.xml"/><Relationship Id="rId23" Type="http://schemas.openxmlformats.org/officeDocument/2006/relationships/tags" Target="../tags/tag2136.xml"/><Relationship Id="rId28" Type="http://schemas.openxmlformats.org/officeDocument/2006/relationships/tags" Target="../tags/tag2141.xml"/><Relationship Id="rId36" Type="http://schemas.openxmlformats.org/officeDocument/2006/relationships/tags" Target="../tags/tag2149.xml"/><Relationship Id="rId49" Type="http://schemas.openxmlformats.org/officeDocument/2006/relationships/tags" Target="../tags/tag2162.xml"/><Relationship Id="rId57" Type="http://schemas.openxmlformats.org/officeDocument/2006/relationships/tags" Target="../tags/tag2170.xml"/><Relationship Id="rId106" Type="http://schemas.openxmlformats.org/officeDocument/2006/relationships/tags" Target="../tags/tag2219.xml"/><Relationship Id="rId114" Type="http://schemas.openxmlformats.org/officeDocument/2006/relationships/tags" Target="../tags/tag2227.xml"/><Relationship Id="rId119" Type="http://schemas.openxmlformats.org/officeDocument/2006/relationships/tags" Target="../tags/tag2232.xml"/><Relationship Id="rId127" Type="http://schemas.openxmlformats.org/officeDocument/2006/relationships/tags" Target="../tags/tag2240.xml"/><Relationship Id="rId10" Type="http://schemas.openxmlformats.org/officeDocument/2006/relationships/tags" Target="../tags/tag2123.xml"/><Relationship Id="rId31" Type="http://schemas.openxmlformats.org/officeDocument/2006/relationships/tags" Target="../tags/tag2144.xml"/><Relationship Id="rId44" Type="http://schemas.openxmlformats.org/officeDocument/2006/relationships/tags" Target="../tags/tag2157.xml"/><Relationship Id="rId52" Type="http://schemas.openxmlformats.org/officeDocument/2006/relationships/tags" Target="../tags/tag2165.xml"/><Relationship Id="rId60" Type="http://schemas.openxmlformats.org/officeDocument/2006/relationships/tags" Target="../tags/tag2173.xml"/><Relationship Id="rId65" Type="http://schemas.openxmlformats.org/officeDocument/2006/relationships/tags" Target="../tags/tag2178.xml"/><Relationship Id="rId73" Type="http://schemas.openxmlformats.org/officeDocument/2006/relationships/tags" Target="../tags/tag2186.xml"/><Relationship Id="rId78" Type="http://schemas.openxmlformats.org/officeDocument/2006/relationships/tags" Target="../tags/tag2191.xml"/><Relationship Id="rId81" Type="http://schemas.openxmlformats.org/officeDocument/2006/relationships/tags" Target="../tags/tag2194.xml"/><Relationship Id="rId86" Type="http://schemas.openxmlformats.org/officeDocument/2006/relationships/tags" Target="../tags/tag2199.xml"/><Relationship Id="rId94" Type="http://schemas.openxmlformats.org/officeDocument/2006/relationships/tags" Target="../tags/tag2207.xml"/><Relationship Id="rId99" Type="http://schemas.openxmlformats.org/officeDocument/2006/relationships/tags" Target="../tags/tag2212.xml"/><Relationship Id="rId101" Type="http://schemas.openxmlformats.org/officeDocument/2006/relationships/tags" Target="../tags/tag2214.xml"/><Relationship Id="rId122" Type="http://schemas.openxmlformats.org/officeDocument/2006/relationships/tags" Target="../tags/tag2235.xml"/><Relationship Id="rId130" Type="http://schemas.openxmlformats.org/officeDocument/2006/relationships/tags" Target="../tags/tag2243.xml"/><Relationship Id="rId135" Type="http://schemas.openxmlformats.org/officeDocument/2006/relationships/tags" Target="../tags/tag2248.xml"/><Relationship Id="rId143" Type="http://schemas.openxmlformats.org/officeDocument/2006/relationships/tags" Target="../tags/tag2256.xml"/><Relationship Id="rId148" Type="http://schemas.openxmlformats.org/officeDocument/2006/relationships/tags" Target="../tags/tag2261.xml"/><Relationship Id="rId4" Type="http://schemas.openxmlformats.org/officeDocument/2006/relationships/tags" Target="../tags/tag2117.xml"/><Relationship Id="rId9" Type="http://schemas.openxmlformats.org/officeDocument/2006/relationships/tags" Target="../tags/tag2122.xml"/><Relationship Id="rId13" Type="http://schemas.openxmlformats.org/officeDocument/2006/relationships/tags" Target="../tags/tag2126.xml"/><Relationship Id="rId18" Type="http://schemas.openxmlformats.org/officeDocument/2006/relationships/tags" Target="../tags/tag2131.xml"/><Relationship Id="rId39" Type="http://schemas.openxmlformats.org/officeDocument/2006/relationships/tags" Target="../tags/tag2152.xml"/><Relationship Id="rId109" Type="http://schemas.openxmlformats.org/officeDocument/2006/relationships/tags" Target="../tags/tag2222.xml"/><Relationship Id="rId34" Type="http://schemas.openxmlformats.org/officeDocument/2006/relationships/tags" Target="../tags/tag2147.xml"/><Relationship Id="rId50" Type="http://schemas.openxmlformats.org/officeDocument/2006/relationships/tags" Target="../tags/tag2163.xml"/><Relationship Id="rId55" Type="http://schemas.openxmlformats.org/officeDocument/2006/relationships/tags" Target="../tags/tag2168.xml"/><Relationship Id="rId76" Type="http://schemas.openxmlformats.org/officeDocument/2006/relationships/tags" Target="../tags/tag2189.xml"/><Relationship Id="rId97" Type="http://schemas.openxmlformats.org/officeDocument/2006/relationships/tags" Target="../tags/tag2210.xml"/><Relationship Id="rId104" Type="http://schemas.openxmlformats.org/officeDocument/2006/relationships/tags" Target="../tags/tag2217.xml"/><Relationship Id="rId120" Type="http://schemas.openxmlformats.org/officeDocument/2006/relationships/tags" Target="../tags/tag2233.xml"/><Relationship Id="rId125" Type="http://schemas.openxmlformats.org/officeDocument/2006/relationships/tags" Target="../tags/tag2238.xml"/><Relationship Id="rId141" Type="http://schemas.openxmlformats.org/officeDocument/2006/relationships/tags" Target="../tags/tag2254.xml"/><Relationship Id="rId146" Type="http://schemas.openxmlformats.org/officeDocument/2006/relationships/tags" Target="../tags/tag2259.xml"/><Relationship Id="rId7" Type="http://schemas.openxmlformats.org/officeDocument/2006/relationships/tags" Target="../tags/tag2120.xml"/><Relationship Id="rId71" Type="http://schemas.openxmlformats.org/officeDocument/2006/relationships/tags" Target="../tags/tag2184.xml"/><Relationship Id="rId92" Type="http://schemas.openxmlformats.org/officeDocument/2006/relationships/tags" Target="../tags/tag2205.xml"/><Relationship Id="rId2" Type="http://schemas.openxmlformats.org/officeDocument/2006/relationships/tags" Target="../tags/tag2115.xml"/><Relationship Id="rId29" Type="http://schemas.openxmlformats.org/officeDocument/2006/relationships/tags" Target="../tags/tag2142.xml"/><Relationship Id="rId24" Type="http://schemas.openxmlformats.org/officeDocument/2006/relationships/tags" Target="../tags/tag2137.xml"/><Relationship Id="rId40" Type="http://schemas.openxmlformats.org/officeDocument/2006/relationships/tags" Target="../tags/tag2153.xml"/><Relationship Id="rId45" Type="http://schemas.openxmlformats.org/officeDocument/2006/relationships/tags" Target="../tags/tag2158.xml"/><Relationship Id="rId66" Type="http://schemas.openxmlformats.org/officeDocument/2006/relationships/tags" Target="../tags/tag2179.xml"/><Relationship Id="rId87" Type="http://schemas.openxmlformats.org/officeDocument/2006/relationships/tags" Target="../tags/tag2200.xml"/><Relationship Id="rId110" Type="http://schemas.openxmlformats.org/officeDocument/2006/relationships/tags" Target="../tags/tag2223.xml"/><Relationship Id="rId115" Type="http://schemas.openxmlformats.org/officeDocument/2006/relationships/tags" Target="../tags/tag2228.xml"/><Relationship Id="rId131" Type="http://schemas.openxmlformats.org/officeDocument/2006/relationships/tags" Target="../tags/tag2244.xml"/><Relationship Id="rId136" Type="http://schemas.openxmlformats.org/officeDocument/2006/relationships/tags" Target="../tags/tag2249.xml"/><Relationship Id="rId61" Type="http://schemas.openxmlformats.org/officeDocument/2006/relationships/tags" Target="../tags/tag2174.xml"/><Relationship Id="rId82" Type="http://schemas.openxmlformats.org/officeDocument/2006/relationships/tags" Target="../tags/tag2195.xml"/><Relationship Id="rId19" Type="http://schemas.openxmlformats.org/officeDocument/2006/relationships/tags" Target="../tags/tag2132.xml"/><Relationship Id="rId14" Type="http://schemas.openxmlformats.org/officeDocument/2006/relationships/tags" Target="../tags/tag2127.xml"/><Relationship Id="rId30" Type="http://schemas.openxmlformats.org/officeDocument/2006/relationships/tags" Target="../tags/tag2143.xml"/><Relationship Id="rId35" Type="http://schemas.openxmlformats.org/officeDocument/2006/relationships/tags" Target="../tags/tag2148.xml"/><Relationship Id="rId56" Type="http://schemas.openxmlformats.org/officeDocument/2006/relationships/tags" Target="../tags/tag2169.xml"/><Relationship Id="rId77" Type="http://schemas.openxmlformats.org/officeDocument/2006/relationships/tags" Target="../tags/tag2190.xml"/><Relationship Id="rId100" Type="http://schemas.openxmlformats.org/officeDocument/2006/relationships/tags" Target="../tags/tag2213.xml"/><Relationship Id="rId105" Type="http://schemas.openxmlformats.org/officeDocument/2006/relationships/tags" Target="../tags/tag2218.xml"/><Relationship Id="rId126" Type="http://schemas.openxmlformats.org/officeDocument/2006/relationships/tags" Target="../tags/tag2239.xml"/><Relationship Id="rId147" Type="http://schemas.openxmlformats.org/officeDocument/2006/relationships/tags" Target="../tags/tag2260.xml"/><Relationship Id="rId8" Type="http://schemas.openxmlformats.org/officeDocument/2006/relationships/tags" Target="../tags/tag2121.xml"/><Relationship Id="rId51" Type="http://schemas.openxmlformats.org/officeDocument/2006/relationships/tags" Target="../tags/tag2164.xml"/><Relationship Id="rId72" Type="http://schemas.openxmlformats.org/officeDocument/2006/relationships/tags" Target="../tags/tag2185.xml"/><Relationship Id="rId93" Type="http://schemas.openxmlformats.org/officeDocument/2006/relationships/tags" Target="../tags/tag2206.xml"/><Relationship Id="rId98" Type="http://schemas.openxmlformats.org/officeDocument/2006/relationships/tags" Target="../tags/tag2211.xml"/><Relationship Id="rId121" Type="http://schemas.openxmlformats.org/officeDocument/2006/relationships/tags" Target="../tags/tag2234.xml"/><Relationship Id="rId142" Type="http://schemas.openxmlformats.org/officeDocument/2006/relationships/tags" Target="../tags/tag2255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2287.xml"/><Relationship Id="rId117" Type="http://schemas.openxmlformats.org/officeDocument/2006/relationships/tags" Target="../tags/tag2378.xml"/><Relationship Id="rId21" Type="http://schemas.openxmlformats.org/officeDocument/2006/relationships/tags" Target="../tags/tag2282.xml"/><Relationship Id="rId42" Type="http://schemas.openxmlformats.org/officeDocument/2006/relationships/tags" Target="../tags/tag2303.xml"/><Relationship Id="rId47" Type="http://schemas.openxmlformats.org/officeDocument/2006/relationships/tags" Target="../tags/tag2308.xml"/><Relationship Id="rId63" Type="http://schemas.openxmlformats.org/officeDocument/2006/relationships/tags" Target="../tags/tag2324.xml"/><Relationship Id="rId68" Type="http://schemas.openxmlformats.org/officeDocument/2006/relationships/tags" Target="../tags/tag2329.xml"/><Relationship Id="rId84" Type="http://schemas.openxmlformats.org/officeDocument/2006/relationships/tags" Target="../tags/tag2345.xml"/><Relationship Id="rId89" Type="http://schemas.openxmlformats.org/officeDocument/2006/relationships/tags" Target="../tags/tag2350.xml"/><Relationship Id="rId112" Type="http://schemas.openxmlformats.org/officeDocument/2006/relationships/tags" Target="../tags/tag2373.xml"/><Relationship Id="rId133" Type="http://schemas.openxmlformats.org/officeDocument/2006/relationships/tags" Target="../tags/tag2394.xml"/><Relationship Id="rId138" Type="http://schemas.openxmlformats.org/officeDocument/2006/relationships/tags" Target="../tags/tag2399.xml"/><Relationship Id="rId154" Type="http://schemas.openxmlformats.org/officeDocument/2006/relationships/tags" Target="../tags/tag2415.xml"/><Relationship Id="rId159" Type="http://schemas.openxmlformats.org/officeDocument/2006/relationships/tags" Target="../tags/tag2420.xml"/><Relationship Id="rId16" Type="http://schemas.openxmlformats.org/officeDocument/2006/relationships/tags" Target="../tags/tag2277.xml"/><Relationship Id="rId107" Type="http://schemas.openxmlformats.org/officeDocument/2006/relationships/tags" Target="../tags/tag2368.xml"/><Relationship Id="rId11" Type="http://schemas.openxmlformats.org/officeDocument/2006/relationships/tags" Target="../tags/tag2272.xml"/><Relationship Id="rId32" Type="http://schemas.openxmlformats.org/officeDocument/2006/relationships/tags" Target="../tags/tag2293.xml"/><Relationship Id="rId37" Type="http://schemas.openxmlformats.org/officeDocument/2006/relationships/tags" Target="../tags/tag2298.xml"/><Relationship Id="rId53" Type="http://schemas.openxmlformats.org/officeDocument/2006/relationships/tags" Target="../tags/tag2314.xml"/><Relationship Id="rId58" Type="http://schemas.openxmlformats.org/officeDocument/2006/relationships/tags" Target="../tags/tag2319.xml"/><Relationship Id="rId74" Type="http://schemas.openxmlformats.org/officeDocument/2006/relationships/tags" Target="../tags/tag2335.xml"/><Relationship Id="rId79" Type="http://schemas.openxmlformats.org/officeDocument/2006/relationships/tags" Target="../tags/tag2340.xml"/><Relationship Id="rId102" Type="http://schemas.openxmlformats.org/officeDocument/2006/relationships/tags" Target="../tags/tag2363.xml"/><Relationship Id="rId123" Type="http://schemas.openxmlformats.org/officeDocument/2006/relationships/tags" Target="../tags/tag2384.xml"/><Relationship Id="rId128" Type="http://schemas.openxmlformats.org/officeDocument/2006/relationships/tags" Target="../tags/tag2389.xml"/><Relationship Id="rId144" Type="http://schemas.openxmlformats.org/officeDocument/2006/relationships/tags" Target="../tags/tag2405.xml"/><Relationship Id="rId149" Type="http://schemas.openxmlformats.org/officeDocument/2006/relationships/tags" Target="../tags/tag2410.xml"/><Relationship Id="rId5" Type="http://schemas.openxmlformats.org/officeDocument/2006/relationships/tags" Target="../tags/tag2266.xml"/><Relationship Id="rId90" Type="http://schemas.openxmlformats.org/officeDocument/2006/relationships/tags" Target="../tags/tag2351.xml"/><Relationship Id="rId95" Type="http://schemas.openxmlformats.org/officeDocument/2006/relationships/tags" Target="../tags/tag2356.xml"/><Relationship Id="rId160" Type="http://schemas.openxmlformats.org/officeDocument/2006/relationships/tags" Target="../tags/tag2421.xml"/><Relationship Id="rId165" Type="http://schemas.openxmlformats.org/officeDocument/2006/relationships/tags" Target="../tags/tag2426.xml"/><Relationship Id="rId22" Type="http://schemas.openxmlformats.org/officeDocument/2006/relationships/tags" Target="../tags/tag2283.xml"/><Relationship Id="rId27" Type="http://schemas.openxmlformats.org/officeDocument/2006/relationships/tags" Target="../tags/tag2288.xml"/><Relationship Id="rId43" Type="http://schemas.openxmlformats.org/officeDocument/2006/relationships/tags" Target="../tags/tag2304.xml"/><Relationship Id="rId48" Type="http://schemas.openxmlformats.org/officeDocument/2006/relationships/tags" Target="../tags/tag2309.xml"/><Relationship Id="rId64" Type="http://schemas.openxmlformats.org/officeDocument/2006/relationships/tags" Target="../tags/tag2325.xml"/><Relationship Id="rId69" Type="http://schemas.openxmlformats.org/officeDocument/2006/relationships/tags" Target="../tags/tag2330.xml"/><Relationship Id="rId113" Type="http://schemas.openxmlformats.org/officeDocument/2006/relationships/tags" Target="../tags/tag2374.xml"/><Relationship Id="rId118" Type="http://schemas.openxmlformats.org/officeDocument/2006/relationships/tags" Target="../tags/tag2379.xml"/><Relationship Id="rId134" Type="http://schemas.openxmlformats.org/officeDocument/2006/relationships/tags" Target="../tags/tag2395.xml"/><Relationship Id="rId139" Type="http://schemas.openxmlformats.org/officeDocument/2006/relationships/tags" Target="../tags/tag2400.xml"/><Relationship Id="rId80" Type="http://schemas.openxmlformats.org/officeDocument/2006/relationships/tags" Target="../tags/tag2341.xml"/><Relationship Id="rId85" Type="http://schemas.openxmlformats.org/officeDocument/2006/relationships/tags" Target="../tags/tag2346.xml"/><Relationship Id="rId150" Type="http://schemas.openxmlformats.org/officeDocument/2006/relationships/tags" Target="../tags/tag2411.xml"/><Relationship Id="rId155" Type="http://schemas.openxmlformats.org/officeDocument/2006/relationships/tags" Target="../tags/tag2416.xml"/><Relationship Id="rId12" Type="http://schemas.openxmlformats.org/officeDocument/2006/relationships/tags" Target="../tags/tag2273.xml"/><Relationship Id="rId17" Type="http://schemas.openxmlformats.org/officeDocument/2006/relationships/tags" Target="../tags/tag2278.xml"/><Relationship Id="rId33" Type="http://schemas.openxmlformats.org/officeDocument/2006/relationships/tags" Target="../tags/tag2294.xml"/><Relationship Id="rId38" Type="http://schemas.openxmlformats.org/officeDocument/2006/relationships/tags" Target="../tags/tag2299.xml"/><Relationship Id="rId59" Type="http://schemas.openxmlformats.org/officeDocument/2006/relationships/tags" Target="../tags/tag2320.xml"/><Relationship Id="rId103" Type="http://schemas.openxmlformats.org/officeDocument/2006/relationships/tags" Target="../tags/tag2364.xml"/><Relationship Id="rId108" Type="http://schemas.openxmlformats.org/officeDocument/2006/relationships/tags" Target="../tags/tag2369.xml"/><Relationship Id="rId124" Type="http://schemas.openxmlformats.org/officeDocument/2006/relationships/tags" Target="../tags/tag2385.xml"/><Relationship Id="rId129" Type="http://schemas.openxmlformats.org/officeDocument/2006/relationships/tags" Target="../tags/tag2390.xml"/><Relationship Id="rId54" Type="http://schemas.openxmlformats.org/officeDocument/2006/relationships/tags" Target="../tags/tag2315.xml"/><Relationship Id="rId70" Type="http://schemas.openxmlformats.org/officeDocument/2006/relationships/tags" Target="../tags/tag2331.xml"/><Relationship Id="rId75" Type="http://schemas.openxmlformats.org/officeDocument/2006/relationships/tags" Target="../tags/tag2336.xml"/><Relationship Id="rId91" Type="http://schemas.openxmlformats.org/officeDocument/2006/relationships/tags" Target="../tags/tag2352.xml"/><Relationship Id="rId96" Type="http://schemas.openxmlformats.org/officeDocument/2006/relationships/tags" Target="../tags/tag2357.xml"/><Relationship Id="rId140" Type="http://schemas.openxmlformats.org/officeDocument/2006/relationships/tags" Target="../tags/tag2401.xml"/><Relationship Id="rId145" Type="http://schemas.openxmlformats.org/officeDocument/2006/relationships/tags" Target="../tags/tag2406.xml"/><Relationship Id="rId161" Type="http://schemas.openxmlformats.org/officeDocument/2006/relationships/tags" Target="../tags/tag2422.xml"/><Relationship Id="rId166" Type="http://schemas.openxmlformats.org/officeDocument/2006/relationships/tags" Target="../tags/tag2427.xml"/><Relationship Id="rId1" Type="http://schemas.openxmlformats.org/officeDocument/2006/relationships/tags" Target="../tags/tag2262.xml"/><Relationship Id="rId6" Type="http://schemas.openxmlformats.org/officeDocument/2006/relationships/tags" Target="../tags/tag2267.xml"/><Relationship Id="rId15" Type="http://schemas.openxmlformats.org/officeDocument/2006/relationships/tags" Target="../tags/tag2276.xml"/><Relationship Id="rId23" Type="http://schemas.openxmlformats.org/officeDocument/2006/relationships/tags" Target="../tags/tag2284.xml"/><Relationship Id="rId28" Type="http://schemas.openxmlformats.org/officeDocument/2006/relationships/tags" Target="../tags/tag2289.xml"/><Relationship Id="rId36" Type="http://schemas.openxmlformats.org/officeDocument/2006/relationships/tags" Target="../tags/tag2297.xml"/><Relationship Id="rId49" Type="http://schemas.openxmlformats.org/officeDocument/2006/relationships/tags" Target="../tags/tag2310.xml"/><Relationship Id="rId57" Type="http://schemas.openxmlformats.org/officeDocument/2006/relationships/tags" Target="../tags/tag2318.xml"/><Relationship Id="rId106" Type="http://schemas.openxmlformats.org/officeDocument/2006/relationships/tags" Target="../tags/tag2367.xml"/><Relationship Id="rId114" Type="http://schemas.openxmlformats.org/officeDocument/2006/relationships/tags" Target="../tags/tag2375.xml"/><Relationship Id="rId119" Type="http://schemas.openxmlformats.org/officeDocument/2006/relationships/tags" Target="../tags/tag2380.xml"/><Relationship Id="rId127" Type="http://schemas.openxmlformats.org/officeDocument/2006/relationships/tags" Target="../tags/tag2388.xml"/><Relationship Id="rId10" Type="http://schemas.openxmlformats.org/officeDocument/2006/relationships/tags" Target="../tags/tag2271.xml"/><Relationship Id="rId31" Type="http://schemas.openxmlformats.org/officeDocument/2006/relationships/tags" Target="../tags/tag2292.xml"/><Relationship Id="rId44" Type="http://schemas.openxmlformats.org/officeDocument/2006/relationships/tags" Target="../tags/tag2305.xml"/><Relationship Id="rId52" Type="http://schemas.openxmlformats.org/officeDocument/2006/relationships/tags" Target="../tags/tag2313.xml"/><Relationship Id="rId60" Type="http://schemas.openxmlformats.org/officeDocument/2006/relationships/tags" Target="../tags/tag2321.xml"/><Relationship Id="rId65" Type="http://schemas.openxmlformats.org/officeDocument/2006/relationships/tags" Target="../tags/tag2326.xml"/><Relationship Id="rId73" Type="http://schemas.openxmlformats.org/officeDocument/2006/relationships/tags" Target="../tags/tag2334.xml"/><Relationship Id="rId78" Type="http://schemas.openxmlformats.org/officeDocument/2006/relationships/tags" Target="../tags/tag2339.xml"/><Relationship Id="rId81" Type="http://schemas.openxmlformats.org/officeDocument/2006/relationships/tags" Target="../tags/tag2342.xml"/><Relationship Id="rId86" Type="http://schemas.openxmlformats.org/officeDocument/2006/relationships/tags" Target="../tags/tag2347.xml"/><Relationship Id="rId94" Type="http://schemas.openxmlformats.org/officeDocument/2006/relationships/tags" Target="../tags/tag2355.xml"/><Relationship Id="rId99" Type="http://schemas.openxmlformats.org/officeDocument/2006/relationships/tags" Target="../tags/tag2360.xml"/><Relationship Id="rId101" Type="http://schemas.openxmlformats.org/officeDocument/2006/relationships/tags" Target="../tags/tag2362.xml"/><Relationship Id="rId122" Type="http://schemas.openxmlformats.org/officeDocument/2006/relationships/tags" Target="../tags/tag2383.xml"/><Relationship Id="rId130" Type="http://schemas.openxmlformats.org/officeDocument/2006/relationships/tags" Target="../tags/tag2391.xml"/><Relationship Id="rId135" Type="http://schemas.openxmlformats.org/officeDocument/2006/relationships/tags" Target="../tags/tag2396.xml"/><Relationship Id="rId143" Type="http://schemas.openxmlformats.org/officeDocument/2006/relationships/tags" Target="../tags/tag2404.xml"/><Relationship Id="rId148" Type="http://schemas.openxmlformats.org/officeDocument/2006/relationships/tags" Target="../tags/tag2409.xml"/><Relationship Id="rId151" Type="http://schemas.openxmlformats.org/officeDocument/2006/relationships/tags" Target="../tags/tag2412.xml"/><Relationship Id="rId156" Type="http://schemas.openxmlformats.org/officeDocument/2006/relationships/tags" Target="../tags/tag2417.xml"/><Relationship Id="rId164" Type="http://schemas.openxmlformats.org/officeDocument/2006/relationships/tags" Target="../tags/tag2425.xml"/><Relationship Id="rId4" Type="http://schemas.openxmlformats.org/officeDocument/2006/relationships/tags" Target="../tags/tag2265.xml"/><Relationship Id="rId9" Type="http://schemas.openxmlformats.org/officeDocument/2006/relationships/tags" Target="../tags/tag2270.xml"/><Relationship Id="rId13" Type="http://schemas.openxmlformats.org/officeDocument/2006/relationships/tags" Target="../tags/tag2274.xml"/><Relationship Id="rId18" Type="http://schemas.openxmlformats.org/officeDocument/2006/relationships/tags" Target="../tags/tag2279.xml"/><Relationship Id="rId39" Type="http://schemas.openxmlformats.org/officeDocument/2006/relationships/tags" Target="../tags/tag2300.xml"/><Relationship Id="rId109" Type="http://schemas.openxmlformats.org/officeDocument/2006/relationships/tags" Target="../tags/tag2370.xml"/><Relationship Id="rId34" Type="http://schemas.openxmlformats.org/officeDocument/2006/relationships/tags" Target="../tags/tag2295.xml"/><Relationship Id="rId50" Type="http://schemas.openxmlformats.org/officeDocument/2006/relationships/tags" Target="../tags/tag2311.xml"/><Relationship Id="rId55" Type="http://schemas.openxmlformats.org/officeDocument/2006/relationships/tags" Target="../tags/tag2316.xml"/><Relationship Id="rId76" Type="http://schemas.openxmlformats.org/officeDocument/2006/relationships/tags" Target="../tags/tag2337.xml"/><Relationship Id="rId97" Type="http://schemas.openxmlformats.org/officeDocument/2006/relationships/tags" Target="../tags/tag2358.xml"/><Relationship Id="rId104" Type="http://schemas.openxmlformats.org/officeDocument/2006/relationships/tags" Target="../tags/tag2365.xml"/><Relationship Id="rId120" Type="http://schemas.openxmlformats.org/officeDocument/2006/relationships/tags" Target="../tags/tag2381.xml"/><Relationship Id="rId125" Type="http://schemas.openxmlformats.org/officeDocument/2006/relationships/tags" Target="../tags/tag2386.xml"/><Relationship Id="rId141" Type="http://schemas.openxmlformats.org/officeDocument/2006/relationships/tags" Target="../tags/tag2402.xml"/><Relationship Id="rId146" Type="http://schemas.openxmlformats.org/officeDocument/2006/relationships/tags" Target="../tags/tag2407.xml"/><Relationship Id="rId167" Type="http://schemas.openxmlformats.org/officeDocument/2006/relationships/tags" Target="../tags/tag2428.xml"/><Relationship Id="rId7" Type="http://schemas.openxmlformats.org/officeDocument/2006/relationships/tags" Target="../tags/tag2268.xml"/><Relationship Id="rId71" Type="http://schemas.openxmlformats.org/officeDocument/2006/relationships/tags" Target="../tags/tag2332.xml"/><Relationship Id="rId92" Type="http://schemas.openxmlformats.org/officeDocument/2006/relationships/tags" Target="../tags/tag2353.xml"/><Relationship Id="rId162" Type="http://schemas.openxmlformats.org/officeDocument/2006/relationships/tags" Target="../tags/tag2423.xml"/><Relationship Id="rId2" Type="http://schemas.openxmlformats.org/officeDocument/2006/relationships/tags" Target="../tags/tag2263.xml"/><Relationship Id="rId29" Type="http://schemas.openxmlformats.org/officeDocument/2006/relationships/tags" Target="../tags/tag2290.xml"/><Relationship Id="rId24" Type="http://schemas.openxmlformats.org/officeDocument/2006/relationships/tags" Target="../tags/tag2285.xml"/><Relationship Id="rId40" Type="http://schemas.openxmlformats.org/officeDocument/2006/relationships/tags" Target="../tags/tag2301.xml"/><Relationship Id="rId45" Type="http://schemas.openxmlformats.org/officeDocument/2006/relationships/tags" Target="../tags/tag2306.xml"/><Relationship Id="rId66" Type="http://schemas.openxmlformats.org/officeDocument/2006/relationships/tags" Target="../tags/tag2327.xml"/><Relationship Id="rId87" Type="http://schemas.openxmlformats.org/officeDocument/2006/relationships/tags" Target="../tags/tag2348.xml"/><Relationship Id="rId110" Type="http://schemas.openxmlformats.org/officeDocument/2006/relationships/tags" Target="../tags/tag2371.xml"/><Relationship Id="rId115" Type="http://schemas.openxmlformats.org/officeDocument/2006/relationships/tags" Target="../tags/tag2376.xml"/><Relationship Id="rId131" Type="http://schemas.openxmlformats.org/officeDocument/2006/relationships/tags" Target="../tags/tag2392.xml"/><Relationship Id="rId136" Type="http://schemas.openxmlformats.org/officeDocument/2006/relationships/tags" Target="../tags/tag2397.xml"/><Relationship Id="rId157" Type="http://schemas.openxmlformats.org/officeDocument/2006/relationships/tags" Target="../tags/tag2418.xml"/><Relationship Id="rId61" Type="http://schemas.openxmlformats.org/officeDocument/2006/relationships/tags" Target="../tags/tag2322.xml"/><Relationship Id="rId82" Type="http://schemas.openxmlformats.org/officeDocument/2006/relationships/tags" Target="../tags/tag2343.xml"/><Relationship Id="rId152" Type="http://schemas.openxmlformats.org/officeDocument/2006/relationships/tags" Target="../tags/tag2413.xml"/><Relationship Id="rId19" Type="http://schemas.openxmlformats.org/officeDocument/2006/relationships/tags" Target="../tags/tag2280.xml"/><Relationship Id="rId14" Type="http://schemas.openxmlformats.org/officeDocument/2006/relationships/tags" Target="../tags/tag2275.xml"/><Relationship Id="rId30" Type="http://schemas.openxmlformats.org/officeDocument/2006/relationships/tags" Target="../tags/tag2291.xml"/><Relationship Id="rId35" Type="http://schemas.openxmlformats.org/officeDocument/2006/relationships/tags" Target="../tags/tag2296.xml"/><Relationship Id="rId56" Type="http://schemas.openxmlformats.org/officeDocument/2006/relationships/tags" Target="../tags/tag2317.xml"/><Relationship Id="rId77" Type="http://schemas.openxmlformats.org/officeDocument/2006/relationships/tags" Target="../tags/tag2338.xml"/><Relationship Id="rId100" Type="http://schemas.openxmlformats.org/officeDocument/2006/relationships/tags" Target="../tags/tag2361.xml"/><Relationship Id="rId105" Type="http://schemas.openxmlformats.org/officeDocument/2006/relationships/tags" Target="../tags/tag2366.xml"/><Relationship Id="rId126" Type="http://schemas.openxmlformats.org/officeDocument/2006/relationships/tags" Target="../tags/tag2387.xml"/><Relationship Id="rId147" Type="http://schemas.openxmlformats.org/officeDocument/2006/relationships/tags" Target="../tags/tag2408.xml"/><Relationship Id="rId168" Type="http://schemas.openxmlformats.org/officeDocument/2006/relationships/slideLayout" Target="../slideLayouts/slideLayout1.xml"/><Relationship Id="rId8" Type="http://schemas.openxmlformats.org/officeDocument/2006/relationships/tags" Target="../tags/tag2269.xml"/><Relationship Id="rId51" Type="http://schemas.openxmlformats.org/officeDocument/2006/relationships/tags" Target="../tags/tag2312.xml"/><Relationship Id="rId72" Type="http://schemas.openxmlformats.org/officeDocument/2006/relationships/tags" Target="../tags/tag2333.xml"/><Relationship Id="rId93" Type="http://schemas.openxmlformats.org/officeDocument/2006/relationships/tags" Target="../tags/tag2354.xml"/><Relationship Id="rId98" Type="http://schemas.openxmlformats.org/officeDocument/2006/relationships/tags" Target="../tags/tag2359.xml"/><Relationship Id="rId121" Type="http://schemas.openxmlformats.org/officeDocument/2006/relationships/tags" Target="../tags/tag2382.xml"/><Relationship Id="rId142" Type="http://schemas.openxmlformats.org/officeDocument/2006/relationships/tags" Target="../tags/tag2403.xml"/><Relationship Id="rId163" Type="http://schemas.openxmlformats.org/officeDocument/2006/relationships/tags" Target="../tags/tag2424.xml"/><Relationship Id="rId3" Type="http://schemas.openxmlformats.org/officeDocument/2006/relationships/tags" Target="../tags/tag2264.xml"/><Relationship Id="rId25" Type="http://schemas.openxmlformats.org/officeDocument/2006/relationships/tags" Target="../tags/tag2286.xml"/><Relationship Id="rId46" Type="http://schemas.openxmlformats.org/officeDocument/2006/relationships/tags" Target="../tags/tag2307.xml"/><Relationship Id="rId67" Type="http://schemas.openxmlformats.org/officeDocument/2006/relationships/tags" Target="../tags/tag2328.xml"/><Relationship Id="rId116" Type="http://schemas.openxmlformats.org/officeDocument/2006/relationships/tags" Target="../tags/tag2377.xml"/><Relationship Id="rId137" Type="http://schemas.openxmlformats.org/officeDocument/2006/relationships/tags" Target="../tags/tag2398.xml"/><Relationship Id="rId158" Type="http://schemas.openxmlformats.org/officeDocument/2006/relationships/tags" Target="../tags/tag2419.xml"/><Relationship Id="rId20" Type="http://schemas.openxmlformats.org/officeDocument/2006/relationships/tags" Target="../tags/tag2281.xml"/><Relationship Id="rId41" Type="http://schemas.openxmlformats.org/officeDocument/2006/relationships/tags" Target="../tags/tag2302.xml"/><Relationship Id="rId62" Type="http://schemas.openxmlformats.org/officeDocument/2006/relationships/tags" Target="../tags/tag2323.xml"/><Relationship Id="rId83" Type="http://schemas.openxmlformats.org/officeDocument/2006/relationships/tags" Target="../tags/tag2344.xml"/><Relationship Id="rId88" Type="http://schemas.openxmlformats.org/officeDocument/2006/relationships/tags" Target="../tags/tag2349.xml"/><Relationship Id="rId111" Type="http://schemas.openxmlformats.org/officeDocument/2006/relationships/tags" Target="../tags/tag2372.xml"/><Relationship Id="rId132" Type="http://schemas.openxmlformats.org/officeDocument/2006/relationships/tags" Target="../tags/tag2393.xml"/><Relationship Id="rId153" Type="http://schemas.openxmlformats.org/officeDocument/2006/relationships/tags" Target="../tags/tag2414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tags" Target="../tags/tag2545.xml"/><Relationship Id="rId21" Type="http://schemas.openxmlformats.org/officeDocument/2006/relationships/tags" Target="../tags/tag2449.xml"/><Relationship Id="rId42" Type="http://schemas.openxmlformats.org/officeDocument/2006/relationships/tags" Target="../tags/tag2470.xml"/><Relationship Id="rId63" Type="http://schemas.openxmlformats.org/officeDocument/2006/relationships/tags" Target="../tags/tag2491.xml"/><Relationship Id="rId84" Type="http://schemas.openxmlformats.org/officeDocument/2006/relationships/tags" Target="../tags/tag2512.xml"/><Relationship Id="rId138" Type="http://schemas.openxmlformats.org/officeDocument/2006/relationships/tags" Target="../tags/tag2566.xml"/><Relationship Id="rId159" Type="http://schemas.openxmlformats.org/officeDocument/2006/relationships/tags" Target="../tags/tag2587.xml"/><Relationship Id="rId170" Type="http://schemas.openxmlformats.org/officeDocument/2006/relationships/tags" Target="../tags/tag2598.xml"/><Relationship Id="rId191" Type="http://schemas.openxmlformats.org/officeDocument/2006/relationships/tags" Target="../tags/tag2619.xml"/><Relationship Id="rId205" Type="http://schemas.openxmlformats.org/officeDocument/2006/relationships/tags" Target="../tags/tag2633.xml"/><Relationship Id="rId107" Type="http://schemas.openxmlformats.org/officeDocument/2006/relationships/tags" Target="../tags/tag2535.xml"/><Relationship Id="rId11" Type="http://schemas.openxmlformats.org/officeDocument/2006/relationships/tags" Target="../tags/tag2439.xml"/><Relationship Id="rId32" Type="http://schemas.openxmlformats.org/officeDocument/2006/relationships/tags" Target="../tags/tag2460.xml"/><Relationship Id="rId53" Type="http://schemas.openxmlformats.org/officeDocument/2006/relationships/tags" Target="../tags/tag2481.xml"/><Relationship Id="rId74" Type="http://schemas.openxmlformats.org/officeDocument/2006/relationships/tags" Target="../tags/tag2502.xml"/><Relationship Id="rId128" Type="http://schemas.openxmlformats.org/officeDocument/2006/relationships/tags" Target="../tags/tag2556.xml"/><Relationship Id="rId149" Type="http://schemas.openxmlformats.org/officeDocument/2006/relationships/tags" Target="../tags/tag2577.xml"/><Relationship Id="rId5" Type="http://schemas.openxmlformats.org/officeDocument/2006/relationships/tags" Target="../tags/tag2433.xml"/><Relationship Id="rId90" Type="http://schemas.openxmlformats.org/officeDocument/2006/relationships/tags" Target="../tags/tag2518.xml"/><Relationship Id="rId95" Type="http://schemas.openxmlformats.org/officeDocument/2006/relationships/tags" Target="../tags/tag2523.xml"/><Relationship Id="rId160" Type="http://schemas.openxmlformats.org/officeDocument/2006/relationships/tags" Target="../tags/tag2588.xml"/><Relationship Id="rId165" Type="http://schemas.openxmlformats.org/officeDocument/2006/relationships/tags" Target="../tags/tag2593.xml"/><Relationship Id="rId181" Type="http://schemas.openxmlformats.org/officeDocument/2006/relationships/tags" Target="../tags/tag2609.xml"/><Relationship Id="rId186" Type="http://schemas.openxmlformats.org/officeDocument/2006/relationships/tags" Target="../tags/tag2614.xml"/><Relationship Id="rId216" Type="http://schemas.openxmlformats.org/officeDocument/2006/relationships/tags" Target="../tags/tag2644.xml"/><Relationship Id="rId211" Type="http://schemas.openxmlformats.org/officeDocument/2006/relationships/tags" Target="../tags/tag2639.xml"/><Relationship Id="rId22" Type="http://schemas.openxmlformats.org/officeDocument/2006/relationships/tags" Target="../tags/tag2450.xml"/><Relationship Id="rId27" Type="http://schemas.openxmlformats.org/officeDocument/2006/relationships/tags" Target="../tags/tag2455.xml"/><Relationship Id="rId43" Type="http://schemas.openxmlformats.org/officeDocument/2006/relationships/tags" Target="../tags/tag2471.xml"/><Relationship Id="rId48" Type="http://schemas.openxmlformats.org/officeDocument/2006/relationships/tags" Target="../tags/tag2476.xml"/><Relationship Id="rId64" Type="http://schemas.openxmlformats.org/officeDocument/2006/relationships/tags" Target="../tags/tag2492.xml"/><Relationship Id="rId69" Type="http://schemas.openxmlformats.org/officeDocument/2006/relationships/tags" Target="../tags/tag2497.xml"/><Relationship Id="rId113" Type="http://schemas.openxmlformats.org/officeDocument/2006/relationships/tags" Target="../tags/tag2541.xml"/><Relationship Id="rId118" Type="http://schemas.openxmlformats.org/officeDocument/2006/relationships/tags" Target="../tags/tag2546.xml"/><Relationship Id="rId134" Type="http://schemas.openxmlformats.org/officeDocument/2006/relationships/tags" Target="../tags/tag2562.xml"/><Relationship Id="rId139" Type="http://schemas.openxmlformats.org/officeDocument/2006/relationships/tags" Target="../tags/tag2567.xml"/><Relationship Id="rId80" Type="http://schemas.openxmlformats.org/officeDocument/2006/relationships/tags" Target="../tags/tag2508.xml"/><Relationship Id="rId85" Type="http://schemas.openxmlformats.org/officeDocument/2006/relationships/tags" Target="../tags/tag2513.xml"/><Relationship Id="rId150" Type="http://schemas.openxmlformats.org/officeDocument/2006/relationships/tags" Target="../tags/tag2578.xml"/><Relationship Id="rId155" Type="http://schemas.openxmlformats.org/officeDocument/2006/relationships/tags" Target="../tags/tag2583.xml"/><Relationship Id="rId171" Type="http://schemas.openxmlformats.org/officeDocument/2006/relationships/tags" Target="../tags/tag2599.xml"/><Relationship Id="rId176" Type="http://schemas.openxmlformats.org/officeDocument/2006/relationships/tags" Target="../tags/tag2604.xml"/><Relationship Id="rId192" Type="http://schemas.openxmlformats.org/officeDocument/2006/relationships/tags" Target="../tags/tag2620.xml"/><Relationship Id="rId197" Type="http://schemas.openxmlformats.org/officeDocument/2006/relationships/tags" Target="../tags/tag2625.xml"/><Relationship Id="rId206" Type="http://schemas.openxmlformats.org/officeDocument/2006/relationships/tags" Target="../tags/tag2634.xml"/><Relationship Id="rId201" Type="http://schemas.openxmlformats.org/officeDocument/2006/relationships/tags" Target="../tags/tag2629.xml"/><Relationship Id="rId12" Type="http://schemas.openxmlformats.org/officeDocument/2006/relationships/tags" Target="../tags/tag2440.xml"/><Relationship Id="rId17" Type="http://schemas.openxmlformats.org/officeDocument/2006/relationships/tags" Target="../tags/tag2445.xml"/><Relationship Id="rId33" Type="http://schemas.openxmlformats.org/officeDocument/2006/relationships/tags" Target="../tags/tag2461.xml"/><Relationship Id="rId38" Type="http://schemas.openxmlformats.org/officeDocument/2006/relationships/tags" Target="../tags/tag2466.xml"/><Relationship Id="rId59" Type="http://schemas.openxmlformats.org/officeDocument/2006/relationships/tags" Target="../tags/tag2487.xml"/><Relationship Id="rId103" Type="http://schemas.openxmlformats.org/officeDocument/2006/relationships/tags" Target="../tags/tag2531.xml"/><Relationship Id="rId108" Type="http://schemas.openxmlformats.org/officeDocument/2006/relationships/tags" Target="../tags/tag2536.xml"/><Relationship Id="rId124" Type="http://schemas.openxmlformats.org/officeDocument/2006/relationships/tags" Target="../tags/tag2552.xml"/><Relationship Id="rId129" Type="http://schemas.openxmlformats.org/officeDocument/2006/relationships/tags" Target="../tags/tag2557.xml"/><Relationship Id="rId54" Type="http://schemas.openxmlformats.org/officeDocument/2006/relationships/tags" Target="../tags/tag2482.xml"/><Relationship Id="rId70" Type="http://schemas.openxmlformats.org/officeDocument/2006/relationships/tags" Target="../tags/tag2498.xml"/><Relationship Id="rId75" Type="http://schemas.openxmlformats.org/officeDocument/2006/relationships/tags" Target="../tags/tag2503.xml"/><Relationship Id="rId91" Type="http://schemas.openxmlformats.org/officeDocument/2006/relationships/tags" Target="../tags/tag2519.xml"/><Relationship Id="rId96" Type="http://schemas.openxmlformats.org/officeDocument/2006/relationships/tags" Target="../tags/tag2524.xml"/><Relationship Id="rId140" Type="http://schemas.openxmlformats.org/officeDocument/2006/relationships/tags" Target="../tags/tag2568.xml"/><Relationship Id="rId145" Type="http://schemas.openxmlformats.org/officeDocument/2006/relationships/tags" Target="../tags/tag2573.xml"/><Relationship Id="rId161" Type="http://schemas.openxmlformats.org/officeDocument/2006/relationships/tags" Target="../tags/tag2589.xml"/><Relationship Id="rId166" Type="http://schemas.openxmlformats.org/officeDocument/2006/relationships/tags" Target="../tags/tag2594.xml"/><Relationship Id="rId182" Type="http://schemas.openxmlformats.org/officeDocument/2006/relationships/tags" Target="../tags/tag2610.xml"/><Relationship Id="rId187" Type="http://schemas.openxmlformats.org/officeDocument/2006/relationships/tags" Target="../tags/tag2615.xml"/><Relationship Id="rId217" Type="http://schemas.openxmlformats.org/officeDocument/2006/relationships/tags" Target="../tags/tag2645.xml"/><Relationship Id="rId1" Type="http://schemas.openxmlformats.org/officeDocument/2006/relationships/tags" Target="../tags/tag2429.xml"/><Relationship Id="rId6" Type="http://schemas.openxmlformats.org/officeDocument/2006/relationships/tags" Target="../tags/tag2434.xml"/><Relationship Id="rId212" Type="http://schemas.openxmlformats.org/officeDocument/2006/relationships/tags" Target="../tags/tag2640.xml"/><Relationship Id="rId23" Type="http://schemas.openxmlformats.org/officeDocument/2006/relationships/tags" Target="../tags/tag2451.xml"/><Relationship Id="rId28" Type="http://schemas.openxmlformats.org/officeDocument/2006/relationships/tags" Target="../tags/tag2456.xml"/><Relationship Id="rId49" Type="http://schemas.openxmlformats.org/officeDocument/2006/relationships/tags" Target="../tags/tag2477.xml"/><Relationship Id="rId114" Type="http://schemas.openxmlformats.org/officeDocument/2006/relationships/tags" Target="../tags/tag2542.xml"/><Relationship Id="rId119" Type="http://schemas.openxmlformats.org/officeDocument/2006/relationships/tags" Target="../tags/tag2547.xml"/><Relationship Id="rId44" Type="http://schemas.openxmlformats.org/officeDocument/2006/relationships/tags" Target="../tags/tag2472.xml"/><Relationship Id="rId60" Type="http://schemas.openxmlformats.org/officeDocument/2006/relationships/tags" Target="../tags/tag2488.xml"/><Relationship Id="rId65" Type="http://schemas.openxmlformats.org/officeDocument/2006/relationships/tags" Target="../tags/tag2493.xml"/><Relationship Id="rId81" Type="http://schemas.openxmlformats.org/officeDocument/2006/relationships/tags" Target="../tags/tag2509.xml"/><Relationship Id="rId86" Type="http://schemas.openxmlformats.org/officeDocument/2006/relationships/tags" Target="../tags/tag2514.xml"/><Relationship Id="rId130" Type="http://schemas.openxmlformats.org/officeDocument/2006/relationships/tags" Target="../tags/tag2558.xml"/><Relationship Id="rId135" Type="http://schemas.openxmlformats.org/officeDocument/2006/relationships/tags" Target="../tags/tag2563.xml"/><Relationship Id="rId151" Type="http://schemas.openxmlformats.org/officeDocument/2006/relationships/tags" Target="../tags/tag2579.xml"/><Relationship Id="rId156" Type="http://schemas.openxmlformats.org/officeDocument/2006/relationships/tags" Target="../tags/tag2584.xml"/><Relationship Id="rId177" Type="http://schemas.openxmlformats.org/officeDocument/2006/relationships/tags" Target="../tags/tag2605.xml"/><Relationship Id="rId198" Type="http://schemas.openxmlformats.org/officeDocument/2006/relationships/tags" Target="../tags/tag2626.xml"/><Relationship Id="rId172" Type="http://schemas.openxmlformats.org/officeDocument/2006/relationships/tags" Target="../tags/tag2600.xml"/><Relationship Id="rId193" Type="http://schemas.openxmlformats.org/officeDocument/2006/relationships/tags" Target="../tags/tag2621.xml"/><Relationship Id="rId202" Type="http://schemas.openxmlformats.org/officeDocument/2006/relationships/tags" Target="../tags/tag2630.xml"/><Relationship Id="rId207" Type="http://schemas.openxmlformats.org/officeDocument/2006/relationships/tags" Target="../tags/tag2635.xml"/><Relationship Id="rId13" Type="http://schemas.openxmlformats.org/officeDocument/2006/relationships/tags" Target="../tags/tag2441.xml"/><Relationship Id="rId18" Type="http://schemas.openxmlformats.org/officeDocument/2006/relationships/tags" Target="../tags/tag2446.xml"/><Relationship Id="rId39" Type="http://schemas.openxmlformats.org/officeDocument/2006/relationships/tags" Target="../tags/tag2467.xml"/><Relationship Id="rId109" Type="http://schemas.openxmlformats.org/officeDocument/2006/relationships/tags" Target="../tags/tag2537.xml"/><Relationship Id="rId34" Type="http://schemas.openxmlformats.org/officeDocument/2006/relationships/tags" Target="../tags/tag2462.xml"/><Relationship Id="rId50" Type="http://schemas.openxmlformats.org/officeDocument/2006/relationships/tags" Target="../tags/tag2478.xml"/><Relationship Id="rId55" Type="http://schemas.openxmlformats.org/officeDocument/2006/relationships/tags" Target="../tags/tag2483.xml"/><Relationship Id="rId76" Type="http://schemas.openxmlformats.org/officeDocument/2006/relationships/tags" Target="../tags/tag2504.xml"/><Relationship Id="rId97" Type="http://schemas.openxmlformats.org/officeDocument/2006/relationships/tags" Target="../tags/tag2525.xml"/><Relationship Id="rId104" Type="http://schemas.openxmlformats.org/officeDocument/2006/relationships/tags" Target="../tags/tag2532.xml"/><Relationship Id="rId120" Type="http://schemas.openxmlformats.org/officeDocument/2006/relationships/tags" Target="../tags/tag2548.xml"/><Relationship Id="rId125" Type="http://schemas.openxmlformats.org/officeDocument/2006/relationships/tags" Target="../tags/tag2553.xml"/><Relationship Id="rId141" Type="http://schemas.openxmlformats.org/officeDocument/2006/relationships/tags" Target="../tags/tag2569.xml"/><Relationship Id="rId146" Type="http://schemas.openxmlformats.org/officeDocument/2006/relationships/tags" Target="../tags/tag2574.xml"/><Relationship Id="rId167" Type="http://schemas.openxmlformats.org/officeDocument/2006/relationships/tags" Target="../tags/tag2595.xml"/><Relationship Id="rId188" Type="http://schemas.openxmlformats.org/officeDocument/2006/relationships/tags" Target="../tags/tag2616.xml"/><Relationship Id="rId7" Type="http://schemas.openxmlformats.org/officeDocument/2006/relationships/tags" Target="../tags/tag2435.xml"/><Relationship Id="rId71" Type="http://schemas.openxmlformats.org/officeDocument/2006/relationships/tags" Target="../tags/tag2499.xml"/><Relationship Id="rId92" Type="http://schemas.openxmlformats.org/officeDocument/2006/relationships/tags" Target="../tags/tag2520.xml"/><Relationship Id="rId162" Type="http://schemas.openxmlformats.org/officeDocument/2006/relationships/tags" Target="../tags/tag2590.xml"/><Relationship Id="rId183" Type="http://schemas.openxmlformats.org/officeDocument/2006/relationships/tags" Target="../tags/tag2611.xml"/><Relationship Id="rId213" Type="http://schemas.openxmlformats.org/officeDocument/2006/relationships/tags" Target="../tags/tag2641.xml"/><Relationship Id="rId218" Type="http://schemas.openxmlformats.org/officeDocument/2006/relationships/tags" Target="../tags/tag2646.xml"/><Relationship Id="rId2" Type="http://schemas.openxmlformats.org/officeDocument/2006/relationships/tags" Target="../tags/tag2430.xml"/><Relationship Id="rId29" Type="http://schemas.openxmlformats.org/officeDocument/2006/relationships/tags" Target="../tags/tag2457.xml"/><Relationship Id="rId24" Type="http://schemas.openxmlformats.org/officeDocument/2006/relationships/tags" Target="../tags/tag2452.xml"/><Relationship Id="rId40" Type="http://schemas.openxmlformats.org/officeDocument/2006/relationships/tags" Target="../tags/tag2468.xml"/><Relationship Id="rId45" Type="http://schemas.openxmlformats.org/officeDocument/2006/relationships/tags" Target="../tags/tag2473.xml"/><Relationship Id="rId66" Type="http://schemas.openxmlformats.org/officeDocument/2006/relationships/tags" Target="../tags/tag2494.xml"/><Relationship Id="rId87" Type="http://schemas.openxmlformats.org/officeDocument/2006/relationships/tags" Target="../tags/tag2515.xml"/><Relationship Id="rId110" Type="http://schemas.openxmlformats.org/officeDocument/2006/relationships/tags" Target="../tags/tag2538.xml"/><Relationship Id="rId115" Type="http://schemas.openxmlformats.org/officeDocument/2006/relationships/tags" Target="../tags/tag2543.xml"/><Relationship Id="rId131" Type="http://schemas.openxmlformats.org/officeDocument/2006/relationships/tags" Target="../tags/tag2559.xml"/><Relationship Id="rId136" Type="http://schemas.openxmlformats.org/officeDocument/2006/relationships/tags" Target="../tags/tag2564.xml"/><Relationship Id="rId157" Type="http://schemas.openxmlformats.org/officeDocument/2006/relationships/tags" Target="../tags/tag2585.xml"/><Relationship Id="rId178" Type="http://schemas.openxmlformats.org/officeDocument/2006/relationships/tags" Target="../tags/tag2606.xml"/><Relationship Id="rId61" Type="http://schemas.openxmlformats.org/officeDocument/2006/relationships/tags" Target="../tags/tag2489.xml"/><Relationship Id="rId82" Type="http://schemas.openxmlformats.org/officeDocument/2006/relationships/tags" Target="../tags/tag2510.xml"/><Relationship Id="rId152" Type="http://schemas.openxmlformats.org/officeDocument/2006/relationships/tags" Target="../tags/tag2580.xml"/><Relationship Id="rId173" Type="http://schemas.openxmlformats.org/officeDocument/2006/relationships/tags" Target="../tags/tag2601.xml"/><Relationship Id="rId194" Type="http://schemas.openxmlformats.org/officeDocument/2006/relationships/tags" Target="../tags/tag2622.xml"/><Relationship Id="rId199" Type="http://schemas.openxmlformats.org/officeDocument/2006/relationships/tags" Target="../tags/tag2627.xml"/><Relationship Id="rId203" Type="http://schemas.openxmlformats.org/officeDocument/2006/relationships/tags" Target="../tags/tag2631.xml"/><Relationship Id="rId208" Type="http://schemas.openxmlformats.org/officeDocument/2006/relationships/tags" Target="../tags/tag2636.xml"/><Relationship Id="rId19" Type="http://schemas.openxmlformats.org/officeDocument/2006/relationships/tags" Target="../tags/tag2447.xml"/><Relationship Id="rId14" Type="http://schemas.openxmlformats.org/officeDocument/2006/relationships/tags" Target="../tags/tag2442.xml"/><Relationship Id="rId30" Type="http://schemas.openxmlformats.org/officeDocument/2006/relationships/tags" Target="../tags/tag2458.xml"/><Relationship Id="rId35" Type="http://schemas.openxmlformats.org/officeDocument/2006/relationships/tags" Target="../tags/tag2463.xml"/><Relationship Id="rId56" Type="http://schemas.openxmlformats.org/officeDocument/2006/relationships/tags" Target="../tags/tag2484.xml"/><Relationship Id="rId77" Type="http://schemas.openxmlformats.org/officeDocument/2006/relationships/tags" Target="../tags/tag2505.xml"/><Relationship Id="rId100" Type="http://schemas.openxmlformats.org/officeDocument/2006/relationships/tags" Target="../tags/tag2528.xml"/><Relationship Id="rId105" Type="http://schemas.openxmlformats.org/officeDocument/2006/relationships/tags" Target="../tags/tag2533.xml"/><Relationship Id="rId126" Type="http://schemas.openxmlformats.org/officeDocument/2006/relationships/tags" Target="../tags/tag2554.xml"/><Relationship Id="rId147" Type="http://schemas.openxmlformats.org/officeDocument/2006/relationships/tags" Target="../tags/tag2575.xml"/><Relationship Id="rId168" Type="http://schemas.openxmlformats.org/officeDocument/2006/relationships/tags" Target="../tags/tag2596.xml"/><Relationship Id="rId8" Type="http://schemas.openxmlformats.org/officeDocument/2006/relationships/tags" Target="../tags/tag2436.xml"/><Relationship Id="rId51" Type="http://schemas.openxmlformats.org/officeDocument/2006/relationships/tags" Target="../tags/tag2479.xml"/><Relationship Id="rId72" Type="http://schemas.openxmlformats.org/officeDocument/2006/relationships/tags" Target="../tags/tag2500.xml"/><Relationship Id="rId93" Type="http://schemas.openxmlformats.org/officeDocument/2006/relationships/tags" Target="../tags/tag2521.xml"/><Relationship Id="rId98" Type="http://schemas.openxmlformats.org/officeDocument/2006/relationships/tags" Target="../tags/tag2526.xml"/><Relationship Id="rId121" Type="http://schemas.openxmlformats.org/officeDocument/2006/relationships/tags" Target="../tags/tag2549.xml"/><Relationship Id="rId142" Type="http://schemas.openxmlformats.org/officeDocument/2006/relationships/tags" Target="../tags/tag2570.xml"/><Relationship Id="rId163" Type="http://schemas.openxmlformats.org/officeDocument/2006/relationships/tags" Target="../tags/tag2591.xml"/><Relationship Id="rId184" Type="http://schemas.openxmlformats.org/officeDocument/2006/relationships/tags" Target="../tags/tag2612.xml"/><Relationship Id="rId189" Type="http://schemas.openxmlformats.org/officeDocument/2006/relationships/tags" Target="../tags/tag2617.xml"/><Relationship Id="rId219" Type="http://schemas.openxmlformats.org/officeDocument/2006/relationships/tags" Target="../tags/tag2647.xml"/><Relationship Id="rId3" Type="http://schemas.openxmlformats.org/officeDocument/2006/relationships/tags" Target="../tags/tag2431.xml"/><Relationship Id="rId214" Type="http://schemas.openxmlformats.org/officeDocument/2006/relationships/tags" Target="../tags/tag2642.xml"/><Relationship Id="rId25" Type="http://schemas.openxmlformats.org/officeDocument/2006/relationships/tags" Target="../tags/tag2453.xml"/><Relationship Id="rId46" Type="http://schemas.openxmlformats.org/officeDocument/2006/relationships/tags" Target="../tags/tag2474.xml"/><Relationship Id="rId67" Type="http://schemas.openxmlformats.org/officeDocument/2006/relationships/tags" Target="../tags/tag2495.xml"/><Relationship Id="rId116" Type="http://schemas.openxmlformats.org/officeDocument/2006/relationships/tags" Target="../tags/tag2544.xml"/><Relationship Id="rId137" Type="http://schemas.openxmlformats.org/officeDocument/2006/relationships/tags" Target="../tags/tag2565.xml"/><Relationship Id="rId158" Type="http://schemas.openxmlformats.org/officeDocument/2006/relationships/tags" Target="../tags/tag2586.xml"/><Relationship Id="rId20" Type="http://schemas.openxmlformats.org/officeDocument/2006/relationships/tags" Target="../tags/tag2448.xml"/><Relationship Id="rId41" Type="http://schemas.openxmlformats.org/officeDocument/2006/relationships/tags" Target="../tags/tag2469.xml"/><Relationship Id="rId62" Type="http://schemas.openxmlformats.org/officeDocument/2006/relationships/tags" Target="../tags/tag2490.xml"/><Relationship Id="rId83" Type="http://schemas.openxmlformats.org/officeDocument/2006/relationships/tags" Target="../tags/tag2511.xml"/><Relationship Id="rId88" Type="http://schemas.openxmlformats.org/officeDocument/2006/relationships/tags" Target="../tags/tag2516.xml"/><Relationship Id="rId111" Type="http://schemas.openxmlformats.org/officeDocument/2006/relationships/tags" Target="../tags/tag2539.xml"/><Relationship Id="rId132" Type="http://schemas.openxmlformats.org/officeDocument/2006/relationships/tags" Target="../tags/tag2560.xml"/><Relationship Id="rId153" Type="http://schemas.openxmlformats.org/officeDocument/2006/relationships/tags" Target="../tags/tag2581.xml"/><Relationship Id="rId174" Type="http://schemas.openxmlformats.org/officeDocument/2006/relationships/tags" Target="../tags/tag2602.xml"/><Relationship Id="rId179" Type="http://schemas.openxmlformats.org/officeDocument/2006/relationships/tags" Target="../tags/tag2607.xml"/><Relationship Id="rId195" Type="http://schemas.openxmlformats.org/officeDocument/2006/relationships/tags" Target="../tags/tag2623.xml"/><Relationship Id="rId209" Type="http://schemas.openxmlformats.org/officeDocument/2006/relationships/tags" Target="../tags/tag2637.xml"/><Relationship Id="rId190" Type="http://schemas.openxmlformats.org/officeDocument/2006/relationships/tags" Target="../tags/tag2618.xml"/><Relationship Id="rId204" Type="http://schemas.openxmlformats.org/officeDocument/2006/relationships/tags" Target="../tags/tag2632.xml"/><Relationship Id="rId220" Type="http://schemas.openxmlformats.org/officeDocument/2006/relationships/tags" Target="../tags/tag2648.xml"/><Relationship Id="rId15" Type="http://schemas.openxmlformats.org/officeDocument/2006/relationships/tags" Target="../tags/tag2443.xml"/><Relationship Id="rId36" Type="http://schemas.openxmlformats.org/officeDocument/2006/relationships/tags" Target="../tags/tag2464.xml"/><Relationship Id="rId57" Type="http://schemas.openxmlformats.org/officeDocument/2006/relationships/tags" Target="../tags/tag2485.xml"/><Relationship Id="rId106" Type="http://schemas.openxmlformats.org/officeDocument/2006/relationships/tags" Target="../tags/tag2534.xml"/><Relationship Id="rId127" Type="http://schemas.openxmlformats.org/officeDocument/2006/relationships/tags" Target="../tags/tag2555.xml"/><Relationship Id="rId10" Type="http://schemas.openxmlformats.org/officeDocument/2006/relationships/tags" Target="../tags/tag2438.xml"/><Relationship Id="rId31" Type="http://schemas.openxmlformats.org/officeDocument/2006/relationships/tags" Target="../tags/tag2459.xml"/><Relationship Id="rId52" Type="http://schemas.openxmlformats.org/officeDocument/2006/relationships/tags" Target="../tags/tag2480.xml"/><Relationship Id="rId73" Type="http://schemas.openxmlformats.org/officeDocument/2006/relationships/tags" Target="../tags/tag2501.xml"/><Relationship Id="rId78" Type="http://schemas.openxmlformats.org/officeDocument/2006/relationships/tags" Target="../tags/tag2506.xml"/><Relationship Id="rId94" Type="http://schemas.openxmlformats.org/officeDocument/2006/relationships/tags" Target="../tags/tag2522.xml"/><Relationship Id="rId99" Type="http://schemas.openxmlformats.org/officeDocument/2006/relationships/tags" Target="../tags/tag2527.xml"/><Relationship Id="rId101" Type="http://schemas.openxmlformats.org/officeDocument/2006/relationships/tags" Target="../tags/tag2529.xml"/><Relationship Id="rId122" Type="http://schemas.openxmlformats.org/officeDocument/2006/relationships/tags" Target="../tags/tag2550.xml"/><Relationship Id="rId143" Type="http://schemas.openxmlformats.org/officeDocument/2006/relationships/tags" Target="../tags/tag2571.xml"/><Relationship Id="rId148" Type="http://schemas.openxmlformats.org/officeDocument/2006/relationships/tags" Target="../tags/tag2576.xml"/><Relationship Id="rId164" Type="http://schemas.openxmlformats.org/officeDocument/2006/relationships/tags" Target="../tags/tag2592.xml"/><Relationship Id="rId169" Type="http://schemas.openxmlformats.org/officeDocument/2006/relationships/tags" Target="../tags/tag2597.xml"/><Relationship Id="rId185" Type="http://schemas.openxmlformats.org/officeDocument/2006/relationships/tags" Target="../tags/tag2613.xml"/><Relationship Id="rId4" Type="http://schemas.openxmlformats.org/officeDocument/2006/relationships/tags" Target="../tags/tag2432.xml"/><Relationship Id="rId9" Type="http://schemas.openxmlformats.org/officeDocument/2006/relationships/tags" Target="../tags/tag2437.xml"/><Relationship Id="rId180" Type="http://schemas.openxmlformats.org/officeDocument/2006/relationships/tags" Target="../tags/tag2608.xml"/><Relationship Id="rId210" Type="http://schemas.openxmlformats.org/officeDocument/2006/relationships/tags" Target="../tags/tag2638.xml"/><Relationship Id="rId215" Type="http://schemas.openxmlformats.org/officeDocument/2006/relationships/tags" Target="../tags/tag2643.xml"/><Relationship Id="rId26" Type="http://schemas.openxmlformats.org/officeDocument/2006/relationships/tags" Target="../tags/tag2454.xml"/><Relationship Id="rId47" Type="http://schemas.openxmlformats.org/officeDocument/2006/relationships/tags" Target="../tags/tag2475.xml"/><Relationship Id="rId68" Type="http://schemas.openxmlformats.org/officeDocument/2006/relationships/tags" Target="../tags/tag2496.xml"/><Relationship Id="rId89" Type="http://schemas.openxmlformats.org/officeDocument/2006/relationships/tags" Target="../tags/tag2517.xml"/><Relationship Id="rId112" Type="http://schemas.openxmlformats.org/officeDocument/2006/relationships/tags" Target="../tags/tag2540.xml"/><Relationship Id="rId133" Type="http://schemas.openxmlformats.org/officeDocument/2006/relationships/tags" Target="../tags/tag2561.xml"/><Relationship Id="rId154" Type="http://schemas.openxmlformats.org/officeDocument/2006/relationships/tags" Target="../tags/tag2582.xml"/><Relationship Id="rId175" Type="http://schemas.openxmlformats.org/officeDocument/2006/relationships/tags" Target="../tags/tag2603.xml"/><Relationship Id="rId196" Type="http://schemas.openxmlformats.org/officeDocument/2006/relationships/tags" Target="../tags/tag2624.xml"/><Relationship Id="rId200" Type="http://schemas.openxmlformats.org/officeDocument/2006/relationships/tags" Target="../tags/tag2628.xml"/><Relationship Id="rId16" Type="http://schemas.openxmlformats.org/officeDocument/2006/relationships/tags" Target="../tags/tag2444.xml"/><Relationship Id="rId221" Type="http://schemas.openxmlformats.org/officeDocument/2006/relationships/slideLayout" Target="../slideLayouts/slideLayout1.xml"/><Relationship Id="rId37" Type="http://schemas.openxmlformats.org/officeDocument/2006/relationships/tags" Target="../tags/tag2465.xml"/><Relationship Id="rId58" Type="http://schemas.openxmlformats.org/officeDocument/2006/relationships/tags" Target="../tags/tag2486.xml"/><Relationship Id="rId79" Type="http://schemas.openxmlformats.org/officeDocument/2006/relationships/tags" Target="../tags/tag2507.xml"/><Relationship Id="rId102" Type="http://schemas.openxmlformats.org/officeDocument/2006/relationships/tags" Target="../tags/tag2530.xml"/><Relationship Id="rId123" Type="http://schemas.openxmlformats.org/officeDocument/2006/relationships/tags" Target="../tags/tag2551.xml"/><Relationship Id="rId144" Type="http://schemas.openxmlformats.org/officeDocument/2006/relationships/tags" Target="../tags/tag2572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292.xml"/><Relationship Id="rId21" Type="http://schemas.openxmlformats.org/officeDocument/2006/relationships/tags" Target="../tags/tag196.xml"/><Relationship Id="rId42" Type="http://schemas.openxmlformats.org/officeDocument/2006/relationships/tags" Target="../tags/tag217.xml"/><Relationship Id="rId63" Type="http://schemas.openxmlformats.org/officeDocument/2006/relationships/tags" Target="../tags/tag238.xml"/><Relationship Id="rId84" Type="http://schemas.openxmlformats.org/officeDocument/2006/relationships/tags" Target="../tags/tag259.xml"/><Relationship Id="rId138" Type="http://schemas.openxmlformats.org/officeDocument/2006/relationships/tags" Target="../tags/tag313.xml"/><Relationship Id="rId159" Type="http://schemas.openxmlformats.org/officeDocument/2006/relationships/tags" Target="../tags/tag334.xml"/><Relationship Id="rId170" Type="http://schemas.openxmlformats.org/officeDocument/2006/relationships/tags" Target="../tags/tag345.xml"/><Relationship Id="rId191" Type="http://schemas.openxmlformats.org/officeDocument/2006/relationships/tags" Target="../tags/tag366.xml"/><Relationship Id="rId205" Type="http://schemas.openxmlformats.org/officeDocument/2006/relationships/tags" Target="../tags/tag380.xml"/><Relationship Id="rId226" Type="http://schemas.openxmlformats.org/officeDocument/2006/relationships/tags" Target="../tags/tag401.xml"/><Relationship Id="rId247" Type="http://schemas.openxmlformats.org/officeDocument/2006/relationships/tags" Target="../tags/tag422.xml"/><Relationship Id="rId107" Type="http://schemas.openxmlformats.org/officeDocument/2006/relationships/tags" Target="../tags/tag282.xml"/><Relationship Id="rId268" Type="http://schemas.openxmlformats.org/officeDocument/2006/relationships/tags" Target="../tags/tag443.xml"/><Relationship Id="rId11" Type="http://schemas.openxmlformats.org/officeDocument/2006/relationships/tags" Target="../tags/tag186.xml"/><Relationship Id="rId32" Type="http://schemas.openxmlformats.org/officeDocument/2006/relationships/tags" Target="../tags/tag207.xml"/><Relationship Id="rId53" Type="http://schemas.openxmlformats.org/officeDocument/2006/relationships/tags" Target="../tags/tag228.xml"/><Relationship Id="rId74" Type="http://schemas.openxmlformats.org/officeDocument/2006/relationships/tags" Target="../tags/tag249.xml"/><Relationship Id="rId128" Type="http://schemas.openxmlformats.org/officeDocument/2006/relationships/tags" Target="../tags/tag303.xml"/><Relationship Id="rId149" Type="http://schemas.openxmlformats.org/officeDocument/2006/relationships/tags" Target="../tags/tag324.xml"/><Relationship Id="rId5" Type="http://schemas.openxmlformats.org/officeDocument/2006/relationships/tags" Target="../tags/tag180.xml"/><Relationship Id="rId95" Type="http://schemas.openxmlformats.org/officeDocument/2006/relationships/tags" Target="../tags/tag270.xml"/><Relationship Id="rId160" Type="http://schemas.openxmlformats.org/officeDocument/2006/relationships/tags" Target="../tags/tag335.xml"/><Relationship Id="rId181" Type="http://schemas.openxmlformats.org/officeDocument/2006/relationships/tags" Target="../tags/tag356.xml"/><Relationship Id="rId216" Type="http://schemas.openxmlformats.org/officeDocument/2006/relationships/tags" Target="../tags/tag391.xml"/><Relationship Id="rId237" Type="http://schemas.openxmlformats.org/officeDocument/2006/relationships/tags" Target="../tags/tag412.xml"/><Relationship Id="rId258" Type="http://schemas.openxmlformats.org/officeDocument/2006/relationships/tags" Target="../tags/tag433.xml"/><Relationship Id="rId22" Type="http://schemas.openxmlformats.org/officeDocument/2006/relationships/tags" Target="../tags/tag197.xml"/><Relationship Id="rId43" Type="http://schemas.openxmlformats.org/officeDocument/2006/relationships/tags" Target="../tags/tag218.xml"/><Relationship Id="rId64" Type="http://schemas.openxmlformats.org/officeDocument/2006/relationships/tags" Target="../tags/tag239.xml"/><Relationship Id="rId118" Type="http://schemas.openxmlformats.org/officeDocument/2006/relationships/tags" Target="../tags/tag293.xml"/><Relationship Id="rId139" Type="http://schemas.openxmlformats.org/officeDocument/2006/relationships/tags" Target="../tags/tag314.xml"/><Relationship Id="rId85" Type="http://schemas.openxmlformats.org/officeDocument/2006/relationships/tags" Target="../tags/tag260.xml"/><Relationship Id="rId150" Type="http://schemas.openxmlformats.org/officeDocument/2006/relationships/tags" Target="../tags/tag325.xml"/><Relationship Id="rId171" Type="http://schemas.openxmlformats.org/officeDocument/2006/relationships/tags" Target="../tags/tag346.xml"/><Relationship Id="rId192" Type="http://schemas.openxmlformats.org/officeDocument/2006/relationships/tags" Target="../tags/tag367.xml"/><Relationship Id="rId206" Type="http://schemas.openxmlformats.org/officeDocument/2006/relationships/tags" Target="../tags/tag381.xml"/><Relationship Id="rId227" Type="http://schemas.openxmlformats.org/officeDocument/2006/relationships/tags" Target="../tags/tag402.xml"/><Relationship Id="rId248" Type="http://schemas.openxmlformats.org/officeDocument/2006/relationships/tags" Target="../tags/tag423.xml"/><Relationship Id="rId269" Type="http://schemas.openxmlformats.org/officeDocument/2006/relationships/tags" Target="../tags/tag444.xml"/><Relationship Id="rId12" Type="http://schemas.openxmlformats.org/officeDocument/2006/relationships/tags" Target="../tags/tag187.xml"/><Relationship Id="rId33" Type="http://schemas.openxmlformats.org/officeDocument/2006/relationships/tags" Target="../tags/tag208.xml"/><Relationship Id="rId108" Type="http://schemas.openxmlformats.org/officeDocument/2006/relationships/tags" Target="../tags/tag283.xml"/><Relationship Id="rId129" Type="http://schemas.openxmlformats.org/officeDocument/2006/relationships/tags" Target="../tags/tag304.xml"/><Relationship Id="rId54" Type="http://schemas.openxmlformats.org/officeDocument/2006/relationships/tags" Target="../tags/tag229.xml"/><Relationship Id="rId75" Type="http://schemas.openxmlformats.org/officeDocument/2006/relationships/tags" Target="../tags/tag250.xml"/><Relationship Id="rId96" Type="http://schemas.openxmlformats.org/officeDocument/2006/relationships/tags" Target="../tags/tag271.xml"/><Relationship Id="rId140" Type="http://schemas.openxmlformats.org/officeDocument/2006/relationships/tags" Target="../tags/tag315.xml"/><Relationship Id="rId161" Type="http://schemas.openxmlformats.org/officeDocument/2006/relationships/tags" Target="../tags/tag336.xml"/><Relationship Id="rId182" Type="http://schemas.openxmlformats.org/officeDocument/2006/relationships/tags" Target="../tags/tag357.xml"/><Relationship Id="rId217" Type="http://schemas.openxmlformats.org/officeDocument/2006/relationships/tags" Target="../tags/tag392.xml"/><Relationship Id="rId6" Type="http://schemas.openxmlformats.org/officeDocument/2006/relationships/tags" Target="../tags/tag181.xml"/><Relationship Id="rId238" Type="http://schemas.openxmlformats.org/officeDocument/2006/relationships/tags" Target="../tags/tag413.xml"/><Relationship Id="rId259" Type="http://schemas.openxmlformats.org/officeDocument/2006/relationships/tags" Target="../tags/tag434.xml"/><Relationship Id="rId23" Type="http://schemas.openxmlformats.org/officeDocument/2006/relationships/tags" Target="../tags/tag198.xml"/><Relationship Id="rId119" Type="http://schemas.openxmlformats.org/officeDocument/2006/relationships/tags" Target="../tags/tag294.xml"/><Relationship Id="rId270" Type="http://schemas.openxmlformats.org/officeDocument/2006/relationships/tags" Target="../tags/tag445.xml"/><Relationship Id="rId44" Type="http://schemas.openxmlformats.org/officeDocument/2006/relationships/tags" Target="../tags/tag219.xml"/><Relationship Id="rId65" Type="http://schemas.openxmlformats.org/officeDocument/2006/relationships/tags" Target="../tags/tag240.xml"/><Relationship Id="rId86" Type="http://schemas.openxmlformats.org/officeDocument/2006/relationships/tags" Target="../tags/tag261.xml"/><Relationship Id="rId130" Type="http://schemas.openxmlformats.org/officeDocument/2006/relationships/tags" Target="../tags/tag305.xml"/><Relationship Id="rId151" Type="http://schemas.openxmlformats.org/officeDocument/2006/relationships/tags" Target="../tags/tag326.xml"/><Relationship Id="rId172" Type="http://schemas.openxmlformats.org/officeDocument/2006/relationships/tags" Target="../tags/tag347.xml"/><Relationship Id="rId193" Type="http://schemas.openxmlformats.org/officeDocument/2006/relationships/tags" Target="../tags/tag368.xml"/><Relationship Id="rId202" Type="http://schemas.openxmlformats.org/officeDocument/2006/relationships/tags" Target="../tags/tag377.xml"/><Relationship Id="rId207" Type="http://schemas.openxmlformats.org/officeDocument/2006/relationships/tags" Target="../tags/tag382.xml"/><Relationship Id="rId223" Type="http://schemas.openxmlformats.org/officeDocument/2006/relationships/tags" Target="../tags/tag398.xml"/><Relationship Id="rId228" Type="http://schemas.openxmlformats.org/officeDocument/2006/relationships/tags" Target="../tags/tag403.xml"/><Relationship Id="rId244" Type="http://schemas.openxmlformats.org/officeDocument/2006/relationships/tags" Target="../tags/tag419.xml"/><Relationship Id="rId249" Type="http://schemas.openxmlformats.org/officeDocument/2006/relationships/tags" Target="../tags/tag424.xml"/><Relationship Id="rId13" Type="http://schemas.openxmlformats.org/officeDocument/2006/relationships/tags" Target="../tags/tag188.xml"/><Relationship Id="rId18" Type="http://schemas.openxmlformats.org/officeDocument/2006/relationships/tags" Target="../tags/tag193.xml"/><Relationship Id="rId39" Type="http://schemas.openxmlformats.org/officeDocument/2006/relationships/tags" Target="../tags/tag214.xml"/><Relationship Id="rId109" Type="http://schemas.openxmlformats.org/officeDocument/2006/relationships/tags" Target="../tags/tag284.xml"/><Relationship Id="rId260" Type="http://schemas.openxmlformats.org/officeDocument/2006/relationships/tags" Target="../tags/tag435.xml"/><Relationship Id="rId265" Type="http://schemas.openxmlformats.org/officeDocument/2006/relationships/tags" Target="../tags/tag440.xml"/><Relationship Id="rId34" Type="http://schemas.openxmlformats.org/officeDocument/2006/relationships/tags" Target="../tags/tag209.xml"/><Relationship Id="rId50" Type="http://schemas.openxmlformats.org/officeDocument/2006/relationships/tags" Target="../tags/tag225.xml"/><Relationship Id="rId55" Type="http://schemas.openxmlformats.org/officeDocument/2006/relationships/tags" Target="../tags/tag230.xml"/><Relationship Id="rId76" Type="http://schemas.openxmlformats.org/officeDocument/2006/relationships/tags" Target="../tags/tag251.xml"/><Relationship Id="rId97" Type="http://schemas.openxmlformats.org/officeDocument/2006/relationships/tags" Target="../tags/tag272.xml"/><Relationship Id="rId104" Type="http://schemas.openxmlformats.org/officeDocument/2006/relationships/tags" Target="../tags/tag279.xml"/><Relationship Id="rId120" Type="http://schemas.openxmlformats.org/officeDocument/2006/relationships/tags" Target="../tags/tag295.xml"/><Relationship Id="rId125" Type="http://schemas.openxmlformats.org/officeDocument/2006/relationships/tags" Target="../tags/tag300.xml"/><Relationship Id="rId141" Type="http://schemas.openxmlformats.org/officeDocument/2006/relationships/tags" Target="../tags/tag316.xml"/><Relationship Id="rId146" Type="http://schemas.openxmlformats.org/officeDocument/2006/relationships/tags" Target="../tags/tag321.xml"/><Relationship Id="rId167" Type="http://schemas.openxmlformats.org/officeDocument/2006/relationships/tags" Target="../tags/tag342.xml"/><Relationship Id="rId188" Type="http://schemas.openxmlformats.org/officeDocument/2006/relationships/tags" Target="../tags/tag363.xml"/><Relationship Id="rId7" Type="http://schemas.openxmlformats.org/officeDocument/2006/relationships/tags" Target="../tags/tag182.xml"/><Relationship Id="rId71" Type="http://schemas.openxmlformats.org/officeDocument/2006/relationships/tags" Target="../tags/tag246.xml"/><Relationship Id="rId92" Type="http://schemas.openxmlformats.org/officeDocument/2006/relationships/tags" Target="../tags/tag267.xml"/><Relationship Id="rId162" Type="http://schemas.openxmlformats.org/officeDocument/2006/relationships/tags" Target="../tags/tag337.xml"/><Relationship Id="rId183" Type="http://schemas.openxmlformats.org/officeDocument/2006/relationships/tags" Target="../tags/tag358.xml"/><Relationship Id="rId213" Type="http://schemas.openxmlformats.org/officeDocument/2006/relationships/tags" Target="../tags/tag388.xml"/><Relationship Id="rId218" Type="http://schemas.openxmlformats.org/officeDocument/2006/relationships/tags" Target="../tags/tag393.xml"/><Relationship Id="rId234" Type="http://schemas.openxmlformats.org/officeDocument/2006/relationships/tags" Target="../tags/tag409.xml"/><Relationship Id="rId239" Type="http://schemas.openxmlformats.org/officeDocument/2006/relationships/tags" Target="../tags/tag414.xml"/><Relationship Id="rId2" Type="http://schemas.openxmlformats.org/officeDocument/2006/relationships/tags" Target="../tags/tag177.xml"/><Relationship Id="rId29" Type="http://schemas.openxmlformats.org/officeDocument/2006/relationships/tags" Target="../tags/tag204.xml"/><Relationship Id="rId250" Type="http://schemas.openxmlformats.org/officeDocument/2006/relationships/tags" Target="../tags/tag425.xml"/><Relationship Id="rId255" Type="http://schemas.openxmlformats.org/officeDocument/2006/relationships/tags" Target="../tags/tag430.xml"/><Relationship Id="rId271" Type="http://schemas.openxmlformats.org/officeDocument/2006/relationships/tags" Target="../tags/tag446.xml"/><Relationship Id="rId276" Type="http://schemas.openxmlformats.org/officeDocument/2006/relationships/tags" Target="../tags/tag451.xml"/><Relationship Id="rId24" Type="http://schemas.openxmlformats.org/officeDocument/2006/relationships/tags" Target="../tags/tag199.xml"/><Relationship Id="rId40" Type="http://schemas.openxmlformats.org/officeDocument/2006/relationships/tags" Target="../tags/tag215.xml"/><Relationship Id="rId45" Type="http://schemas.openxmlformats.org/officeDocument/2006/relationships/tags" Target="../tags/tag220.xml"/><Relationship Id="rId66" Type="http://schemas.openxmlformats.org/officeDocument/2006/relationships/tags" Target="../tags/tag241.xml"/><Relationship Id="rId87" Type="http://schemas.openxmlformats.org/officeDocument/2006/relationships/tags" Target="../tags/tag262.xml"/><Relationship Id="rId110" Type="http://schemas.openxmlformats.org/officeDocument/2006/relationships/tags" Target="../tags/tag285.xml"/><Relationship Id="rId115" Type="http://schemas.openxmlformats.org/officeDocument/2006/relationships/tags" Target="../tags/tag290.xml"/><Relationship Id="rId131" Type="http://schemas.openxmlformats.org/officeDocument/2006/relationships/tags" Target="../tags/tag306.xml"/><Relationship Id="rId136" Type="http://schemas.openxmlformats.org/officeDocument/2006/relationships/tags" Target="../tags/tag311.xml"/><Relationship Id="rId157" Type="http://schemas.openxmlformats.org/officeDocument/2006/relationships/tags" Target="../tags/tag332.xml"/><Relationship Id="rId178" Type="http://schemas.openxmlformats.org/officeDocument/2006/relationships/tags" Target="../tags/tag353.xml"/><Relationship Id="rId61" Type="http://schemas.openxmlformats.org/officeDocument/2006/relationships/tags" Target="../tags/tag236.xml"/><Relationship Id="rId82" Type="http://schemas.openxmlformats.org/officeDocument/2006/relationships/tags" Target="../tags/tag257.xml"/><Relationship Id="rId152" Type="http://schemas.openxmlformats.org/officeDocument/2006/relationships/tags" Target="../tags/tag327.xml"/><Relationship Id="rId173" Type="http://schemas.openxmlformats.org/officeDocument/2006/relationships/tags" Target="../tags/tag348.xml"/><Relationship Id="rId194" Type="http://schemas.openxmlformats.org/officeDocument/2006/relationships/tags" Target="../tags/tag369.xml"/><Relationship Id="rId199" Type="http://schemas.openxmlformats.org/officeDocument/2006/relationships/tags" Target="../tags/tag374.xml"/><Relationship Id="rId203" Type="http://schemas.openxmlformats.org/officeDocument/2006/relationships/tags" Target="../tags/tag378.xml"/><Relationship Id="rId208" Type="http://schemas.openxmlformats.org/officeDocument/2006/relationships/tags" Target="../tags/tag383.xml"/><Relationship Id="rId229" Type="http://schemas.openxmlformats.org/officeDocument/2006/relationships/tags" Target="../tags/tag404.xml"/><Relationship Id="rId19" Type="http://schemas.openxmlformats.org/officeDocument/2006/relationships/tags" Target="../tags/tag194.xml"/><Relationship Id="rId224" Type="http://schemas.openxmlformats.org/officeDocument/2006/relationships/tags" Target="../tags/tag399.xml"/><Relationship Id="rId240" Type="http://schemas.openxmlformats.org/officeDocument/2006/relationships/tags" Target="../tags/tag415.xml"/><Relationship Id="rId245" Type="http://schemas.openxmlformats.org/officeDocument/2006/relationships/tags" Target="../tags/tag420.xml"/><Relationship Id="rId261" Type="http://schemas.openxmlformats.org/officeDocument/2006/relationships/tags" Target="../tags/tag436.xml"/><Relationship Id="rId266" Type="http://schemas.openxmlformats.org/officeDocument/2006/relationships/tags" Target="../tags/tag441.xml"/><Relationship Id="rId14" Type="http://schemas.openxmlformats.org/officeDocument/2006/relationships/tags" Target="../tags/tag189.xml"/><Relationship Id="rId30" Type="http://schemas.openxmlformats.org/officeDocument/2006/relationships/tags" Target="../tags/tag205.xml"/><Relationship Id="rId35" Type="http://schemas.openxmlformats.org/officeDocument/2006/relationships/tags" Target="../tags/tag210.xml"/><Relationship Id="rId56" Type="http://schemas.openxmlformats.org/officeDocument/2006/relationships/tags" Target="../tags/tag231.xml"/><Relationship Id="rId77" Type="http://schemas.openxmlformats.org/officeDocument/2006/relationships/tags" Target="../tags/tag252.xml"/><Relationship Id="rId100" Type="http://schemas.openxmlformats.org/officeDocument/2006/relationships/tags" Target="../tags/tag275.xml"/><Relationship Id="rId105" Type="http://schemas.openxmlformats.org/officeDocument/2006/relationships/tags" Target="../tags/tag280.xml"/><Relationship Id="rId126" Type="http://schemas.openxmlformats.org/officeDocument/2006/relationships/tags" Target="../tags/tag301.xml"/><Relationship Id="rId147" Type="http://schemas.openxmlformats.org/officeDocument/2006/relationships/tags" Target="../tags/tag322.xml"/><Relationship Id="rId168" Type="http://schemas.openxmlformats.org/officeDocument/2006/relationships/tags" Target="../tags/tag343.xml"/><Relationship Id="rId8" Type="http://schemas.openxmlformats.org/officeDocument/2006/relationships/tags" Target="../tags/tag183.xml"/><Relationship Id="rId51" Type="http://schemas.openxmlformats.org/officeDocument/2006/relationships/tags" Target="../tags/tag226.xml"/><Relationship Id="rId72" Type="http://schemas.openxmlformats.org/officeDocument/2006/relationships/tags" Target="../tags/tag247.xml"/><Relationship Id="rId93" Type="http://schemas.openxmlformats.org/officeDocument/2006/relationships/tags" Target="../tags/tag268.xml"/><Relationship Id="rId98" Type="http://schemas.openxmlformats.org/officeDocument/2006/relationships/tags" Target="../tags/tag273.xml"/><Relationship Id="rId121" Type="http://schemas.openxmlformats.org/officeDocument/2006/relationships/tags" Target="../tags/tag296.xml"/><Relationship Id="rId142" Type="http://schemas.openxmlformats.org/officeDocument/2006/relationships/tags" Target="../tags/tag317.xml"/><Relationship Id="rId163" Type="http://schemas.openxmlformats.org/officeDocument/2006/relationships/tags" Target="../tags/tag338.xml"/><Relationship Id="rId184" Type="http://schemas.openxmlformats.org/officeDocument/2006/relationships/tags" Target="../tags/tag359.xml"/><Relationship Id="rId189" Type="http://schemas.openxmlformats.org/officeDocument/2006/relationships/tags" Target="../tags/tag364.xml"/><Relationship Id="rId219" Type="http://schemas.openxmlformats.org/officeDocument/2006/relationships/tags" Target="../tags/tag394.xml"/><Relationship Id="rId3" Type="http://schemas.openxmlformats.org/officeDocument/2006/relationships/tags" Target="../tags/tag178.xml"/><Relationship Id="rId214" Type="http://schemas.openxmlformats.org/officeDocument/2006/relationships/tags" Target="../tags/tag389.xml"/><Relationship Id="rId230" Type="http://schemas.openxmlformats.org/officeDocument/2006/relationships/tags" Target="../tags/tag405.xml"/><Relationship Id="rId235" Type="http://schemas.openxmlformats.org/officeDocument/2006/relationships/tags" Target="../tags/tag410.xml"/><Relationship Id="rId251" Type="http://schemas.openxmlformats.org/officeDocument/2006/relationships/tags" Target="../tags/tag426.xml"/><Relationship Id="rId256" Type="http://schemas.openxmlformats.org/officeDocument/2006/relationships/tags" Target="../tags/tag431.xml"/><Relationship Id="rId277" Type="http://schemas.openxmlformats.org/officeDocument/2006/relationships/slideLayout" Target="../slideLayouts/slideLayout1.xml"/><Relationship Id="rId25" Type="http://schemas.openxmlformats.org/officeDocument/2006/relationships/tags" Target="../tags/tag200.xml"/><Relationship Id="rId46" Type="http://schemas.openxmlformats.org/officeDocument/2006/relationships/tags" Target="../tags/tag221.xml"/><Relationship Id="rId67" Type="http://schemas.openxmlformats.org/officeDocument/2006/relationships/tags" Target="../tags/tag242.xml"/><Relationship Id="rId116" Type="http://schemas.openxmlformats.org/officeDocument/2006/relationships/tags" Target="../tags/tag291.xml"/><Relationship Id="rId137" Type="http://schemas.openxmlformats.org/officeDocument/2006/relationships/tags" Target="../tags/tag312.xml"/><Relationship Id="rId158" Type="http://schemas.openxmlformats.org/officeDocument/2006/relationships/tags" Target="../tags/tag333.xml"/><Relationship Id="rId272" Type="http://schemas.openxmlformats.org/officeDocument/2006/relationships/tags" Target="../tags/tag447.xml"/><Relationship Id="rId20" Type="http://schemas.openxmlformats.org/officeDocument/2006/relationships/tags" Target="../tags/tag195.xml"/><Relationship Id="rId41" Type="http://schemas.openxmlformats.org/officeDocument/2006/relationships/tags" Target="../tags/tag216.xml"/><Relationship Id="rId62" Type="http://schemas.openxmlformats.org/officeDocument/2006/relationships/tags" Target="../tags/tag237.xml"/><Relationship Id="rId83" Type="http://schemas.openxmlformats.org/officeDocument/2006/relationships/tags" Target="../tags/tag258.xml"/><Relationship Id="rId88" Type="http://schemas.openxmlformats.org/officeDocument/2006/relationships/tags" Target="../tags/tag263.xml"/><Relationship Id="rId111" Type="http://schemas.openxmlformats.org/officeDocument/2006/relationships/tags" Target="../tags/tag286.xml"/><Relationship Id="rId132" Type="http://schemas.openxmlformats.org/officeDocument/2006/relationships/tags" Target="../tags/tag307.xml"/><Relationship Id="rId153" Type="http://schemas.openxmlformats.org/officeDocument/2006/relationships/tags" Target="../tags/tag328.xml"/><Relationship Id="rId174" Type="http://schemas.openxmlformats.org/officeDocument/2006/relationships/tags" Target="../tags/tag349.xml"/><Relationship Id="rId179" Type="http://schemas.openxmlformats.org/officeDocument/2006/relationships/tags" Target="../tags/tag354.xml"/><Relationship Id="rId195" Type="http://schemas.openxmlformats.org/officeDocument/2006/relationships/tags" Target="../tags/tag370.xml"/><Relationship Id="rId209" Type="http://schemas.openxmlformats.org/officeDocument/2006/relationships/tags" Target="../tags/tag384.xml"/><Relationship Id="rId190" Type="http://schemas.openxmlformats.org/officeDocument/2006/relationships/tags" Target="../tags/tag365.xml"/><Relationship Id="rId204" Type="http://schemas.openxmlformats.org/officeDocument/2006/relationships/tags" Target="../tags/tag379.xml"/><Relationship Id="rId220" Type="http://schemas.openxmlformats.org/officeDocument/2006/relationships/tags" Target="../tags/tag395.xml"/><Relationship Id="rId225" Type="http://schemas.openxmlformats.org/officeDocument/2006/relationships/tags" Target="../tags/tag400.xml"/><Relationship Id="rId241" Type="http://schemas.openxmlformats.org/officeDocument/2006/relationships/tags" Target="../tags/tag416.xml"/><Relationship Id="rId246" Type="http://schemas.openxmlformats.org/officeDocument/2006/relationships/tags" Target="../tags/tag421.xml"/><Relationship Id="rId267" Type="http://schemas.openxmlformats.org/officeDocument/2006/relationships/tags" Target="../tags/tag442.xml"/><Relationship Id="rId15" Type="http://schemas.openxmlformats.org/officeDocument/2006/relationships/tags" Target="../tags/tag190.xml"/><Relationship Id="rId36" Type="http://schemas.openxmlformats.org/officeDocument/2006/relationships/tags" Target="../tags/tag211.xml"/><Relationship Id="rId57" Type="http://schemas.openxmlformats.org/officeDocument/2006/relationships/tags" Target="../tags/tag232.xml"/><Relationship Id="rId106" Type="http://schemas.openxmlformats.org/officeDocument/2006/relationships/tags" Target="../tags/tag281.xml"/><Relationship Id="rId127" Type="http://schemas.openxmlformats.org/officeDocument/2006/relationships/tags" Target="../tags/tag302.xml"/><Relationship Id="rId262" Type="http://schemas.openxmlformats.org/officeDocument/2006/relationships/tags" Target="../tags/tag437.xml"/><Relationship Id="rId10" Type="http://schemas.openxmlformats.org/officeDocument/2006/relationships/tags" Target="../tags/tag185.xml"/><Relationship Id="rId31" Type="http://schemas.openxmlformats.org/officeDocument/2006/relationships/tags" Target="../tags/tag206.xml"/><Relationship Id="rId52" Type="http://schemas.openxmlformats.org/officeDocument/2006/relationships/tags" Target="../tags/tag227.xml"/><Relationship Id="rId73" Type="http://schemas.openxmlformats.org/officeDocument/2006/relationships/tags" Target="../tags/tag248.xml"/><Relationship Id="rId78" Type="http://schemas.openxmlformats.org/officeDocument/2006/relationships/tags" Target="../tags/tag253.xml"/><Relationship Id="rId94" Type="http://schemas.openxmlformats.org/officeDocument/2006/relationships/tags" Target="../tags/tag269.xml"/><Relationship Id="rId99" Type="http://schemas.openxmlformats.org/officeDocument/2006/relationships/tags" Target="../tags/tag274.xml"/><Relationship Id="rId101" Type="http://schemas.openxmlformats.org/officeDocument/2006/relationships/tags" Target="../tags/tag276.xml"/><Relationship Id="rId122" Type="http://schemas.openxmlformats.org/officeDocument/2006/relationships/tags" Target="../tags/tag297.xml"/><Relationship Id="rId143" Type="http://schemas.openxmlformats.org/officeDocument/2006/relationships/tags" Target="../tags/tag318.xml"/><Relationship Id="rId148" Type="http://schemas.openxmlformats.org/officeDocument/2006/relationships/tags" Target="../tags/tag323.xml"/><Relationship Id="rId164" Type="http://schemas.openxmlformats.org/officeDocument/2006/relationships/tags" Target="../tags/tag339.xml"/><Relationship Id="rId169" Type="http://schemas.openxmlformats.org/officeDocument/2006/relationships/tags" Target="../tags/tag344.xml"/><Relationship Id="rId185" Type="http://schemas.openxmlformats.org/officeDocument/2006/relationships/tags" Target="../tags/tag360.xml"/><Relationship Id="rId4" Type="http://schemas.openxmlformats.org/officeDocument/2006/relationships/tags" Target="../tags/tag179.xml"/><Relationship Id="rId9" Type="http://schemas.openxmlformats.org/officeDocument/2006/relationships/tags" Target="../tags/tag184.xml"/><Relationship Id="rId180" Type="http://schemas.openxmlformats.org/officeDocument/2006/relationships/tags" Target="../tags/tag355.xml"/><Relationship Id="rId210" Type="http://schemas.openxmlformats.org/officeDocument/2006/relationships/tags" Target="../tags/tag385.xml"/><Relationship Id="rId215" Type="http://schemas.openxmlformats.org/officeDocument/2006/relationships/tags" Target="../tags/tag390.xml"/><Relationship Id="rId236" Type="http://schemas.openxmlformats.org/officeDocument/2006/relationships/tags" Target="../tags/tag411.xml"/><Relationship Id="rId257" Type="http://schemas.openxmlformats.org/officeDocument/2006/relationships/tags" Target="../tags/tag432.xml"/><Relationship Id="rId26" Type="http://schemas.openxmlformats.org/officeDocument/2006/relationships/tags" Target="../tags/tag201.xml"/><Relationship Id="rId231" Type="http://schemas.openxmlformats.org/officeDocument/2006/relationships/tags" Target="../tags/tag406.xml"/><Relationship Id="rId252" Type="http://schemas.openxmlformats.org/officeDocument/2006/relationships/tags" Target="../tags/tag427.xml"/><Relationship Id="rId273" Type="http://schemas.openxmlformats.org/officeDocument/2006/relationships/tags" Target="../tags/tag448.xml"/><Relationship Id="rId47" Type="http://schemas.openxmlformats.org/officeDocument/2006/relationships/tags" Target="../tags/tag222.xml"/><Relationship Id="rId68" Type="http://schemas.openxmlformats.org/officeDocument/2006/relationships/tags" Target="../tags/tag243.xml"/><Relationship Id="rId89" Type="http://schemas.openxmlformats.org/officeDocument/2006/relationships/tags" Target="../tags/tag264.xml"/><Relationship Id="rId112" Type="http://schemas.openxmlformats.org/officeDocument/2006/relationships/tags" Target="../tags/tag287.xml"/><Relationship Id="rId133" Type="http://schemas.openxmlformats.org/officeDocument/2006/relationships/tags" Target="../tags/tag308.xml"/><Relationship Id="rId154" Type="http://schemas.openxmlformats.org/officeDocument/2006/relationships/tags" Target="../tags/tag329.xml"/><Relationship Id="rId175" Type="http://schemas.openxmlformats.org/officeDocument/2006/relationships/tags" Target="../tags/tag350.xml"/><Relationship Id="rId196" Type="http://schemas.openxmlformats.org/officeDocument/2006/relationships/tags" Target="../tags/tag371.xml"/><Relationship Id="rId200" Type="http://schemas.openxmlformats.org/officeDocument/2006/relationships/tags" Target="../tags/tag375.xml"/><Relationship Id="rId16" Type="http://schemas.openxmlformats.org/officeDocument/2006/relationships/tags" Target="../tags/tag191.xml"/><Relationship Id="rId221" Type="http://schemas.openxmlformats.org/officeDocument/2006/relationships/tags" Target="../tags/tag396.xml"/><Relationship Id="rId242" Type="http://schemas.openxmlformats.org/officeDocument/2006/relationships/tags" Target="../tags/tag417.xml"/><Relationship Id="rId263" Type="http://schemas.openxmlformats.org/officeDocument/2006/relationships/tags" Target="../tags/tag438.xml"/><Relationship Id="rId37" Type="http://schemas.openxmlformats.org/officeDocument/2006/relationships/tags" Target="../tags/tag212.xml"/><Relationship Id="rId58" Type="http://schemas.openxmlformats.org/officeDocument/2006/relationships/tags" Target="../tags/tag233.xml"/><Relationship Id="rId79" Type="http://schemas.openxmlformats.org/officeDocument/2006/relationships/tags" Target="../tags/tag254.xml"/><Relationship Id="rId102" Type="http://schemas.openxmlformats.org/officeDocument/2006/relationships/tags" Target="../tags/tag277.xml"/><Relationship Id="rId123" Type="http://schemas.openxmlformats.org/officeDocument/2006/relationships/tags" Target="../tags/tag298.xml"/><Relationship Id="rId144" Type="http://schemas.openxmlformats.org/officeDocument/2006/relationships/tags" Target="../tags/tag319.xml"/><Relationship Id="rId90" Type="http://schemas.openxmlformats.org/officeDocument/2006/relationships/tags" Target="../tags/tag265.xml"/><Relationship Id="rId165" Type="http://schemas.openxmlformats.org/officeDocument/2006/relationships/tags" Target="../tags/tag340.xml"/><Relationship Id="rId186" Type="http://schemas.openxmlformats.org/officeDocument/2006/relationships/tags" Target="../tags/tag361.xml"/><Relationship Id="rId211" Type="http://schemas.openxmlformats.org/officeDocument/2006/relationships/tags" Target="../tags/tag386.xml"/><Relationship Id="rId232" Type="http://schemas.openxmlformats.org/officeDocument/2006/relationships/tags" Target="../tags/tag407.xml"/><Relationship Id="rId253" Type="http://schemas.openxmlformats.org/officeDocument/2006/relationships/tags" Target="../tags/tag428.xml"/><Relationship Id="rId274" Type="http://schemas.openxmlformats.org/officeDocument/2006/relationships/tags" Target="../tags/tag449.xml"/><Relationship Id="rId27" Type="http://schemas.openxmlformats.org/officeDocument/2006/relationships/tags" Target="../tags/tag202.xml"/><Relationship Id="rId48" Type="http://schemas.openxmlformats.org/officeDocument/2006/relationships/tags" Target="../tags/tag223.xml"/><Relationship Id="rId69" Type="http://schemas.openxmlformats.org/officeDocument/2006/relationships/tags" Target="../tags/tag244.xml"/><Relationship Id="rId113" Type="http://schemas.openxmlformats.org/officeDocument/2006/relationships/tags" Target="../tags/tag288.xml"/><Relationship Id="rId134" Type="http://schemas.openxmlformats.org/officeDocument/2006/relationships/tags" Target="../tags/tag309.xml"/><Relationship Id="rId80" Type="http://schemas.openxmlformats.org/officeDocument/2006/relationships/tags" Target="../tags/tag255.xml"/><Relationship Id="rId155" Type="http://schemas.openxmlformats.org/officeDocument/2006/relationships/tags" Target="../tags/tag330.xml"/><Relationship Id="rId176" Type="http://schemas.openxmlformats.org/officeDocument/2006/relationships/tags" Target="../tags/tag351.xml"/><Relationship Id="rId197" Type="http://schemas.openxmlformats.org/officeDocument/2006/relationships/tags" Target="../tags/tag372.xml"/><Relationship Id="rId201" Type="http://schemas.openxmlformats.org/officeDocument/2006/relationships/tags" Target="../tags/tag376.xml"/><Relationship Id="rId222" Type="http://schemas.openxmlformats.org/officeDocument/2006/relationships/tags" Target="../tags/tag397.xml"/><Relationship Id="rId243" Type="http://schemas.openxmlformats.org/officeDocument/2006/relationships/tags" Target="../tags/tag418.xml"/><Relationship Id="rId264" Type="http://schemas.openxmlformats.org/officeDocument/2006/relationships/tags" Target="../tags/tag439.xml"/><Relationship Id="rId17" Type="http://schemas.openxmlformats.org/officeDocument/2006/relationships/tags" Target="../tags/tag192.xml"/><Relationship Id="rId38" Type="http://schemas.openxmlformats.org/officeDocument/2006/relationships/tags" Target="../tags/tag213.xml"/><Relationship Id="rId59" Type="http://schemas.openxmlformats.org/officeDocument/2006/relationships/tags" Target="../tags/tag234.xml"/><Relationship Id="rId103" Type="http://schemas.openxmlformats.org/officeDocument/2006/relationships/tags" Target="../tags/tag278.xml"/><Relationship Id="rId124" Type="http://schemas.openxmlformats.org/officeDocument/2006/relationships/tags" Target="../tags/tag299.xml"/><Relationship Id="rId70" Type="http://schemas.openxmlformats.org/officeDocument/2006/relationships/tags" Target="../tags/tag245.xml"/><Relationship Id="rId91" Type="http://schemas.openxmlformats.org/officeDocument/2006/relationships/tags" Target="../tags/tag266.xml"/><Relationship Id="rId145" Type="http://schemas.openxmlformats.org/officeDocument/2006/relationships/tags" Target="../tags/tag320.xml"/><Relationship Id="rId166" Type="http://schemas.openxmlformats.org/officeDocument/2006/relationships/tags" Target="../tags/tag341.xml"/><Relationship Id="rId187" Type="http://schemas.openxmlformats.org/officeDocument/2006/relationships/tags" Target="../tags/tag362.xml"/><Relationship Id="rId1" Type="http://schemas.openxmlformats.org/officeDocument/2006/relationships/tags" Target="../tags/tag176.xml"/><Relationship Id="rId212" Type="http://schemas.openxmlformats.org/officeDocument/2006/relationships/tags" Target="../tags/tag387.xml"/><Relationship Id="rId233" Type="http://schemas.openxmlformats.org/officeDocument/2006/relationships/tags" Target="../tags/tag408.xml"/><Relationship Id="rId254" Type="http://schemas.openxmlformats.org/officeDocument/2006/relationships/tags" Target="../tags/tag429.xml"/><Relationship Id="rId28" Type="http://schemas.openxmlformats.org/officeDocument/2006/relationships/tags" Target="../tags/tag203.xml"/><Relationship Id="rId49" Type="http://schemas.openxmlformats.org/officeDocument/2006/relationships/tags" Target="../tags/tag224.xml"/><Relationship Id="rId114" Type="http://schemas.openxmlformats.org/officeDocument/2006/relationships/tags" Target="../tags/tag289.xml"/><Relationship Id="rId275" Type="http://schemas.openxmlformats.org/officeDocument/2006/relationships/tags" Target="../tags/tag450.xml"/><Relationship Id="rId60" Type="http://schemas.openxmlformats.org/officeDocument/2006/relationships/tags" Target="../tags/tag235.xml"/><Relationship Id="rId81" Type="http://schemas.openxmlformats.org/officeDocument/2006/relationships/tags" Target="../tags/tag256.xml"/><Relationship Id="rId135" Type="http://schemas.openxmlformats.org/officeDocument/2006/relationships/tags" Target="../tags/tag310.xml"/><Relationship Id="rId156" Type="http://schemas.openxmlformats.org/officeDocument/2006/relationships/tags" Target="../tags/tag331.xml"/><Relationship Id="rId177" Type="http://schemas.openxmlformats.org/officeDocument/2006/relationships/tags" Target="../tags/tag352.xml"/><Relationship Id="rId198" Type="http://schemas.openxmlformats.org/officeDocument/2006/relationships/tags" Target="../tags/tag373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568.xml"/><Relationship Id="rId21" Type="http://schemas.openxmlformats.org/officeDocument/2006/relationships/tags" Target="../tags/tag472.xml"/><Relationship Id="rId42" Type="http://schemas.openxmlformats.org/officeDocument/2006/relationships/tags" Target="../tags/tag493.xml"/><Relationship Id="rId63" Type="http://schemas.openxmlformats.org/officeDocument/2006/relationships/tags" Target="../tags/tag514.xml"/><Relationship Id="rId84" Type="http://schemas.openxmlformats.org/officeDocument/2006/relationships/tags" Target="../tags/tag535.xml"/><Relationship Id="rId138" Type="http://schemas.openxmlformats.org/officeDocument/2006/relationships/tags" Target="../tags/tag589.xml"/><Relationship Id="rId159" Type="http://schemas.openxmlformats.org/officeDocument/2006/relationships/tags" Target="../tags/tag610.xml"/><Relationship Id="rId170" Type="http://schemas.openxmlformats.org/officeDocument/2006/relationships/tags" Target="../tags/tag621.xml"/><Relationship Id="rId191" Type="http://schemas.openxmlformats.org/officeDocument/2006/relationships/tags" Target="../tags/tag642.xml"/><Relationship Id="rId205" Type="http://schemas.openxmlformats.org/officeDocument/2006/relationships/tags" Target="../tags/tag656.xml"/><Relationship Id="rId226" Type="http://schemas.openxmlformats.org/officeDocument/2006/relationships/tags" Target="../tags/tag677.xml"/><Relationship Id="rId107" Type="http://schemas.openxmlformats.org/officeDocument/2006/relationships/tags" Target="../tags/tag558.xml"/><Relationship Id="rId11" Type="http://schemas.openxmlformats.org/officeDocument/2006/relationships/tags" Target="../tags/tag462.xml"/><Relationship Id="rId32" Type="http://schemas.openxmlformats.org/officeDocument/2006/relationships/tags" Target="../tags/tag483.xml"/><Relationship Id="rId53" Type="http://schemas.openxmlformats.org/officeDocument/2006/relationships/tags" Target="../tags/tag504.xml"/><Relationship Id="rId74" Type="http://schemas.openxmlformats.org/officeDocument/2006/relationships/tags" Target="../tags/tag525.xml"/><Relationship Id="rId128" Type="http://schemas.openxmlformats.org/officeDocument/2006/relationships/tags" Target="../tags/tag579.xml"/><Relationship Id="rId149" Type="http://schemas.openxmlformats.org/officeDocument/2006/relationships/tags" Target="../tags/tag600.xml"/><Relationship Id="rId5" Type="http://schemas.openxmlformats.org/officeDocument/2006/relationships/tags" Target="../tags/tag456.xml"/><Relationship Id="rId95" Type="http://schemas.openxmlformats.org/officeDocument/2006/relationships/tags" Target="../tags/tag546.xml"/><Relationship Id="rId160" Type="http://schemas.openxmlformats.org/officeDocument/2006/relationships/tags" Target="../tags/tag611.xml"/><Relationship Id="rId181" Type="http://schemas.openxmlformats.org/officeDocument/2006/relationships/tags" Target="../tags/tag632.xml"/><Relationship Id="rId216" Type="http://schemas.openxmlformats.org/officeDocument/2006/relationships/tags" Target="../tags/tag667.xml"/><Relationship Id="rId237" Type="http://schemas.openxmlformats.org/officeDocument/2006/relationships/tags" Target="../tags/tag688.xml"/><Relationship Id="rId22" Type="http://schemas.openxmlformats.org/officeDocument/2006/relationships/tags" Target="../tags/tag473.xml"/><Relationship Id="rId43" Type="http://schemas.openxmlformats.org/officeDocument/2006/relationships/tags" Target="../tags/tag494.xml"/><Relationship Id="rId64" Type="http://schemas.openxmlformats.org/officeDocument/2006/relationships/tags" Target="../tags/tag515.xml"/><Relationship Id="rId118" Type="http://schemas.openxmlformats.org/officeDocument/2006/relationships/tags" Target="../tags/tag569.xml"/><Relationship Id="rId139" Type="http://schemas.openxmlformats.org/officeDocument/2006/relationships/tags" Target="../tags/tag590.xml"/><Relationship Id="rId80" Type="http://schemas.openxmlformats.org/officeDocument/2006/relationships/tags" Target="../tags/tag531.xml"/><Relationship Id="rId85" Type="http://schemas.openxmlformats.org/officeDocument/2006/relationships/tags" Target="../tags/tag536.xml"/><Relationship Id="rId150" Type="http://schemas.openxmlformats.org/officeDocument/2006/relationships/tags" Target="../tags/tag601.xml"/><Relationship Id="rId155" Type="http://schemas.openxmlformats.org/officeDocument/2006/relationships/tags" Target="../tags/tag606.xml"/><Relationship Id="rId171" Type="http://schemas.openxmlformats.org/officeDocument/2006/relationships/tags" Target="../tags/tag622.xml"/><Relationship Id="rId176" Type="http://schemas.openxmlformats.org/officeDocument/2006/relationships/tags" Target="../tags/tag627.xml"/><Relationship Id="rId192" Type="http://schemas.openxmlformats.org/officeDocument/2006/relationships/tags" Target="../tags/tag643.xml"/><Relationship Id="rId197" Type="http://schemas.openxmlformats.org/officeDocument/2006/relationships/tags" Target="../tags/tag648.xml"/><Relationship Id="rId206" Type="http://schemas.openxmlformats.org/officeDocument/2006/relationships/tags" Target="../tags/tag657.xml"/><Relationship Id="rId227" Type="http://schemas.openxmlformats.org/officeDocument/2006/relationships/tags" Target="../tags/tag678.xml"/><Relationship Id="rId201" Type="http://schemas.openxmlformats.org/officeDocument/2006/relationships/tags" Target="../tags/tag652.xml"/><Relationship Id="rId222" Type="http://schemas.openxmlformats.org/officeDocument/2006/relationships/tags" Target="../tags/tag673.xml"/><Relationship Id="rId12" Type="http://schemas.openxmlformats.org/officeDocument/2006/relationships/tags" Target="../tags/tag463.xml"/><Relationship Id="rId17" Type="http://schemas.openxmlformats.org/officeDocument/2006/relationships/tags" Target="../tags/tag468.xml"/><Relationship Id="rId33" Type="http://schemas.openxmlformats.org/officeDocument/2006/relationships/tags" Target="../tags/tag484.xml"/><Relationship Id="rId38" Type="http://schemas.openxmlformats.org/officeDocument/2006/relationships/tags" Target="../tags/tag489.xml"/><Relationship Id="rId59" Type="http://schemas.openxmlformats.org/officeDocument/2006/relationships/tags" Target="../tags/tag510.xml"/><Relationship Id="rId103" Type="http://schemas.openxmlformats.org/officeDocument/2006/relationships/tags" Target="../tags/tag554.xml"/><Relationship Id="rId108" Type="http://schemas.openxmlformats.org/officeDocument/2006/relationships/tags" Target="../tags/tag559.xml"/><Relationship Id="rId124" Type="http://schemas.openxmlformats.org/officeDocument/2006/relationships/tags" Target="../tags/tag575.xml"/><Relationship Id="rId129" Type="http://schemas.openxmlformats.org/officeDocument/2006/relationships/tags" Target="../tags/tag580.xml"/><Relationship Id="rId54" Type="http://schemas.openxmlformats.org/officeDocument/2006/relationships/tags" Target="../tags/tag505.xml"/><Relationship Id="rId70" Type="http://schemas.openxmlformats.org/officeDocument/2006/relationships/tags" Target="../tags/tag521.xml"/><Relationship Id="rId75" Type="http://schemas.openxmlformats.org/officeDocument/2006/relationships/tags" Target="../tags/tag526.xml"/><Relationship Id="rId91" Type="http://schemas.openxmlformats.org/officeDocument/2006/relationships/tags" Target="../tags/tag542.xml"/><Relationship Id="rId96" Type="http://schemas.openxmlformats.org/officeDocument/2006/relationships/tags" Target="../tags/tag547.xml"/><Relationship Id="rId140" Type="http://schemas.openxmlformats.org/officeDocument/2006/relationships/tags" Target="../tags/tag591.xml"/><Relationship Id="rId145" Type="http://schemas.openxmlformats.org/officeDocument/2006/relationships/tags" Target="../tags/tag596.xml"/><Relationship Id="rId161" Type="http://schemas.openxmlformats.org/officeDocument/2006/relationships/tags" Target="../tags/tag612.xml"/><Relationship Id="rId166" Type="http://schemas.openxmlformats.org/officeDocument/2006/relationships/tags" Target="../tags/tag617.xml"/><Relationship Id="rId182" Type="http://schemas.openxmlformats.org/officeDocument/2006/relationships/tags" Target="../tags/tag633.xml"/><Relationship Id="rId187" Type="http://schemas.openxmlformats.org/officeDocument/2006/relationships/tags" Target="../tags/tag638.xml"/><Relationship Id="rId217" Type="http://schemas.openxmlformats.org/officeDocument/2006/relationships/tags" Target="../tags/tag668.xml"/><Relationship Id="rId1" Type="http://schemas.openxmlformats.org/officeDocument/2006/relationships/tags" Target="../tags/tag452.xml"/><Relationship Id="rId6" Type="http://schemas.openxmlformats.org/officeDocument/2006/relationships/tags" Target="../tags/tag457.xml"/><Relationship Id="rId212" Type="http://schemas.openxmlformats.org/officeDocument/2006/relationships/tags" Target="../tags/tag663.xml"/><Relationship Id="rId233" Type="http://schemas.openxmlformats.org/officeDocument/2006/relationships/tags" Target="../tags/tag684.xml"/><Relationship Id="rId238" Type="http://schemas.openxmlformats.org/officeDocument/2006/relationships/tags" Target="../tags/tag689.xml"/><Relationship Id="rId23" Type="http://schemas.openxmlformats.org/officeDocument/2006/relationships/tags" Target="../tags/tag474.xml"/><Relationship Id="rId28" Type="http://schemas.openxmlformats.org/officeDocument/2006/relationships/tags" Target="../tags/tag479.xml"/><Relationship Id="rId49" Type="http://schemas.openxmlformats.org/officeDocument/2006/relationships/tags" Target="../tags/tag500.xml"/><Relationship Id="rId114" Type="http://schemas.openxmlformats.org/officeDocument/2006/relationships/tags" Target="../tags/tag565.xml"/><Relationship Id="rId119" Type="http://schemas.openxmlformats.org/officeDocument/2006/relationships/tags" Target="../tags/tag570.xml"/><Relationship Id="rId44" Type="http://schemas.openxmlformats.org/officeDocument/2006/relationships/tags" Target="../tags/tag495.xml"/><Relationship Id="rId60" Type="http://schemas.openxmlformats.org/officeDocument/2006/relationships/tags" Target="../tags/tag511.xml"/><Relationship Id="rId65" Type="http://schemas.openxmlformats.org/officeDocument/2006/relationships/tags" Target="../tags/tag516.xml"/><Relationship Id="rId81" Type="http://schemas.openxmlformats.org/officeDocument/2006/relationships/tags" Target="../tags/tag532.xml"/><Relationship Id="rId86" Type="http://schemas.openxmlformats.org/officeDocument/2006/relationships/tags" Target="../tags/tag537.xml"/><Relationship Id="rId130" Type="http://schemas.openxmlformats.org/officeDocument/2006/relationships/tags" Target="../tags/tag581.xml"/><Relationship Id="rId135" Type="http://schemas.openxmlformats.org/officeDocument/2006/relationships/tags" Target="../tags/tag586.xml"/><Relationship Id="rId151" Type="http://schemas.openxmlformats.org/officeDocument/2006/relationships/tags" Target="../tags/tag602.xml"/><Relationship Id="rId156" Type="http://schemas.openxmlformats.org/officeDocument/2006/relationships/tags" Target="../tags/tag607.xml"/><Relationship Id="rId177" Type="http://schemas.openxmlformats.org/officeDocument/2006/relationships/tags" Target="../tags/tag628.xml"/><Relationship Id="rId198" Type="http://schemas.openxmlformats.org/officeDocument/2006/relationships/tags" Target="../tags/tag649.xml"/><Relationship Id="rId172" Type="http://schemas.openxmlformats.org/officeDocument/2006/relationships/tags" Target="../tags/tag623.xml"/><Relationship Id="rId193" Type="http://schemas.openxmlformats.org/officeDocument/2006/relationships/tags" Target="../tags/tag644.xml"/><Relationship Id="rId202" Type="http://schemas.openxmlformats.org/officeDocument/2006/relationships/tags" Target="../tags/tag653.xml"/><Relationship Id="rId207" Type="http://schemas.openxmlformats.org/officeDocument/2006/relationships/tags" Target="../tags/tag658.xml"/><Relationship Id="rId223" Type="http://schemas.openxmlformats.org/officeDocument/2006/relationships/tags" Target="../tags/tag674.xml"/><Relationship Id="rId228" Type="http://schemas.openxmlformats.org/officeDocument/2006/relationships/tags" Target="../tags/tag679.xml"/><Relationship Id="rId13" Type="http://schemas.openxmlformats.org/officeDocument/2006/relationships/tags" Target="../tags/tag464.xml"/><Relationship Id="rId18" Type="http://schemas.openxmlformats.org/officeDocument/2006/relationships/tags" Target="../tags/tag469.xml"/><Relationship Id="rId39" Type="http://schemas.openxmlformats.org/officeDocument/2006/relationships/tags" Target="../tags/tag490.xml"/><Relationship Id="rId109" Type="http://schemas.openxmlformats.org/officeDocument/2006/relationships/tags" Target="../tags/tag560.xml"/><Relationship Id="rId34" Type="http://schemas.openxmlformats.org/officeDocument/2006/relationships/tags" Target="../tags/tag485.xml"/><Relationship Id="rId50" Type="http://schemas.openxmlformats.org/officeDocument/2006/relationships/tags" Target="../tags/tag501.xml"/><Relationship Id="rId55" Type="http://schemas.openxmlformats.org/officeDocument/2006/relationships/tags" Target="../tags/tag506.xml"/><Relationship Id="rId76" Type="http://schemas.openxmlformats.org/officeDocument/2006/relationships/tags" Target="../tags/tag527.xml"/><Relationship Id="rId97" Type="http://schemas.openxmlformats.org/officeDocument/2006/relationships/tags" Target="../tags/tag548.xml"/><Relationship Id="rId104" Type="http://schemas.openxmlformats.org/officeDocument/2006/relationships/tags" Target="../tags/tag555.xml"/><Relationship Id="rId120" Type="http://schemas.openxmlformats.org/officeDocument/2006/relationships/tags" Target="../tags/tag571.xml"/><Relationship Id="rId125" Type="http://schemas.openxmlformats.org/officeDocument/2006/relationships/tags" Target="../tags/tag576.xml"/><Relationship Id="rId141" Type="http://schemas.openxmlformats.org/officeDocument/2006/relationships/tags" Target="../tags/tag592.xml"/><Relationship Id="rId146" Type="http://schemas.openxmlformats.org/officeDocument/2006/relationships/tags" Target="../tags/tag597.xml"/><Relationship Id="rId167" Type="http://schemas.openxmlformats.org/officeDocument/2006/relationships/tags" Target="../tags/tag618.xml"/><Relationship Id="rId188" Type="http://schemas.openxmlformats.org/officeDocument/2006/relationships/tags" Target="../tags/tag639.xml"/><Relationship Id="rId7" Type="http://schemas.openxmlformats.org/officeDocument/2006/relationships/tags" Target="../tags/tag458.xml"/><Relationship Id="rId71" Type="http://schemas.openxmlformats.org/officeDocument/2006/relationships/tags" Target="../tags/tag522.xml"/><Relationship Id="rId92" Type="http://schemas.openxmlformats.org/officeDocument/2006/relationships/tags" Target="../tags/tag543.xml"/><Relationship Id="rId162" Type="http://schemas.openxmlformats.org/officeDocument/2006/relationships/tags" Target="../tags/tag613.xml"/><Relationship Id="rId183" Type="http://schemas.openxmlformats.org/officeDocument/2006/relationships/tags" Target="../tags/tag634.xml"/><Relationship Id="rId213" Type="http://schemas.openxmlformats.org/officeDocument/2006/relationships/tags" Target="../tags/tag664.xml"/><Relationship Id="rId218" Type="http://schemas.openxmlformats.org/officeDocument/2006/relationships/tags" Target="../tags/tag669.xml"/><Relationship Id="rId234" Type="http://schemas.openxmlformats.org/officeDocument/2006/relationships/tags" Target="../tags/tag685.xml"/><Relationship Id="rId239" Type="http://schemas.openxmlformats.org/officeDocument/2006/relationships/tags" Target="../tags/tag690.xml"/><Relationship Id="rId2" Type="http://schemas.openxmlformats.org/officeDocument/2006/relationships/tags" Target="../tags/tag453.xml"/><Relationship Id="rId29" Type="http://schemas.openxmlformats.org/officeDocument/2006/relationships/tags" Target="../tags/tag480.xml"/><Relationship Id="rId24" Type="http://schemas.openxmlformats.org/officeDocument/2006/relationships/tags" Target="../tags/tag475.xml"/><Relationship Id="rId40" Type="http://schemas.openxmlformats.org/officeDocument/2006/relationships/tags" Target="../tags/tag491.xml"/><Relationship Id="rId45" Type="http://schemas.openxmlformats.org/officeDocument/2006/relationships/tags" Target="../tags/tag496.xml"/><Relationship Id="rId66" Type="http://schemas.openxmlformats.org/officeDocument/2006/relationships/tags" Target="../tags/tag517.xml"/><Relationship Id="rId87" Type="http://schemas.openxmlformats.org/officeDocument/2006/relationships/tags" Target="../tags/tag538.xml"/><Relationship Id="rId110" Type="http://schemas.openxmlformats.org/officeDocument/2006/relationships/tags" Target="../tags/tag561.xml"/><Relationship Id="rId115" Type="http://schemas.openxmlformats.org/officeDocument/2006/relationships/tags" Target="../tags/tag566.xml"/><Relationship Id="rId131" Type="http://schemas.openxmlformats.org/officeDocument/2006/relationships/tags" Target="../tags/tag582.xml"/><Relationship Id="rId136" Type="http://schemas.openxmlformats.org/officeDocument/2006/relationships/tags" Target="../tags/tag587.xml"/><Relationship Id="rId157" Type="http://schemas.openxmlformats.org/officeDocument/2006/relationships/tags" Target="../tags/tag608.xml"/><Relationship Id="rId178" Type="http://schemas.openxmlformats.org/officeDocument/2006/relationships/tags" Target="../tags/tag629.xml"/><Relationship Id="rId61" Type="http://schemas.openxmlformats.org/officeDocument/2006/relationships/tags" Target="../tags/tag512.xml"/><Relationship Id="rId82" Type="http://schemas.openxmlformats.org/officeDocument/2006/relationships/tags" Target="../tags/tag533.xml"/><Relationship Id="rId152" Type="http://schemas.openxmlformats.org/officeDocument/2006/relationships/tags" Target="../tags/tag603.xml"/><Relationship Id="rId173" Type="http://schemas.openxmlformats.org/officeDocument/2006/relationships/tags" Target="../tags/tag624.xml"/><Relationship Id="rId194" Type="http://schemas.openxmlformats.org/officeDocument/2006/relationships/tags" Target="../tags/tag645.xml"/><Relationship Id="rId199" Type="http://schemas.openxmlformats.org/officeDocument/2006/relationships/tags" Target="../tags/tag650.xml"/><Relationship Id="rId203" Type="http://schemas.openxmlformats.org/officeDocument/2006/relationships/tags" Target="../tags/tag654.xml"/><Relationship Id="rId208" Type="http://schemas.openxmlformats.org/officeDocument/2006/relationships/tags" Target="../tags/tag659.xml"/><Relationship Id="rId229" Type="http://schemas.openxmlformats.org/officeDocument/2006/relationships/tags" Target="../tags/tag680.xml"/><Relationship Id="rId19" Type="http://schemas.openxmlformats.org/officeDocument/2006/relationships/tags" Target="../tags/tag470.xml"/><Relationship Id="rId224" Type="http://schemas.openxmlformats.org/officeDocument/2006/relationships/tags" Target="../tags/tag675.xml"/><Relationship Id="rId240" Type="http://schemas.openxmlformats.org/officeDocument/2006/relationships/slideLayout" Target="../slideLayouts/slideLayout1.xml"/><Relationship Id="rId14" Type="http://schemas.openxmlformats.org/officeDocument/2006/relationships/tags" Target="../tags/tag465.xml"/><Relationship Id="rId30" Type="http://schemas.openxmlformats.org/officeDocument/2006/relationships/tags" Target="../tags/tag481.xml"/><Relationship Id="rId35" Type="http://schemas.openxmlformats.org/officeDocument/2006/relationships/tags" Target="../tags/tag486.xml"/><Relationship Id="rId56" Type="http://schemas.openxmlformats.org/officeDocument/2006/relationships/tags" Target="../tags/tag507.xml"/><Relationship Id="rId77" Type="http://schemas.openxmlformats.org/officeDocument/2006/relationships/tags" Target="../tags/tag528.xml"/><Relationship Id="rId100" Type="http://schemas.openxmlformats.org/officeDocument/2006/relationships/tags" Target="../tags/tag551.xml"/><Relationship Id="rId105" Type="http://schemas.openxmlformats.org/officeDocument/2006/relationships/tags" Target="../tags/tag556.xml"/><Relationship Id="rId126" Type="http://schemas.openxmlformats.org/officeDocument/2006/relationships/tags" Target="../tags/tag577.xml"/><Relationship Id="rId147" Type="http://schemas.openxmlformats.org/officeDocument/2006/relationships/tags" Target="../tags/tag598.xml"/><Relationship Id="rId168" Type="http://schemas.openxmlformats.org/officeDocument/2006/relationships/tags" Target="../tags/tag619.xml"/><Relationship Id="rId8" Type="http://schemas.openxmlformats.org/officeDocument/2006/relationships/tags" Target="../tags/tag459.xml"/><Relationship Id="rId51" Type="http://schemas.openxmlformats.org/officeDocument/2006/relationships/tags" Target="../tags/tag502.xml"/><Relationship Id="rId72" Type="http://schemas.openxmlformats.org/officeDocument/2006/relationships/tags" Target="../tags/tag523.xml"/><Relationship Id="rId93" Type="http://schemas.openxmlformats.org/officeDocument/2006/relationships/tags" Target="../tags/tag544.xml"/><Relationship Id="rId98" Type="http://schemas.openxmlformats.org/officeDocument/2006/relationships/tags" Target="../tags/tag549.xml"/><Relationship Id="rId121" Type="http://schemas.openxmlformats.org/officeDocument/2006/relationships/tags" Target="../tags/tag572.xml"/><Relationship Id="rId142" Type="http://schemas.openxmlformats.org/officeDocument/2006/relationships/tags" Target="../tags/tag593.xml"/><Relationship Id="rId163" Type="http://schemas.openxmlformats.org/officeDocument/2006/relationships/tags" Target="../tags/tag614.xml"/><Relationship Id="rId184" Type="http://schemas.openxmlformats.org/officeDocument/2006/relationships/tags" Target="../tags/tag635.xml"/><Relationship Id="rId189" Type="http://schemas.openxmlformats.org/officeDocument/2006/relationships/tags" Target="../tags/tag640.xml"/><Relationship Id="rId219" Type="http://schemas.openxmlformats.org/officeDocument/2006/relationships/tags" Target="../tags/tag670.xml"/><Relationship Id="rId3" Type="http://schemas.openxmlformats.org/officeDocument/2006/relationships/tags" Target="../tags/tag454.xml"/><Relationship Id="rId214" Type="http://schemas.openxmlformats.org/officeDocument/2006/relationships/tags" Target="../tags/tag665.xml"/><Relationship Id="rId230" Type="http://schemas.openxmlformats.org/officeDocument/2006/relationships/tags" Target="../tags/tag681.xml"/><Relationship Id="rId235" Type="http://schemas.openxmlformats.org/officeDocument/2006/relationships/tags" Target="../tags/tag686.xml"/><Relationship Id="rId25" Type="http://schemas.openxmlformats.org/officeDocument/2006/relationships/tags" Target="../tags/tag476.xml"/><Relationship Id="rId46" Type="http://schemas.openxmlformats.org/officeDocument/2006/relationships/tags" Target="../tags/tag497.xml"/><Relationship Id="rId67" Type="http://schemas.openxmlformats.org/officeDocument/2006/relationships/tags" Target="../tags/tag518.xml"/><Relationship Id="rId116" Type="http://schemas.openxmlformats.org/officeDocument/2006/relationships/tags" Target="../tags/tag567.xml"/><Relationship Id="rId137" Type="http://schemas.openxmlformats.org/officeDocument/2006/relationships/tags" Target="../tags/tag588.xml"/><Relationship Id="rId158" Type="http://schemas.openxmlformats.org/officeDocument/2006/relationships/tags" Target="../tags/tag609.xml"/><Relationship Id="rId20" Type="http://schemas.openxmlformats.org/officeDocument/2006/relationships/tags" Target="../tags/tag471.xml"/><Relationship Id="rId41" Type="http://schemas.openxmlformats.org/officeDocument/2006/relationships/tags" Target="../tags/tag492.xml"/><Relationship Id="rId62" Type="http://schemas.openxmlformats.org/officeDocument/2006/relationships/tags" Target="../tags/tag513.xml"/><Relationship Id="rId83" Type="http://schemas.openxmlformats.org/officeDocument/2006/relationships/tags" Target="../tags/tag534.xml"/><Relationship Id="rId88" Type="http://schemas.openxmlformats.org/officeDocument/2006/relationships/tags" Target="../tags/tag539.xml"/><Relationship Id="rId111" Type="http://schemas.openxmlformats.org/officeDocument/2006/relationships/tags" Target="../tags/tag562.xml"/><Relationship Id="rId132" Type="http://schemas.openxmlformats.org/officeDocument/2006/relationships/tags" Target="../tags/tag583.xml"/><Relationship Id="rId153" Type="http://schemas.openxmlformats.org/officeDocument/2006/relationships/tags" Target="../tags/tag604.xml"/><Relationship Id="rId174" Type="http://schemas.openxmlformats.org/officeDocument/2006/relationships/tags" Target="../tags/tag625.xml"/><Relationship Id="rId179" Type="http://schemas.openxmlformats.org/officeDocument/2006/relationships/tags" Target="../tags/tag630.xml"/><Relationship Id="rId195" Type="http://schemas.openxmlformats.org/officeDocument/2006/relationships/tags" Target="../tags/tag646.xml"/><Relationship Id="rId209" Type="http://schemas.openxmlformats.org/officeDocument/2006/relationships/tags" Target="../tags/tag660.xml"/><Relationship Id="rId190" Type="http://schemas.openxmlformats.org/officeDocument/2006/relationships/tags" Target="../tags/tag641.xml"/><Relationship Id="rId204" Type="http://schemas.openxmlformats.org/officeDocument/2006/relationships/tags" Target="../tags/tag655.xml"/><Relationship Id="rId220" Type="http://schemas.openxmlformats.org/officeDocument/2006/relationships/tags" Target="../tags/tag671.xml"/><Relationship Id="rId225" Type="http://schemas.openxmlformats.org/officeDocument/2006/relationships/tags" Target="../tags/tag676.xml"/><Relationship Id="rId15" Type="http://schemas.openxmlformats.org/officeDocument/2006/relationships/tags" Target="../tags/tag466.xml"/><Relationship Id="rId36" Type="http://schemas.openxmlformats.org/officeDocument/2006/relationships/tags" Target="../tags/tag487.xml"/><Relationship Id="rId57" Type="http://schemas.openxmlformats.org/officeDocument/2006/relationships/tags" Target="../tags/tag508.xml"/><Relationship Id="rId106" Type="http://schemas.openxmlformats.org/officeDocument/2006/relationships/tags" Target="../tags/tag557.xml"/><Relationship Id="rId127" Type="http://schemas.openxmlformats.org/officeDocument/2006/relationships/tags" Target="../tags/tag578.xml"/><Relationship Id="rId10" Type="http://schemas.openxmlformats.org/officeDocument/2006/relationships/tags" Target="../tags/tag461.xml"/><Relationship Id="rId31" Type="http://schemas.openxmlformats.org/officeDocument/2006/relationships/tags" Target="../tags/tag482.xml"/><Relationship Id="rId52" Type="http://schemas.openxmlformats.org/officeDocument/2006/relationships/tags" Target="../tags/tag503.xml"/><Relationship Id="rId73" Type="http://schemas.openxmlformats.org/officeDocument/2006/relationships/tags" Target="../tags/tag524.xml"/><Relationship Id="rId78" Type="http://schemas.openxmlformats.org/officeDocument/2006/relationships/tags" Target="../tags/tag529.xml"/><Relationship Id="rId94" Type="http://schemas.openxmlformats.org/officeDocument/2006/relationships/tags" Target="../tags/tag545.xml"/><Relationship Id="rId99" Type="http://schemas.openxmlformats.org/officeDocument/2006/relationships/tags" Target="../tags/tag550.xml"/><Relationship Id="rId101" Type="http://schemas.openxmlformats.org/officeDocument/2006/relationships/tags" Target="../tags/tag552.xml"/><Relationship Id="rId122" Type="http://schemas.openxmlformats.org/officeDocument/2006/relationships/tags" Target="../tags/tag573.xml"/><Relationship Id="rId143" Type="http://schemas.openxmlformats.org/officeDocument/2006/relationships/tags" Target="../tags/tag594.xml"/><Relationship Id="rId148" Type="http://schemas.openxmlformats.org/officeDocument/2006/relationships/tags" Target="../tags/tag599.xml"/><Relationship Id="rId164" Type="http://schemas.openxmlformats.org/officeDocument/2006/relationships/tags" Target="../tags/tag615.xml"/><Relationship Id="rId169" Type="http://schemas.openxmlformats.org/officeDocument/2006/relationships/tags" Target="../tags/tag620.xml"/><Relationship Id="rId185" Type="http://schemas.openxmlformats.org/officeDocument/2006/relationships/tags" Target="../tags/tag636.xml"/><Relationship Id="rId4" Type="http://schemas.openxmlformats.org/officeDocument/2006/relationships/tags" Target="../tags/tag455.xml"/><Relationship Id="rId9" Type="http://schemas.openxmlformats.org/officeDocument/2006/relationships/tags" Target="../tags/tag460.xml"/><Relationship Id="rId180" Type="http://schemas.openxmlformats.org/officeDocument/2006/relationships/tags" Target="../tags/tag631.xml"/><Relationship Id="rId210" Type="http://schemas.openxmlformats.org/officeDocument/2006/relationships/tags" Target="../tags/tag661.xml"/><Relationship Id="rId215" Type="http://schemas.openxmlformats.org/officeDocument/2006/relationships/tags" Target="../tags/tag666.xml"/><Relationship Id="rId236" Type="http://schemas.openxmlformats.org/officeDocument/2006/relationships/tags" Target="../tags/tag687.xml"/><Relationship Id="rId26" Type="http://schemas.openxmlformats.org/officeDocument/2006/relationships/tags" Target="../tags/tag477.xml"/><Relationship Id="rId231" Type="http://schemas.openxmlformats.org/officeDocument/2006/relationships/tags" Target="../tags/tag682.xml"/><Relationship Id="rId47" Type="http://schemas.openxmlformats.org/officeDocument/2006/relationships/tags" Target="../tags/tag498.xml"/><Relationship Id="rId68" Type="http://schemas.openxmlformats.org/officeDocument/2006/relationships/tags" Target="../tags/tag519.xml"/><Relationship Id="rId89" Type="http://schemas.openxmlformats.org/officeDocument/2006/relationships/tags" Target="../tags/tag540.xml"/><Relationship Id="rId112" Type="http://schemas.openxmlformats.org/officeDocument/2006/relationships/tags" Target="../tags/tag563.xml"/><Relationship Id="rId133" Type="http://schemas.openxmlformats.org/officeDocument/2006/relationships/tags" Target="../tags/tag584.xml"/><Relationship Id="rId154" Type="http://schemas.openxmlformats.org/officeDocument/2006/relationships/tags" Target="../tags/tag605.xml"/><Relationship Id="rId175" Type="http://schemas.openxmlformats.org/officeDocument/2006/relationships/tags" Target="../tags/tag626.xml"/><Relationship Id="rId196" Type="http://schemas.openxmlformats.org/officeDocument/2006/relationships/tags" Target="../tags/tag647.xml"/><Relationship Id="rId200" Type="http://schemas.openxmlformats.org/officeDocument/2006/relationships/tags" Target="../tags/tag651.xml"/><Relationship Id="rId16" Type="http://schemas.openxmlformats.org/officeDocument/2006/relationships/tags" Target="../tags/tag467.xml"/><Relationship Id="rId221" Type="http://schemas.openxmlformats.org/officeDocument/2006/relationships/tags" Target="../tags/tag672.xml"/><Relationship Id="rId37" Type="http://schemas.openxmlformats.org/officeDocument/2006/relationships/tags" Target="../tags/tag488.xml"/><Relationship Id="rId58" Type="http://schemas.openxmlformats.org/officeDocument/2006/relationships/tags" Target="../tags/tag509.xml"/><Relationship Id="rId79" Type="http://schemas.openxmlformats.org/officeDocument/2006/relationships/tags" Target="../tags/tag530.xml"/><Relationship Id="rId102" Type="http://schemas.openxmlformats.org/officeDocument/2006/relationships/tags" Target="../tags/tag553.xml"/><Relationship Id="rId123" Type="http://schemas.openxmlformats.org/officeDocument/2006/relationships/tags" Target="../tags/tag574.xml"/><Relationship Id="rId144" Type="http://schemas.openxmlformats.org/officeDocument/2006/relationships/tags" Target="../tags/tag595.xml"/><Relationship Id="rId90" Type="http://schemas.openxmlformats.org/officeDocument/2006/relationships/tags" Target="../tags/tag541.xml"/><Relationship Id="rId165" Type="http://schemas.openxmlformats.org/officeDocument/2006/relationships/tags" Target="../tags/tag616.xml"/><Relationship Id="rId186" Type="http://schemas.openxmlformats.org/officeDocument/2006/relationships/tags" Target="../tags/tag637.xml"/><Relationship Id="rId211" Type="http://schemas.openxmlformats.org/officeDocument/2006/relationships/tags" Target="../tags/tag662.xml"/><Relationship Id="rId232" Type="http://schemas.openxmlformats.org/officeDocument/2006/relationships/tags" Target="../tags/tag683.xml"/><Relationship Id="rId27" Type="http://schemas.openxmlformats.org/officeDocument/2006/relationships/tags" Target="../tags/tag478.xml"/><Relationship Id="rId48" Type="http://schemas.openxmlformats.org/officeDocument/2006/relationships/tags" Target="../tags/tag499.xml"/><Relationship Id="rId69" Type="http://schemas.openxmlformats.org/officeDocument/2006/relationships/tags" Target="../tags/tag520.xml"/><Relationship Id="rId113" Type="http://schemas.openxmlformats.org/officeDocument/2006/relationships/tags" Target="../tags/tag564.xml"/><Relationship Id="rId134" Type="http://schemas.openxmlformats.org/officeDocument/2006/relationships/tags" Target="../tags/tag585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716.xml"/><Relationship Id="rId117" Type="http://schemas.openxmlformats.org/officeDocument/2006/relationships/tags" Target="../tags/tag807.xml"/><Relationship Id="rId21" Type="http://schemas.openxmlformats.org/officeDocument/2006/relationships/tags" Target="../tags/tag711.xml"/><Relationship Id="rId42" Type="http://schemas.openxmlformats.org/officeDocument/2006/relationships/tags" Target="../tags/tag732.xml"/><Relationship Id="rId47" Type="http://schemas.openxmlformats.org/officeDocument/2006/relationships/tags" Target="../tags/tag737.xml"/><Relationship Id="rId63" Type="http://schemas.openxmlformats.org/officeDocument/2006/relationships/tags" Target="../tags/tag753.xml"/><Relationship Id="rId68" Type="http://schemas.openxmlformats.org/officeDocument/2006/relationships/tags" Target="../tags/tag758.xml"/><Relationship Id="rId84" Type="http://schemas.openxmlformats.org/officeDocument/2006/relationships/tags" Target="../tags/tag774.xml"/><Relationship Id="rId89" Type="http://schemas.openxmlformats.org/officeDocument/2006/relationships/tags" Target="../tags/tag779.xml"/><Relationship Id="rId112" Type="http://schemas.openxmlformats.org/officeDocument/2006/relationships/tags" Target="../tags/tag802.xml"/><Relationship Id="rId133" Type="http://schemas.openxmlformats.org/officeDocument/2006/relationships/tags" Target="../tags/tag823.xml"/><Relationship Id="rId138" Type="http://schemas.openxmlformats.org/officeDocument/2006/relationships/tags" Target="../tags/tag828.xml"/><Relationship Id="rId154" Type="http://schemas.openxmlformats.org/officeDocument/2006/relationships/tags" Target="../tags/tag844.xml"/><Relationship Id="rId159" Type="http://schemas.openxmlformats.org/officeDocument/2006/relationships/tags" Target="../tags/tag849.xml"/><Relationship Id="rId16" Type="http://schemas.openxmlformats.org/officeDocument/2006/relationships/tags" Target="../tags/tag706.xml"/><Relationship Id="rId107" Type="http://schemas.openxmlformats.org/officeDocument/2006/relationships/tags" Target="../tags/tag797.xml"/><Relationship Id="rId11" Type="http://schemas.openxmlformats.org/officeDocument/2006/relationships/tags" Target="../tags/tag701.xml"/><Relationship Id="rId32" Type="http://schemas.openxmlformats.org/officeDocument/2006/relationships/tags" Target="../tags/tag722.xml"/><Relationship Id="rId37" Type="http://schemas.openxmlformats.org/officeDocument/2006/relationships/tags" Target="../tags/tag727.xml"/><Relationship Id="rId53" Type="http://schemas.openxmlformats.org/officeDocument/2006/relationships/tags" Target="../tags/tag743.xml"/><Relationship Id="rId58" Type="http://schemas.openxmlformats.org/officeDocument/2006/relationships/tags" Target="../tags/tag748.xml"/><Relationship Id="rId74" Type="http://schemas.openxmlformats.org/officeDocument/2006/relationships/tags" Target="../tags/tag764.xml"/><Relationship Id="rId79" Type="http://schemas.openxmlformats.org/officeDocument/2006/relationships/tags" Target="../tags/tag769.xml"/><Relationship Id="rId102" Type="http://schemas.openxmlformats.org/officeDocument/2006/relationships/tags" Target="../tags/tag792.xml"/><Relationship Id="rId123" Type="http://schemas.openxmlformats.org/officeDocument/2006/relationships/tags" Target="../tags/tag813.xml"/><Relationship Id="rId128" Type="http://schemas.openxmlformats.org/officeDocument/2006/relationships/tags" Target="../tags/tag818.xml"/><Relationship Id="rId144" Type="http://schemas.openxmlformats.org/officeDocument/2006/relationships/tags" Target="../tags/tag834.xml"/><Relationship Id="rId149" Type="http://schemas.openxmlformats.org/officeDocument/2006/relationships/tags" Target="../tags/tag839.xml"/><Relationship Id="rId5" Type="http://schemas.openxmlformats.org/officeDocument/2006/relationships/tags" Target="../tags/tag695.xml"/><Relationship Id="rId90" Type="http://schemas.openxmlformats.org/officeDocument/2006/relationships/tags" Target="../tags/tag780.xml"/><Relationship Id="rId95" Type="http://schemas.openxmlformats.org/officeDocument/2006/relationships/tags" Target="../tags/tag785.xml"/><Relationship Id="rId160" Type="http://schemas.openxmlformats.org/officeDocument/2006/relationships/tags" Target="../tags/tag850.xml"/><Relationship Id="rId165" Type="http://schemas.openxmlformats.org/officeDocument/2006/relationships/tags" Target="../tags/tag855.xml"/><Relationship Id="rId22" Type="http://schemas.openxmlformats.org/officeDocument/2006/relationships/tags" Target="../tags/tag712.xml"/><Relationship Id="rId27" Type="http://schemas.openxmlformats.org/officeDocument/2006/relationships/tags" Target="../tags/tag717.xml"/><Relationship Id="rId43" Type="http://schemas.openxmlformats.org/officeDocument/2006/relationships/tags" Target="../tags/tag733.xml"/><Relationship Id="rId48" Type="http://schemas.openxmlformats.org/officeDocument/2006/relationships/tags" Target="../tags/tag738.xml"/><Relationship Id="rId64" Type="http://schemas.openxmlformats.org/officeDocument/2006/relationships/tags" Target="../tags/tag754.xml"/><Relationship Id="rId69" Type="http://schemas.openxmlformats.org/officeDocument/2006/relationships/tags" Target="../tags/tag759.xml"/><Relationship Id="rId113" Type="http://schemas.openxmlformats.org/officeDocument/2006/relationships/tags" Target="../tags/tag803.xml"/><Relationship Id="rId118" Type="http://schemas.openxmlformats.org/officeDocument/2006/relationships/tags" Target="../tags/tag808.xml"/><Relationship Id="rId134" Type="http://schemas.openxmlformats.org/officeDocument/2006/relationships/tags" Target="../tags/tag824.xml"/><Relationship Id="rId139" Type="http://schemas.openxmlformats.org/officeDocument/2006/relationships/tags" Target="../tags/tag829.xml"/><Relationship Id="rId80" Type="http://schemas.openxmlformats.org/officeDocument/2006/relationships/tags" Target="../tags/tag770.xml"/><Relationship Id="rId85" Type="http://schemas.openxmlformats.org/officeDocument/2006/relationships/tags" Target="../tags/tag775.xml"/><Relationship Id="rId150" Type="http://schemas.openxmlformats.org/officeDocument/2006/relationships/tags" Target="../tags/tag840.xml"/><Relationship Id="rId155" Type="http://schemas.openxmlformats.org/officeDocument/2006/relationships/tags" Target="../tags/tag845.xml"/><Relationship Id="rId12" Type="http://schemas.openxmlformats.org/officeDocument/2006/relationships/tags" Target="../tags/tag702.xml"/><Relationship Id="rId17" Type="http://schemas.openxmlformats.org/officeDocument/2006/relationships/tags" Target="../tags/tag707.xml"/><Relationship Id="rId33" Type="http://schemas.openxmlformats.org/officeDocument/2006/relationships/tags" Target="../tags/tag723.xml"/><Relationship Id="rId38" Type="http://schemas.openxmlformats.org/officeDocument/2006/relationships/tags" Target="../tags/tag728.xml"/><Relationship Id="rId59" Type="http://schemas.openxmlformats.org/officeDocument/2006/relationships/tags" Target="../tags/tag749.xml"/><Relationship Id="rId103" Type="http://schemas.openxmlformats.org/officeDocument/2006/relationships/tags" Target="../tags/tag793.xml"/><Relationship Id="rId108" Type="http://schemas.openxmlformats.org/officeDocument/2006/relationships/tags" Target="../tags/tag798.xml"/><Relationship Id="rId124" Type="http://schemas.openxmlformats.org/officeDocument/2006/relationships/tags" Target="../tags/tag814.xml"/><Relationship Id="rId129" Type="http://schemas.openxmlformats.org/officeDocument/2006/relationships/tags" Target="../tags/tag819.xml"/><Relationship Id="rId54" Type="http://schemas.openxmlformats.org/officeDocument/2006/relationships/tags" Target="../tags/tag744.xml"/><Relationship Id="rId70" Type="http://schemas.openxmlformats.org/officeDocument/2006/relationships/tags" Target="../tags/tag760.xml"/><Relationship Id="rId75" Type="http://schemas.openxmlformats.org/officeDocument/2006/relationships/tags" Target="../tags/tag765.xml"/><Relationship Id="rId91" Type="http://schemas.openxmlformats.org/officeDocument/2006/relationships/tags" Target="../tags/tag781.xml"/><Relationship Id="rId96" Type="http://schemas.openxmlformats.org/officeDocument/2006/relationships/tags" Target="../tags/tag786.xml"/><Relationship Id="rId140" Type="http://schemas.openxmlformats.org/officeDocument/2006/relationships/tags" Target="../tags/tag830.xml"/><Relationship Id="rId145" Type="http://schemas.openxmlformats.org/officeDocument/2006/relationships/tags" Target="../tags/tag835.xml"/><Relationship Id="rId161" Type="http://schemas.openxmlformats.org/officeDocument/2006/relationships/tags" Target="../tags/tag851.xml"/><Relationship Id="rId166" Type="http://schemas.openxmlformats.org/officeDocument/2006/relationships/slideLayout" Target="../slideLayouts/slideLayout1.xml"/><Relationship Id="rId1" Type="http://schemas.openxmlformats.org/officeDocument/2006/relationships/tags" Target="../tags/tag691.xml"/><Relationship Id="rId6" Type="http://schemas.openxmlformats.org/officeDocument/2006/relationships/tags" Target="../tags/tag696.xml"/><Relationship Id="rId15" Type="http://schemas.openxmlformats.org/officeDocument/2006/relationships/tags" Target="../tags/tag705.xml"/><Relationship Id="rId23" Type="http://schemas.openxmlformats.org/officeDocument/2006/relationships/tags" Target="../tags/tag713.xml"/><Relationship Id="rId28" Type="http://schemas.openxmlformats.org/officeDocument/2006/relationships/tags" Target="../tags/tag718.xml"/><Relationship Id="rId36" Type="http://schemas.openxmlformats.org/officeDocument/2006/relationships/tags" Target="../tags/tag726.xml"/><Relationship Id="rId49" Type="http://schemas.openxmlformats.org/officeDocument/2006/relationships/tags" Target="../tags/tag739.xml"/><Relationship Id="rId57" Type="http://schemas.openxmlformats.org/officeDocument/2006/relationships/tags" Target="../tags/tag747.xml"/><Relationship Id="rId106" Type="http://schemas.openxmlformats.org/officeDocument/2006/relationships/tags" Target="../tags/tag796.xml"/><Relationship Id="rId114" Type="http://schemas.openxmlformats.org/officeDocument/2006/relationships/tags" Target="../tags/tag804.xml"/><Relationship Id="rId119" Type="http://schemas.openxmlformats.org/officeDocument/2006/relationships/tags" Target="../tags/tag809.xml"/><Relationship Id="rId127" Type="http://schemas.openxmlformats.org/officeDocument/2006/relationships/tags" Target="../tags/tag817.xml"/><Relationship Id="rId10" Type="http://schemas.openxmlformats.org/officeDocument/2006/relationships/tags" Target="../tags/tag700.xml"/><Relationship Id="rId31" Type="http://schemas.openxmlformats.org/officeDocument/2006/relationships/tags" Target="../tags/tag721.xml"/><Relationship Id="rId44" Type="http://schemas.openxmlformats.org/officeDocument/2006/relationships/tags" Target="../tags/tag734.xml"/><Relationship Id="rId52" Type="http://schemas.openxmlformats.org/officeDocument/2006/relationships/tags" Target="../tags/tag742.xml"/><Relationship Id="rId60" Type="http://schemas.openxmlformats.org/officeDocument/2006/relationships/tags" Target="../tags/tag750.xml"/><Relationship Id="rId65" Type="http://schemas.openxmlformats.org/officeDocument/2006/relationships/tags" Target="../tags/tag755.xml"/><Relationship Id="rId73" Type="http://schemas.openxmlformats.org/officeDocument/2006/relationships/tags" Target="../tags/tag763.xml"/><Relationship Id="rId78" Type="http://schemas.openxmlformats.org/officeDocument/2006/relationships/tags" Target="../tags/tag768.xml"/><Relationship Id="rId81" Type="http://schemas.openxmlformats.org/officeDocument/2006/relationships/tags" Target="../tags/tag771.xml"/><Relationship Id="rId86" Type="http://schemas.openxmlformats.org/officeDocument/2006/relationships/tags" Target="../tags/tag776.xml"/><Relationship Id="rId94" Type="http://schemas.openxmlformats.org/officeDocument/2006/relationships/tags" Target="../tags/tag784.xml"/><Relationship Id="rId99" Type="http://schemas.openxmlformats.org/officeDocument/2006/relationships/tags" Target="../tags/tag789.xml"/><Relationship Id="rId101" Type="http://schemas.openxmlformats.org/officeDocument/2006/relationships/tags" Target="../tags/tag791.xml"/><Relationship Id="rId122" Type="http://schemas.openxmlformats.org/officeDocument/2006/relationships/tags" Target="../tags/tag812.xml"/><Relationship Id="rId130" Type="http://schemas.openxmlformats.org/officeDocument/2006/relationships/tags" Target="../tags/tag820.xml"/><Relationship Id="rId135" Type="http://schemas.openxmlformats.org/officeDocument/2006/relationships/tags" Target="../tags/tag825.xml"/><Relationship Id="rId143" Type="http://schemas.openxmlformats.org/officeDocument/2006/relationships/tags" Target="../tags/tag833.xml"/><Relationship Id="rId148" Type="http://schemas.openxmlformats.org/officeDocument/2006/relationships/tags" Target="../tags/tag838.xml"/><Relationship Id="rId151" Type="http://schemas.openxmlformats.org/officeDocument/2006/relationships/tags" Target="../tags/tag841.xml"/><Relationship Id="rId156" Type="http://schemas.openxmlformats.org/officeDocument/2006/relationships/tags" Target="../tags/tag846.xml"/><Relationship Id="rId164" Type="http://schemas.openxmlformats.org/officeDocument/2006/relationships/tags" Target="../tags/tag854.xml"/><Relationship Id="rId4" Type="http://schemas.openxmlformats.org/officeDocument/2006/relationships/tags" Target="../tags/tag694.xml"/><Relationship Id="rId9" Type="http://schemas.openxmlformats.org/officeDocument/2006/relationships/tags" Target="../tags/tag699.xml"/><Relationship Id="rId13" Type="http://schemas.openxmlformats.org/officeDocument/2006/relationships/tags" Target="../tags/tag703.xml"/><Relationship Id="rId18" Type="http://schemas.openxmlformats.org/officeDocument/2006/relationships/tags" Target="../tags/tag708.xml"/><Relationship Id="rId39" Type="http://schemas.openxmlformats.org/officeDocument/2006/relationships/tags" Target="../tags/tag729.xml"/><Relationship Id="rId109" Type="http://schemas.openxmlformats.org/officeDocument/2006/relationships/tags" Target="../tags/tag799.xml"/><Relationship Id="rId34" Type="http://schemas.openxmlformats.org/officeDocument/2006/relationships/tags" Target="../tags/tag724.xml"/><Relationship Id="rId50" Type="http://schemas.openxmlformats.org/officeDocument/2006/relationships/tags" Target="../tags/tag740.xml"/><Relationship Id="rId55" Type="http://schemas.openxmlformats.org/officeDocument/2006/relationships/tags" Target="../tags/tag745.xml"/><Relationship Id="rId76" Type="http://schemas.openxmlformats.org/officeDocument/2006/relationships/tags" Target="../tags/tag766.xml"/><Relationship Id="rId97" Type="http://schemas.openxmlformats.org/officeDocument/2006/relationships/tags" Target="../tags/tag787.xml"/><Relationship Id="rId104" Type="http://schemas.openxmlformats.org/officeDocument/2006/relationships/tags" Target="../tags/tag794.xml"/><Relationship Id="rId120" Type="http://schemas.openxmlformats.org/officeDocument/2006/relationships/tags" Target="../tags/tag810.xml"/><Relationship Id="rId125" Type="http://schemas.openxmlformats.org/officeDocument/2006/relationships/tags" Target="../tags/tag815.xml"/><Relationship Id="rId141" Type="http://schemas.openxmlformats.org/officeDocument/2006/relationships/tags" Target="../tags/tag831.xml"/><Relationship Id="rId146" Type="http://schemas.openxmlformats.org/officeDocument/2006/relationships/tags" Target="../tags/tag836.xml"/><Relationship Id="rId7" Type="http://schemas.openxmlformats.org/officeDocument/2006/relationships/tags" Target="../tags/tag697.xml"/><Relationship Id="rId71" Type="http://schemas.openxmlformats.org/officeDocument/2006/relationships/tags" Target="../tags/tag761.xml"/><Relationship Id="rId92" Type="http://schemas.openxmlformats.org/officeDocument/2006/relationships/tags" Target="../tags/tag782.xml"/><Relationship Id="rId162" Type="http://schemas.openxmlformats.org/officeDocument/2006/relationships/tags" Target="../tags/tag852.xml"/><Relationship Id="rId2" Type="http://schemas.openxmlformats.org/officeDocument/2006/relationships/tags" Target="../tags/tag692.xml"/><Relationship Id="rId29" Type="http://schemas.openxmlformats.org/officeDocument/2006/relationships/tags" Target="../tags/tag719.xml"/><Relationship Id="rId24" Type="http://schemas.openxmlformats.org/officeDocument/2006/relationships/tags" Target="../tags/tag714.xml"/><Relationship Id="rId40" Type="http://schemas.openxmlformats.org/officeDocument/2006/relationships/tags" Target="../tags/tag730.xml"/><Relationship Id="rId45" Type="http://schemas.openxmlformats.org/officeDocument/2006/relationships/tags" Target="../tags/tag735.xml"/><Relationship Id="rId66" Type="http://schemas.openxmlformats.org/officeDocument/2006/relationships/tags" Target="../tags/tag756.xml"/><Relationship Id="rId87" Type="http://schemas.openxmlformats.org/officeDocument/2006/relationships/tags" Target="../tags/tag777.xml"/><Relationship Id="rId110" Type="http://schemas.openxmlformats.org/officeDocument/2006/relationships/tags" Target="../tags/tag800.xml"/><Relationship Id="rId115" Type="http://schemas.openxmlformats.org/officeDocument/2006/relationships/tags" Target="../tags/tag805.xml"/><Relationship Id="rId131" Type="http://schemas.openxmlformats.org/officeDocument/2006/relationships/tags" Target="../tags/tag821.xml"/><Relationship Id="rId136" Type="http://schemas.openxmlformats.org/officeDocument/2006/relationships/tags" Target="../tags/tag826.xml"/><Relationship Id="rId157" Type="http://schemas.openxmlformats.org/officeDocument/2006/relationships/tags" Target="../tags/tag847.xml"/><Relationship Id="rId61" Type="http://schemas.openxmlformats.org/officeDocument/2006/relationships/tags" Target="../tags/tag751.xml"/><Relationship Id="rId82" Type="http://schemas.openxmlformats.org/officeDocument/2006/relationships/tags" Target="../tags/tag772.xml"/><Relationship Id="rId152" Type="http://schemas.openxmlformats.org/officeDocument/2006/relationships/tags" Target="../tags/tag842.xml"/><Relationship Id="rId19" Type="http://schemas.openxmlformats.org/officeDocument/2006/relationships/tags" Target="../tags/tag709.xml"/><Relationship Id="rId14" Type="http://schemas.openxmlformats.org/officeDocument/2006/relationships/tags" Target="../tags/tag704.xml"/><Relationship Id="rId30" Type="http://schemas.openxmlformats.org/officeDocument/2006/relationships/tags" Target="../tags/tag720.xml"/><Relationship Id="rId35" Type="http://schemas.openxmlformats.org/officeDocument/2006/relationships/tags" Target="../tags/tag725.xml"/><Relationship Id="rId56" Type="http://schemas.openxmlformats.org/officeDocument/2006/relationships/tags" Target="../tags/tag746.xml"/><Relationship Id="rId77" Type="http://schemas.openxmlformats.org/officeDocument/2006/relationships/tags" Target="../tags/tag767.xml"/><Relationship Id="rId100" Type="http://schemas.openxmlformats.org/officeDocument/2006/relationships/tags" Target="../tags/tag790.xml"/><Relationship Id="rId105" Type="http://schemas.openxmlformats.org/officeDocument/2006/relationships/tags" Target="../tags/tag795.xml"/><Relationship Id="rId126" Type="http://schemas.openxmlformats.org/officeDocument/2006/relationships/tags" Target="../tags/tag816.xml"/><Relationship Id="rId147" Type="http://schemas.openxmlformats.org/officeDocument/2006/relationships/tags" Target="../tags/tag837.xml"/><Relationship Id="rId8" Type="http://schemas.openxmlformats.org/officeDocument/2006/relationships/tags" Target="../tags/tag698.xml"/><Relationship Id="rId51" Type="http://schemas.openxmlformats.org/officeDocument/2006/relationships/tags" Target="../tags/tag741.xml"/><Relationship Id="rId72" Type="http://schemas.openxmlformats.org/officeDocument/2006/relationships/tags" Target="../tags/tag762.xml"/><Relationship Id="rId93" Type="http://schemas.openxmlformats.org/officeDocument/2006/relationships/tags" Target="../tags/tag783.xml"/><Relationship Id="rId98" Type="http://schemas.openxmlformats.org/officeDocument/2006/relationships/tags" Target="../tags/tag788.xml"/><Relationship Id="rId121" Type="http://schemas.openxmlformats.org/officeDocument/2006/relationships/tags" Target="../tags/tag811.xml"/><Relationship Id="rId142" Type="http://schemas.openxmlformats.org/officeDocument/2006/relationships/tags" Target="../tags/tag832.xml"/><Relationship Id="rId163" Type="http://schemas.openxmlformats.org/officeDocument/2006/relationships/tags" Target="../tags/tag853.xml"/><Relationship Id="rId3" Type="http://schemas.openxmlformats.org/officeDocument/2006/relationships/tags" Target="../tags/tag693.xml"/><Relationship Id="rId25" Type="http://schemas.openxmlformats.org/officeDocument/2006/relationships/tags" Target="../tags/tag715.xml"/><Relationship Id="rId46" Type="http://schemas.openxmlformats.org/officeDocument/2006/relationships/tags" Target="../tags/tag736.xml"/><Relationship Id="rId67" Type="http://schemas.openxmlformats.org/officeDocument/2006/relationships/tags" Target="../tags/tag757.xml"/><Relationship Id="rId116" Type="http://schemas.openxmlformats.org/officeDocument/2006/relationships/tags" Target="../tags/tag806.xml"/><Relationship Id="rId137" Type="http://schemas.openxmlformats.org/officeDocument/2006/relationships/tags" Target="../tags/tag827.xml"/><Relationship Id="rId158" Type="http://schemas.openxmlformats.org/officeDocument/2006/relationships/tags" Target="../tags/tag848.xml"/><Relationship Id="rId20" Type="http://schemas.openxmlformats.org/officeDocument/2006/relationships/tags" Target="../tags/tag710.xml"/><Relationship Id="rId41" Type="http://schemas.openxmlformats.org/officeDocument/2006/relationships/tags" Target="../tags/tag731.xml"/><Relationship Id="rId62" Type="http://schemas.openxmlformats.org/officeDocument/2006/relationships/tags" Target="../tags/tag752.xml"/><Relationship Id="rId83" Type="http://schemas.openxmlformats.org/officeDocument/2006/relationships/tags" Target="../tags/tag773.xml"/><Relationship Id="rId88" Type="http://schemas.openxmlformats.org/officeDocument/2006/relationships/tags" Target="../tags/tag778.xml"/><Relationship Id="rId111" Type="http://schemas.openxmlformats.org/officeDocument/2006/relationships/tags" Target="../tags/tag801.xml"/><Relationship Id="rId132" Type="http://schemas.openxmlformats.org/officeDocument/2006/relationships/tags" Target="../tags/tag822.xml"/><Relationship Id="rId153" Type="http://schemas.openxmlformats.org/officeDocument/2006/relationships/tags" Target="../tags/tag843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881.xml"/><Relationship Id="rId117" Type="http://schemas.openxmlformats.org/officeDocument/2006/relationships/tags" Target="../tags/tag972.xml"/><Relationship Id="rId21" Type="http://schemas.openxmlformats.org/officeDocument/2006/relationships/tags" Target="../tags/tag876.xml"/><Relationship Id="rId42" Type="http://schemas.openxmlformats.org/officeDocument/2006/relationships/tags" Target="../tags/tag897.xml"/><Relationship Id="rId47" Type="http://schemas.openxmlformats.org/officeDocument/2006/relationships/tags" Target="../tags/tag902.xml"/><Relationship Id="rId63" Type="http://schemas.openxmlformats.org/officeDocument/2006/relationships/tags" Target="../tags/tag918.xml"/><Relationship Id="rId68" Type="http://schemas.openxmlformats.org/officeDocument/2006/relationships/tags" Target="../tags/tag923.xml"/><Relationship Id="rId84" Type="http://schemas.openxmlformats.org/officeDocument/2006/relationships/tags" Target="../tags/tag939.xml"/><Relationship Id="rId89" Type="http://schemas.openxmlformats.org/officeDocument/2006/relationships/tags" Target="../tags/tag944.xml"/><Relationship Id="rId112" Type="http://schemas.openxmlformats.org/officeDocument/2006/relationships/tags" Target="../tags/tag967.xml"/><Relationship Id="rId133" Type="http://schemas.openxmlformats.org/officeDocument/2006/relationships/tags" Target="../tags/tag988.xml"/><Relationship Id="rId138" Type="http://schemas.openxmlformats.org/officeDocument/2006/relationships/tags" Target="../tags/tag993.xml"/><Relationship Id="rId154" Type="http://schemas.openxmlformats.org/officeDocument/2006/relationships/tags" Target="../tags/tag1009.xml"/><Relationship Id="rId159" Type="http://schemas.openxmlformats.org/officeDocument/2006/relationships/tags" Target="../tags/tag1014.xml"/><Relationship Id="rId170" Type="http://schemas.openxmlformats.org/officeDocument/2006/relationships/tags" Target="../tags/tag1025.xml"/><Relationship Id="rId16" Type="http://schemas.openxmlformats.org/officeDocument/2006/relationships/tags" Target="../tags/tag871.xml"/><Relationship Id="rId107" Type="http://schemas.openxmlformats.org/officeDocument/2006/relationships/tags" Target="../tags/tag962.xml"/><Relationship Id="rId11" Type="http://schemas.openxmlformats.org/officeDocument/2006/relationships/tags" Target="../tags/tag866.xml"/><Relationship Id="rId32" Type="http://schemas.openxmlformats.org/officeDocument/2006/relationships/tags" Target="../tags/tag887.xml"/><Relationship Id="rId37" Type="http://schemas.openxmlformats.org/officeDocument/2006/relationships/tags" Target="../tags/tag892.xml"/><Relationship Id="rId53" Type="http://schemas.openxmlformats.org/officeDocument/2006/relationships/tags" Target="../tags/tag908.xml"/><Relationship Id="rId58" Type="http://schemas.openxmlformats.org/officeDocument/2006/relationships/tags" Target="../tags/tag913.xml"/><Relationship Id="rId74" Type="http://schemas.openxmlformats.org/officeDocument/2006/relationships/tags" Target="../tags/tag929.xml"/><Relationship Id="rId79" Type="http://schemas.openxmlformats.org/officeDocument/2006/relationships/tags" Target="../tags/tag934.xml"/><Relationship Id="rId102" Type="http://schemas.openxmlformats.org/officeDocument/2006/relationships/tags" Target="../tags/tag957.xml"/><Relationship Id="rId123" Type="http://schemas.openxmlformats.org/officeDocument/2006/relationships/tags" Target="../tags/tag978.xml"/><Relationship Id="rId128" Type="http://schemas.openxmlformats.org/officeDocument/2006/relationships/tags" Target="../tags/tag983.xml"/><Relationship Id="rId144" Type="http://schemas.openxmlformats.org/officeDocument/2006/relationships/tags" Target="../tags/tag999.xml"/><Relationship Id="rId149" Type="http://schemas.openxmlformats.org/officeDocument/2006/relationships/tags" Target="../tags/tag1004.xml"/><Relationship Id="rId5" Type="http://schemas.openxmlformats.org/officeDocument/2006/relationships/tags" Target="../tags/tag860.xml"/><Relationship Id="rId90" Type="http://schemas.openxmlformats.org/officeDocument/2006/relationships/tags" Target="../tags/tag945.xml"/><Relationship Id="rId95" Type="http://schemas.openxmlformats.org/officeDocument/2006/relationships/tags" Target="../tags/tag950.xml"/><Relationship Id="rId160" Type="http://schemas.openxmlformats.org/officeDocument/2006/relationships/tags" Target="../tags/tag1015.xml"/><Relationship Id="rId165" Type="http://schemas.openxmlformats.org/officeDocument/2006/relationships/tags" Target="../tags/tag1020.xml"/><Relationship Id="rId22" Type="http://schemas.openxmlformats.org/officeDocument/2006/relationships/tags" Target="../tags/tag877.xml"/><Relationship Id="rId27" Type="http://schemas.openxmlformats.org/officeDocument/2006/relationships/tags" Target="../tags/tag882.xml"/><Relationship Id="rId43" Type="http://schemas.openxmlformats.org/officeDocument/2006/relationships/tags" Target="../tags/tag898.xml"/><Relationship Id="rId48" Type="http://schemas.openxmlformats.org/officeDocument/2006/relationships/tags" Target="../tags/tag903.xml"/><Relationship Id="rId64" Type="http://schemas.openxmlformats.org/officeDocument/2006/relationships/tags" Target="../tags/tag919.xml"/><Relationship Id="rId69" Type="http://schemas.openxmlformats.org/officeDocument/2006/relationships/tags" Target="../tags/tag924.xml"/><Relationship Id="rId113" Type="http://schemas.openxmlformats.org/officeDocument/2006/relationships/tags" Target="../tags/tag968.xml"/><Relationship Id="rId118" Type="http://schemas.openxmlformats.org/officeDocument/2006/relationships/tags" Target="../tags/tag973.xml"/><Relationship Id="rId134" Type="http://schemas.openxmlformats.org/officeDocument/2006/relationships/tags" Target="../tags/tag989.xml"/><Relationship Id="rId139" Type="http://schemas.openxmlformats.org/officeDocument/2006/relationships/tags" Target="../tags/tag994.xml"/><Relationship Id="rId80" Type="http://schemas.openxmlformats.org/officeDocument/2006/relationships/tags" Target="../tags/tag935.xml"/><Relationship Id="rId85" Type="http://schemas.openxmlformats.org/officeDocument/2006/relationships/tags" Target="../tags/tag940.xml"/><Relationship Id="rId150" Type="http://schemas.openxmlformats.org/officeDocument/2006/relationships/tags" Target="../tags/tag1005.xml"/><Relationship Id="rId155" Type="http://schemas.openxmlformats.org/officeDocument/2006/relationships/tags" Target="../tags/tag1010.xml"/><Relationship Id="rId171" Type="http://schemas.openxmlformats.org/officeDocument/2006/relationships/tags" Target="../tags/tag1026.xml"/><Relationship Id="rId12" Type="http://schemas.openxmlformats.org/officeDocument/2006/relationships/tags" Target="../tags/tag867.xml"/><Relationship Id="rId17" Type="http://schemas.openxmlformats.org/officeDocument/2006/relationships/tags" Target="../tags/tag872.xml"/><Relationship Id="rId33" Type="http://schemas.openxmlformats.org/officeDocument/2006/relationships/tags" Target="../tags/tag888.xml"/><Relationship Id="rId38" Type="http://schemas.openxmlformats.org/officeDocument/2006/relationships/tags" Target="../tags/tag893.xml"/><Relationship Id="rId59" Type="http://schemas.openxmlformats.org/officeDocument/2006/relationships/tags" Target="../tags/tag914.xml"/><Relationship Id="rId103" Type="http://schemas.openxmlformats.org/officeDocument/2006/relationships/tags" Target="../tags/tag958.xml"/><Relationship Id="rId108" Type="http://schemas.openxmlformats.org/officeDocument/2006/relationships/tags" Target="../tags/tag963.xml"/><Relationship Id="rId124" Type="http://schemas.openxmlformats.org/officeDocument/2006/relationships/tags" Target="../tags/tag979.xml"/><Relationship Id="rId129" Type="http://schemas.openxmlformats.org/officeDocument/2006/relationships/tags" Target="../tags/tag984.xml"/><Relationship Id="rId54" Type="http://schemas.openxmlformats.org/officeDocument/2006/relationships/tags" Target="../tags/tag909.xml"/><Relationship Id="rId70" Type="http://schemas.openxmlformats.org/officeDocument/2006/relationships/tags" Target="../tags/tag925.xml"/><Relationship Id="rId75" Type="http://schemas.openxmlformats.org/officeDocument/2006/relationships/tags" Target="../tags/tag930.xml"/><Relationship Id="rId91" Type="http://schemas.openxmlformats.org/officeDocument/2006/relationships/tags" Target="../tags/tag946.xml"/><Relationship Id="rId96" Type="http://schemas.openxmlformats.org/officeDocument/2006/relationships/tags" Target="../tags/tag951.xml"/><Relationship Id="rId140" Type="http://schemas.openxmlformats.org/officeDocument/2006/relationships/tags" Target="../tags/tag995.xml"/><Relationship Id="rId145" Type="http://schemas.openxmlformats.org/officeDocument/2006/relationships/tags" Target="../tags/tag1000.xml"/><Relationship Id="rId161" Type="http://schemas.openxmlformats.org/officeDocument/2006/relationships/tags" Target="../tags/tag1016.xml"/><Relationship Id="rId166" Type="http://schemas.openxmlformats.org/officeDocument/2006/relationships/tags" Target="../tags/tag1021.xml"/><Relationship Id="rId1" Type="http://schemas.openxmlformats.org/officeDocument/2006/relationships/tags" Target="../tags/tag856.xml"/><Relationship Id="rId6" Type="http://schemas.openxmlformats.org/officeDocument/2006/relationships/tags" Target="../tags/tag861.xml"/><Relationship Id="rId15" Type="http://schemas.openxmlformats.org/officeDocument/2006/relationships/tags" Target="../tags/tag870.xml"/><Relationship Id="rId23" Type="http://schemas.openxmlformats.org/officeDocument/2006/relationships/tags" Target="../tags/tag878.xml"/><Relationship Id="rId28" Type="http://schemas.openxmlformats.org/officeDocument/2006/relationships/tags" Target="../tags/tag883.xml"/><Relationship Id="rId36" Type="http://schemas.openxmlformats.org/officeDocument/2006/relationships/tags" Target="../tags/tag891.xml"/><Relationship Id="rId49" Type="http://schemas.openxmlformats.org/officeDocument/2006/relationships/tags" Target="../tags/tag904.xml"/><Relationship Id="rId57" Type="http://schemas.openxmlformats.org/officeDocument/2006/relationships/tags" Target="../tags/tag912.xml"/><Relationship Id="rId106" Type="http://schemas.openxmlformats.org/officeDocument/2006/relationships/tags" Target="../tags/tag961.xml"/><Relationship Id="rId114" Type="http://schemas.openxmlformats.org/officeDocument/2006/relationships/tags" Target="../tags/tag969.xml"/><Relationship Id="rId119" Type="http://schemas.openxmlformats.org/officeDocument/2006/relationships/tags" Target="../tags/tag974.xml"/><Relationship Id="rId127" Type="http://schemas.openxmlformats.org/officeDocument/2006/relationships/tags" Target="../tags/tag982.xml"/><Relationship Id="rId10" Type="http://schemas.openxmlformats.org/officeDocument/2006/relationships/tags" Target="../tags/tag865.xml"/><Relationship Id="rId31" Type="http://schemas.openxmlformats.org/officeDocument/2006/relationships/tags" Target="../tags/tag886.xml"/><Relationship Id="rId44" Type="http://schemas.openxmlformats.org/officeDocument/2006/relationships/tags" Target="../tags/tag899.xml"/><Relationship Id="rId52" Type="http://schemas.openxmlformats.org/officeDocument/2006/relationships/tags" Target="../tags/tag907.xml"/><Relationship Id="rId60" Type="http://schemas.openxmlformats.org/officeDocument/2006/relationships/tags" Target="../tags/tag915.xml"/><Relationship Id="rId65" Type="http://schemas.openxmlformats.org/officeDocument/2006/relationships/tags" Target="../tags/tag920.xml"/><Relationship Id="rId73" Type="http://schemas.openxmlformats.org/officeDocument/2006/relationships/tags" Target="../tags/tag928.xml"/><Relationship Id="rId78" Type="http://schemas.openxmlformats.org/officeDocument/2006/relationships/tags" Target="../tags/tag933.xml"/><Relationship Id="rId81" Type="http://schemas.openxmlformats.org/officeDocument/2006/relationships/tags" Target="../tags/tag936.xml"/><Relationship Id="rId86" Type="http://schemas.openxmlformats.org/officeDocument/2006/relationships/tags" Target="../tags/tag941.xml"/><Relationship Id="rId94" Type="http://schemas.openxmlformats.org/officeDocument/2006/relationships/tags" Target="../tags/tag949.xml"/><Relationship Id="rId99" Type="http://schemas.openxmlformats.org/officeDocument/2006/relationships/tags" Target="../tags/tag954.xml"/><Relationship Id="rId101" Type="http://schemas.openxmlformats.org/officeDocument/2006/relationships/tags" Target="../tags/tag956.xml"/><Relationship Id="rId122" Type="http://schemas.openxmlformats.org/officeDocument/2006/relationships/tags" Target="../tags/tag977.xml"/><Relationship Id="rId130" Type="http://schemas.openxmlformats.org/officeDocument/2006/relationships/tags" Target="../tags/tag985.xml"/><Relationship Id="rId135" Type="http://schemas.openxmlformats.org/officeDocument/2006/relationships/tags" Target="../tags/tag990.xml"/><Relationship Id="rId143" Type="http://schemas.openxmlformats.org/officeDocument/2006/relationships/tags" Target="../tags/tag998.xml"/><Relationship Id="rId148" Type="http://schemas.openxmlformats.org/officeDocument/2006/relationships/tags" Target="../tags/tag1003.xml"/><Relationship Id="rId151" Type="http://schemas.openxmlformats.org/officeDocument/2006/relationships/tags" Target="../tags/tag1006.xml"/><Relationship Id="rId156" Type="http://schemas.openxmlformats.org/officeDocument/2006/relationships/tags" Target="../tags/tag1011.xml"/><Relationship Id="rId164" Type="http://schemas.openxmlformats.org/officeDocument/2006/relationships/tags" Target="../tags/tag1019.xml"/><Relationship Id="rId169" Type="http://schemas.openxmlformats.org/officeDocument/2006/relationships/tags" Target="../tags/tag1024.xml"/><Relationship Id="rId4" Type="http://schemas.openxmlformats.org/officeDocument/2006/relationships/tags" Target="../tags/tag859.xml"/><Relationship Id="rId9" Type="http://schemas.openxmlformats.org/officeDocument/2006/relationships/tags" Target="../tags/tag864.xml"/><Relationship Id="rId172" Type="http://schemas.openxmlformats.org/officeDocument/2006/relationships/tags" Target="../tags/tag1027.xml"/><Relationship Id="rId13" Type="http://schemas.openxmlformats.org/officeDocument/2006/relationships/tags" Target="../tags/tag868.xml"/><Relationship Id="rId18" Type="http://schemas.openxmlformats.org/officeDocument/2006/relationships/tags" Target="../tags/tag873.xml"/><Relationship Id="rId39" Type="http://schemas.openxmlformats.org/officeDocument/2006/relationships/tags" Target="../tags/tag894.xml"/><Relationship Id="rId109" Type="http://schemas.openxmlformats.org/officeDocument/2006/relationships/tags" Target="../tags/tag964.xml"/><Relationship Id="rId34" Type="http://schemas.openxmlformats.org/officeDocument/2006/relationships/tags" Target="../tags/tag889.xml"/><Relationship Id="rId50" Type="http://schemas.openxmlformats.org/officeDocument/2006/relationships/tags" Target="../tags/tag905.xml"/><Relationship Id="rId55" Type="http://schemas.openxmlformats.org/officeDocument/2006/relationships/tags" Target="../tags/tag910.xml"/><Relationship Id="rId76" Type="http://schemas.openxmlformats.org/officeDocument/2006/relationships/tags" Target="../tags/tag931.xml"/><Relationship Id="rId97" Type="http://schemas.openxmlformats.org/officeDocument/2006/relationships/tags" Target="../tags/tag952.xml"/><Relationship Id="rId104" Type="http://schemas.openxmlformats.org/officeDocument/2006/relationships/tags" Target="../tags/tag959.xml"/><Relationship Id="rId120" Type="http://schemas.openxmlformats.org/officeDocument/2006/relationships/tags" Target="../tags/tag975.xml"/><Relationship Id="rId125" Type="http://schemas.openxmlformats.org/officeDocument/2006/relationships/tags" Target="../tags/tag980.xml"/><Relationship Id="rId141" Type="http://schemas.openxmlformats.org/officeDocument/2006/relationships/tags" Target="../tags/tag996.xml"/><Relationship Id="rId146" Type="http://schemas.openxmlformats.org/officeDocument/2006/relationships/tags" Target="../tags/tag1001.xml"/><Relationship Id="rId167" Type="http://schemas.openxmlformats.org/officeDocument/2006/relationships/tags" Target="../tags/tag1022.xml"/><Relationship Id="rId7" Type="http://schemas.openxmlformats.org/officeDocument/2006/relationships/tags" Target="../tags/tag862.xml"/><Relationship Id="rId71" Type="http://schemas.openxmlformats.org/officeDocument/2006/relationships/tags" Target="../tags/tag926.xml"/><Relationship Id="rId92" Type="http://schemas.openxmlformats.org/officeDocument/2006/relationships/tags" Target="../tags/tag947.xml"/><Relationship Id="rId162" Type="http://schemas.openxmlformats.org/officeDocument/2006/relationships/tags" Target="../tags/tag1017.xml"/><Relationship Id="rId2" Type="http://schemas.openxmlformats.org/officeDocument/2006/relationships/tags" Target="../tags/tag857.xml"/><Relationship Id="rId29" Type="http://schemas.openxmlformats.org/officeDocument/2006/relationships/tags" Target="../tags/tag884.xml"/><Relationship Id="rId24" Type="http://schemas.openxmlformats.org/officeDocument/2006/relationships/tags" Target="../tags/tag879.xml"/><Relationship Id="rId40" Type="http://schemas.openxmlformats.org/officeDocument/2006/relationships/tags" Target="../tags/tag895.xml"/><Relationship Id="rId45" Type="http://schemas.openxmlformats.org/officeDocument/2006/relationships/tags" Target="../tags/tag900.xml"/><Relationship Id="rId66" Type="http://schemas.openxmlformats.org/officeDocument/2006/relationships/tags" Target="../tags/tag921.xml"/><Relationship Id="rId87" Type="http://schemas.openxmlformats.org/officeDocument/2006/relationships/tags" Target="../tags/tag942.xml"/><Relationship Id="rId110" Type="http://schemas.openxmlformats.org/officeDocument/2006/relationships/tags" Target="../tags/tag965.xml"/><Relationship Id="rId115" Type="http://schemas.openxmlformats.org/officeDocument/2006/relationships/tags" Target="../tags/tag970.xml"/><Relationship Id="rId131" Type="http://schemas.openxmlformats.org/officeDocument/2006/relationships/tags" Target="../tags/tag986.xml"/><Relationship Id="rId136" Type="http://schemas.openxmlformats.org/officeDocument/2006/relationships/tags" Target="../tags/tag991.xml"/><Relationship Id="rId157" Type="http://schemas.openxmlformats.org/officeDocument/2006/relationships/tags" Target="../tags/tag1012.xml"/><Relationship Id="rId61" Type="http://schemas.openxmlformats.org/officeDocument/2006/relationships/tags" Target="../tags/tag916.xml"/><Relationship Id="rId82" Type="http://schemas.openxmlformats.org/officeDocument/2006/relationships/tags" Target="../tags/tag937.xml"/><Relationship Id="rId152" Type="http://schemas.openxmlformats.org/officeDocument/2006/relationships/tags" Target="../tags/tag1007.xml"/><Relationship Id="rId173" Type="http://schemas.openxmlformats.org/officeDocument/2006/relationships/tags" Target="../tags/tag1028.xml"/><Relationship Id="rId19" Type="http://schemas.openxmlformats.org/officeDocument/2006/relationships/tags" Target="../tags/tag874.xml"/><Relationship Id="rId14" Type="http://schemas.openxmlformats.org/officeDocument/2006/relationships/tags" Target="../tags/tag869.xml"/><Relationship Id="rId30" Type="http://schemas.openxmlformats.org/officeDocument/2006/relationships/tags" Target="../tags/tag885.xml"/><Relationship Id="rId35" Type="http://schemas.openxmlformats.org/officeDocument/2006/relationships/tags" Target="../tags/tag890.xml"/><Relationship Id="rId56" Type="http://schemas.openxmlformats.org/officeDocument/2006/relationships/tags" Target="../tags/tag911.xml"/><Relationship Id="rId77" Type="http://schemas.openxmlformats.org/officeDocument/2006/relationships/tags" Target="../tags/tag932.xml"/><Relationship Id="rId100" Type="http://schemas.openxmlformats.org/officeDocument/2006/relationships/tags" Target="../tags/tag955.xml"/><Relationship Id="rId105" Type="http://schemas.openxmlformats.org/officeDocument/2006/relationships/tags" Target="../tags/tag960.xml"/><Relationship Id="rId126" Type="http://schemas.openxmlformats.org/officeDocument/2006/relationships/tags" Target="../tags/tag981.xml"/><Relationship Id="rId147" Type="http://schemas.openxmlformats.org/officeDocument/2006/relationships/tags" Target="../tags/tag1002.xml"/><Relationship Id="rId168" Type="http://schemas.openxmlformats.org/officeDocument/2006/relationships/tags" Target="../tags/tag1023.xml"/><Relationship Id="rId8" Type="http://schemas.openxmlformats.org/officeDocument/2006/relationships/tags" Target="../tags/tag863.xml"/><Relationship Id="rId51" Type="http://schemas.openxmlformats.org/officeDocument/2006/relationships/tags" Target="../tags/tag906.xml"/><Relationship Id="rId72" Type="http://schemas.openxmlformats.org/officeDocument/2006/relationships/tags" Target="../tags/tag927.xml"/><Relationship Id="rId93" Type="http://schemas.openxmlformats.org/officeDocument/2006/relationships/tags" Target="../tags/tag948.xml"/><Relationship Id="rId98" Type="http://schemas.openxmlformats.org/officeDocument/2006/relationships/tags" Target="../tags/tag953.xml"/><Relationship Id="rId121" Type="http://schemas.openxmlformats.org/officeDocument/2006/relationships/tags" Target="../tags/tag976.xml"/><Relationship Id="rId142" Type="http://schemas.openxmlformats.org/officeDocument/2006/relationships/tags" Target="../tags/tag997.xml"/><Relationship Id="rId163" Type="http://schemas.openxmlformats.org/officeDocument/2006/relationships/tags" Target="../tags/tag1018.xml"/><Relationship Id="rId3" Type="http://schemas.openxmlformats.org/officeDocument/2006/relationships/tags" Target="../tags/tag858.xml"/><Relationship Id="rId25" Type="http://schemas.openxmlformats.org/officeDocument/2006/relationships/tags" Target="../tags/tag880.xml"/><Relationship Id="rId46" Type="http://schemas.openxmlformats.org/officeDocument/2006/relationships/tags" Target="../tags/tag901.xml"/><Relationship Id="rId67" Type="http://schemas.openxmlformats.org/officeDocument/2006/relationships/tags" Target="../tags/tag922.xml"/><Relationship Id="rId116" Type="http://schemas.openxmlformats.org/officeDocument/2006/relationships/tags" Target="../tags/tag971.xml"/><Relationship Id="rId137" Type="http://schemas.openxmlformats.org/officeDocument/2006/relationships/tags" Target="../tags/tag992.xml"/><Relationship Id="rId158" Type="http://schemas.openxmlformats.org/officeDocument/2006/relationships/tags" Target="../tags/tag1013.xml"/><Relationship Id="rId20" Type="http://schemas.openxmlformats.org/officeDocument/2006/relationships/tags" Target="../tags/tag875.xml"/><Relationship Id="rId41" Type="http://schemas.openxmlformats.org/officeDocument/2006/relationships/tags" Target="../tags/tag896.xml"/><Relationship Id="rId62" Type="http://schemas.openxmlformats.org/officeDocument/2006/relationships/tags" Target="../tags/tag917.xml"/><Relationship Id="rId83" Type="http://schemas.openxmlformats.org/officeDocument/2006/relationships/tags" Target="../tags/tag938.xml"/><Relationship Id="rId88" Type="http://schemas.openxmlformats.org/officeDocument/2006/relationships/tags" Target="../tags/tag943.xml"/><Relationship Id="rId111" Type="http://schemas.openxmlformats.org/officeDocument/2006/relationships/tags" Target="../tags/tag966.xml"/><Relationship Id="rId132" Type="http://schemas.openxmlformats.org/officeDocument/2006/relationships/tags" Target="../tags/tag987.xml"/><Relationship Id="rId153" Type="http://schemas.openxmlformats.org/officeDocument/2006/relationships/tags" Target="../tags/tag1008.xml"/><Relationship Id="rId17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1054.xml"/><Relationship Id="rId117" Type="http://schemas.openxmlformats.org/officeDocument/2006/relationships/tags" Target="../tags/tag1145.xml"/><Relationship Id="rId21" Type="http://schemas.openxmlformats.org/officeDocument/2006/relationships/tags" Target="../tags/tag1049.xml"/><Relationship Id="rId42" Type="http://schemas.openxmlformats.org/officeDocument/2006/relationships/tags" Target="../tags/tag1070.xml"/><Relationship Id="rId47" Type="http://schemas.openxmlformats.org/officeDocument/2006/relationships/tags" Target="../tags/tag1075.xml"/><Relationship Id="rId63" Type="http://schemas.openxmlformats.org/officeDocument/2006/relationships/tags" Target="../tags/tag1091.xml"/><Relationship Id="rId68" Type="http://schemas.openxmlformats.org/officeDocument/2006/relationships/tags" Target="../tags/tag1096.xml"/><Relationship Id="rId84" Type="http://schemas.openxmlformats.org/officeDocument/2006/relationships/tags" Target="../tags/tag1112.xml"/><Relationship Id="rId89" Type="http://schemas.openxmlformats.org/officeDocument/2006/relationships/tags" Target="../tags/tag1117.xml"/><Relationship Id="rId112" Type="http://schemas.openxmlformats.org/officeDocument/2006/relationships/tags" Target="../tags/tag1140.xml"/><Relationship Id="rId133" Type="http://schemas.openxmlformats.org/officeDocument/2006/relationships/tags" Target="../tags/tag1161.xml"/><Relationship Id="rId138" Type="http://schemas.openxmlformats.org/officeDocument/2006/relationships/tags" Target="../tags/tag1166.xml"/><Relationship Id="rId16" Type="http://schemas.openxmlformats.org/officeDocument/2006/relationships/tags" Target="../tags/tag1044.xml"/><Relationship Id="rId107" Type="http://schemas.openxmlformats.org/officeDocument/2006/relationships/tags" Target="../tags/tag1135.xml"/><Relationship Id="rId11" Type="http://schemas.openxmlformats.org/officeDocument/2006/relationships/tags" Target="../tags/tag1039.xml"/><Relationship Id="rId32" Type="http://schemas.openxmlformats.org/officeDocument/2006/relationships/tags" Target="../tags/tag1060.xml"/><Relationship Id="rId37" Type="http://schemas.openxmlformats.org/officeDocument/2006/relationships/tags" Target="../tags/tag1065.xml"/><Relationship Id="rId53" Type="http://schemas.openxmlformats.org/officeDocument/2006/relationships/tags" Target="../tags/tag1081.xml"/><Relationship Id="rId58" Type="http://schemas.openxmlformats.org/officeDocument/2006/relationships/tags" Target="../tags/tag1086.xml"/><Relationship Id="rId74" Type="http://schemas.openxmlformats.org/officeDocument/2006/relationships/tags" Target="../tags/tag1102.xml"/><Relationship Id="rId79" Type="http://schemas.openxmlformats.org/officeDocument/2006/relationships/tags" Target="../tags/tag1107.xml"/><Relationship Id="rId102" Type="http://schemas.openxmlformats.org/officeDocument/2006/relationships/tags" Target="../tags/tag1130.xml"/><Relationship Id="rId123" Type="http://schemas.openxmlformats.org/officeDocument/2006/relationships/tags" Target="../tags/tag1151.xml"/><Relationship Id="rId128" Type="http://schemas.openxmlformats.org/officeDocument/2006/relationships/tags" Target="../tags/tag1156.xml"/><Relationship Id="rId144" Type="http://schemas.openxmlformats.org/officeDocument/2006/relationships/tags" Target="../tags/tag1172.xml"/><Relationship Id="rId149" Type="http://schemas.openxmlformats.org/officeDocument/2006/relationships/tags" Target="../tags/tag1177.xml"/><Relationship Id="rId5" Type="http://schemas.openxmlformats.org/officeDocument/2006/relationships/tags" Target="../tags/tag1033.xml"/><Relationship Id="rId90" Type="http://schemas.openxmlformats.org/officeDocument/2006/relationships/tags" Target="../tags/tag1118.xml"/><Relationship Id="rId95" Type="http://schemas.openxmlformats.org/officeDocument/2006/relationships/tags" Target="../tags/tag1123.xml"/><Relationship Id="rId22" Type="http://schemas.openxmlformats.org/officeDocument/2006/relationships/tags" Target="../tags/tag1050.xml"/><Relationship Id="rId27" Type="http://schemas.openxmlformats.org/officeDocument/2006/relationships/tags" Target="../tags/tag1055.xml"/><Relationship Id="rId43" Type="http://schemas.openxmlformats.org/officeDocument/2006/relationships/tags" Target="../tags/tag1071.xml"/><Relationship Id="rId48" Type="http://schemas.openxmlformats.org/officeDocument/2006/relationships/tags" Target="../tags/tag1076.xml"/><Relationship Id="rId64" Type="http://schemas.openxmlformats.org/officeDocument/2006/relationships/tags" Target="../tags/tag1092.xml"/><Relationship Id="rId69" Type="http://schemas.openxmlformats.org/officeDocument/2006/relationships/tags" Target="../tags/tag1097.xml"/><Relationship Id="rId113" Type="http://schemas.openxmlformats.org/officeDocument/2006/relationships/tags" Target="../tags/tag1141.xml"/><Relationship Id="rId118" Type="http://schemas.openxmlformats.org/officeDocument/2006/relationships/tags" Target="../tags/tag1146.xml"/><Relationship Id="rId134" Type="http://schemas.openxmlformats.org/officeDocument/2006/relationships/tags" Target="../tags/tag1162.xml"/><Relationship Id="rId139" Type="http://schemas.openxmlformats.org/officeDocument/2006/relationships/tags" Target="../tags/tag1167.xml"/><Relationship Id="rId80" Type="http://schemas.openxmlformats.org/officeDocument/2006/relationships/tags" Target="../tags/tag1108.xml"/><Relationship Id="rId85" Type="http://schemas.openxmlformats.org/officeDocument/2006/relationships/tags" Target="../tags/tag1113.xml"/><Relationship Id="rId150" Type="http://schemas.openxmlformats.org/officeDocument/2006/relationships/tags" Target="../tags/tag1178.xml"/><Relationship Id="rId12" Type="http://schemas.openxmlformats.org/officeDocument/2006/relationships/tags" Target="../tags/tag1040.xml"/><Relationship Id="rId17" Type="http://schemas.openxmlformats.org/officeDocument/2006/relationships/tags" Target="../tags/tag1045.xml"/><Relationship Id="rId25" Type="http://schemas.openxmlformats.org/officeDocument/2006/relationships/tags" Target="../tags/tag1053.xml"/><Relationship Id="rId33" Type="http://schemas.openxmlformats.org/officeDocument/2006/relationships/tags" Target="../tags/tag1061.xml"/><Relationship Id="rId38" Type="http://schemas.openxmlformats.org/officeDocument/2006/relationships/tags" Target="../tags/tag1066.xml"/><Relationship Id="rId46" Type="http://schemas.openxmlformats.org/officeDocument/2006/relationships/tags" Target="../tags/tag1074.xml"/><Relationship Id="rId59" Type="http://schemas.openxmlformats.org/officeDocument/2006/relationships/tags" Target="../tags/tag1087.xml"/><Relationship Id="rId67" Type="http://schemas.openxmlformats.org/officeDocument/2006/relationships/tags" Target="../tags/tag1095.xml"/><Relationship Id="rId103" Type="http://schemas.openxmlformats.org/officeDocument/2006/relationships/tags" Target="../tags/tag1131.xml"/><Relationship Id="rId108" Type="http://schemas.openxmlformats.org/officeDocument/2006/relationships/tags" Target="../tags/tag1136.xml"/><Relationship Id="rId116" Type="http://schemas.openxmlformats.org/officeDocument/2006/relationships/tags" Target="../tags/tag1144.xml"/><Relationship Id="rId124" Type="http://schemas.openxmlformats.org/officeDocument/2006/relationships/tags" Target="../tags/tag1152.xml"/><Relationship Id="rId129" Type="http://schemas.openxmlformats.org/officeDocument/2006/relationships/tags" Target="../tags/tag1157.xml"/><Relationship Id="rId137" Type="http://schemas.openxmlformats.org/officeDocument/2006/relationships/tags" Target="../tags/tag1165.xml"/><Relationship Id="rId20" Type="http://schemas.openxmlformats.org/officeDocument/2006/relationships/tags" Target="../tags/tag1048.xml"/><Relationship Id="rId41" Type="http://schemas.openxmlformats.org/officeDocument/2006/relationships/tags" Target="../tags/tag1069.xml"/><Relationship Id="rId54" Type="http://schemas.openxmlformats.org/officeDocument/2006/relationships/tags" Target="../tags/tag1082.xml"/><Relationship Id="rId62" Type="http://schemas.openxmlformats.org/officeDocument/2006/relationships/tags" Target="../tags/tag1090.xml"/><Relationship Id="rId70" Type="http://schemas.openxmlformats.org/officeDocument/2006/relationships/tags" Target="../tags/tag1098.xml"/><Relationship Id="rId75" Type="http://schemas.openxmlformats.org/officeDocument/2006/relationships/tags" Target="../tags/tag1103.xml"/><Relationship Id="rId83" Type="http://schemas.openxmlformats.org/officeDocument/2006/relationships/tags" Target="../tags/tag1111.xml"/><Relationship Id="rId88" Type="http://schemas.openxmlformats.org/officeDocument/2006/relationships/tags" Target="../tags/tag1116.xml"/><Relationship Id="rId91" Type="http://schemas.openxmlformats.org/officeDocument/2006/relationships/tags" Target="../tags/tag1119.xml"/><Relationship Id="rId96" Type="http://schemas.openxmlformats.org/officeDocument/2006/relationships/tags" Target="../tags/tag1124.xml"/><Relationship Id="rId111" Type="http://schemas.openxmlformats.org/officeDocument/2006/relationships/tags" Target="../tags/tag1139.xml"/><Relationship Id="rId132" Type="http://schemas.openxmlformats.org/officeDocument/2006/relationships/tags" Target="../tags/tag1160.xml"/><Relationship Id="rId140" Type="http://schemas.openxmlformats.org/officeDocument/2006/relationships/tags" Target="../tags/tag1168.xml"/><Relationship Id="rId145" Type="http://schemas.openxmlformats.org/officeDocument/2006/relationships/tags" Target="../tags/tag1173.xml"/><Relationship Id="rId1" Type="http://schemas.openxmlformats.org/officeDocument/2006/relationships/tags" Target="../tags/tag1029.xml"/><Relationship Id="rId6" Type="http://schemas.openxmlformats.org/officeDocument/2006/relationships/tags" Target="../tags/tag1034.xml"/><Relationship Id="rId15" Type="http://schemas.openxmlformats.org/officeDocument/2006/relationships/tags" Target="../tags/tag1043.xml"/><Relationship Id="rId23" Type="http://schemas.openxmlformats.org/officeDocument/2006/relationships/tags" Target="../tags/tag1051.xml"/><Relationship Id="rId28" Type="http://schemas.openxmlformats.org/officeDocument/2006/relationships/tags" Target="../tags/tag1056.xml"/><Relationship Id="rId36" Type="http://schemas.openxmlformats.org/officeDocument/2006/relationships/tags" Target="../tags/tag1064.xml"/><Relationship Id="rId49" Type="http://schemas.openxmlformats.org/officeDocument/2006/relationships/tags" Target="../tags/tag1077.xml"/><Relationship Id="rId57" Type="http://schemas.openxmlformats.org/officeDocument/2006/relationships/tags" Target="../tags/tag1085.xml"/><Relationship Id="rId106" Type="http://schemas.openxmlformats.org/officeDocument/2006/relationships/tags" Target="../tags/tag1134.xml"/><Relationship Id="rId114" Type="http://schemas.openxmlformats.org/officeDocument/2006/relationships/tags" Target="../tags/tag1142.xml"/><Relationship Id="rId119" Type="http://schemas.openxmlformats.org/officeDocument/2006/relationships/tags" Target="../tags/tag1147.xml"/><Relationship Id="rId127" Type="http://schemas.openxmlformats.org/officeDocument/2006/relationships/tags" Target="../tags/tag1155.xml"/><Relationship Id="rId10" Type="http://schemas.openxmlformats.org/officeDocument/2006/relationships/tags" Target="../tags/tag1038.xml"/><Relationship Id="rId31" Type="http://schemas.openxmlformats.org/officeDocument/2006/relationships/tags" Target="../tags/tag1059.xml"/><Relationship Id="rId44" Type="http://schemas.openxmlformats.org/officeDocument/2006/relationships/tags" Target="../tags/tag1072.xml"/><Relationship Id="rId52" Type="http://schemas.openxmlformats.org/officeDocument/2006/relationships/tags" Target="../tags/tag1080.xml"/><Relationship Id="rId60" Type="http://schemas.openxmlformats.org/officeDocument/2006/relationships/tags" Target="../tags/tag1088.xml"/><Relationship Id="rId65" Type="http://schemas.openxmlformats.org/officeDocument/2006/relationships/tags" Target="../tags/tag1093.xml"/><Relationship Id="rId73" Type="http://schemas.openxmlformats.org/officeDocument/2006/relationships/tags" Target="../tags/tag1101.xml"/><Relationship Id="rId78" Type="http://schemas.openxmlformats.org/officeDocument/2006/relationships/tags" Target="../tags/tag1106.xml"/><Relationship Id="rId81" Type="http://schemas.openxmlformats.org/officeDocument/2006/relationships/tags" Target="../tags/tag1109.xml"/><Relationship Id="rId86" Type="http://schemas.openxmlformats.org/officeDocument/2006/relationships/tags" Target="../tags/tag1114.xml"/><Relationship Id="rId94" Type="http://schemas.openxmlformats.org/officeDocument/2006/relationships/tags" Target="../tags/tag1122.xml"/><Relationship Id="rId99" Type="http://schemas.openxmlformats.org/officeDocument/2006/relationships/tags" Target="../tags/tag1127.xml"/><Relationship Id="rId101" Type="http://schemas.openxmlformats.org/officeDocument/2006/relationships/tags" Target="../tags/tag1129.xml"/><Relationship Id="rId122" Type="http://schemas.openxmlformats.org/officeDocument/2006/relationships/tags" Target="../tags/tag1150.xml"/><Relationship Id="rId130" Type="http://schemas.openxmlformats.org/officeDocument/2006/relationships/tags" Target="../tags/tag1158.xml"/><Relationship Id="rId135" Type="http://schemas.openxmlformats.org/officeDocument/2006/relationships/tags" Target="../tags/tag1163.xml"/><Relationship Id="rId143" Type="http://schemas.openxmlformats.org/officeDocument/2006/relationships/tags" Target="../tags/tag1171.xml"/><Relationship Id="rId148" Type="http://schemas.openxmlformats.org/officeDocument/2006/relationships/tags" Target="../tags/tag1176.xml"/><Relationship Id="rId151" Type="http://schemas.openxmlformats.org/officeDocument/2006/relationships/tags" Target="../tags/tag1179.xml"/><Relationship Id="rId4" Type="http://schemas.openxmlformats.org/officeDocument/2006/relationships/tags" Target="../tags/tag1032.xml"/><Relationship Id="rId9" Type="http://schemas.openxmlformats.org/officeDocument/2006/relationships/tags" Target="../tags/tag1037.xml"/><Relationship Id="rId13" Type="http://schemas.openxmlformats.org/officeDocument/2006/relationships/tags" Target="../tags/tag1041.xml"/><Relationship Id="rId18" Type="http://schemas.openxmlformats.org/officeDocument/2006/relationships/tags" Target="../tags/tag1046.xml"/><Relationship Id="rId39" Type="http://schemas.openxmlformats.org/officeDocument/2006/relationships/tags" Target="../tags/tag1067.xml"/><Relationship Id="rId109" Type="http://schemas.openxmlformats.org/officeDocument/2006/relationships/tags" Target="../tags/tag1137.xml"/><Relationship Id="rId34" Type="http://schemas.openxmlformats.org/officeDocument/2006/relationships/tags" Target="../tags/tag1062.xml"/><Relationship Id="rId50" Type="http://schemas.openxmlformats.org/officeDocument/2006/relationships/tags" Target="../tags/tag1078.xml"/><Relationship Id="rId55" Type="http://schemas.openxmlformats.org/officeDocument/2006/relationships/tags" Target="../tags/tag1083.xml"/><Relationship Id="rId76" Type="http://schemas.openxmlformats.org/officeDocument/2006/relationships/tags" Target="../tags/tag1104.xml"/><Relationship Id="rId97" Type="http://schemas.openxmlformats.org/officeDocument/2006/relationships/tags" Target="../tags/tag1125.xml"/><Relationship Id="rId104" Type="http://schemas.openxmlformats.org/officeDocument/2006/relationships/tags" Target="../tags/tag1132.xml"/><Relationship Id="rId120" Type="http://schemas.openxmlformats.org/officeDocument/2006/relationships/tags" Target="../tags/tag1148.xml"/><Relationship Id="rId125" Type="http://schemas.openxmlformats.org/officeDocument/2006/relationships/tags" Target="../tags/tag1153.xml"/><Relationship Id="rId141" Type="http://schemas.openxmlformats.org/officeDocument/2006/relationships/tags" Target="../tags/tag1169.xml"/><Relationship Id="rId146" Type="http://schemas.openxmlformats.org/officeDocument/2006/relationships/tags" Target="../tags/tag1174.xml"/><Relationship Id="rId7" Type="http://schemas.openxmlformats.org/officeDocument/2006/relationships/tags" Target="../tags/tag1035.xml"/><Relationship Id="rId71" Type="http://schemas.openxmlformats.org/officeDocument/2006/relationships/tags" Target="../tags/tag1099.xml"/><Relationship Id="rId92" Type="http://schemas.openxmlformats.org/officeDocument/2006/relationships/tags" Target="../tags/tag1120.xml"/><Relationship Id="rId2" Type="http://schemas.openxmlformats.org/officeDocument/2006/relationships/tags" Target="../tags/tag1030.xml"/><Relationship Id="rId29" Type="http://schemas.openxmlformats.org/officeDocument/2006/relationships/tags" Target="../tags/tag1057.xml"/><Relationship Id="rId24" Type="http://schemas.openxmlformats.org/officeDocument/2006/relationships/tags" Target="../tags/tag1052.xml"/><Relationship Id="rId40" Type="http://schemas.openxmlformats.org/officeDocument/2006/relationships/tags" Target="../tags/tag1068.xml"/><Relationship Id="rId45" Type="http://schemas.openxmlformats.org/officeDocument/2006/relationships/tags" Target="../tags/tag1073.xml"/><Relationship Id="rId66" Type="http://schemas.openxmlformats.org/officeDocument/2006/relationships/tags" Target="../tags/tag1094.xml"/><Relationship Id="rId87" Type="http://schemas.openxmlformats.org/officeDocument/2006/relationships/tags" Target="../tags/tag1115.xml"/><Relationship Id="rId110" Type="http://schemas.openxmlformats.org/officeDocument/2006/relationships/tags" Target="../tags/tag1138.xml"/><Relationship Id="rId115" Type="http://schemas.openxmlformats.org/officeDocument/2006/relationships/tags" Target="../tags/tag1143.xml"/><Relationship Id="rId131" Type="http://schemas.openxmlformats.org/officeDocument/2006/relationships/tags" Target="../tags/tag1159.xml"/><Relationship Id="rId136" Type="http://schemas.openxmlformats.org/officeDocument/2006/relationships/tags" Target="../tags/tag1164.xml"/><Relationship Id="rId61" Type="http://schemas.openxmlformats.org/officeDocument/2006/relationships/tags" Target="../tags/tag1089.xml"/><Relationship Id="rId82" Type="http://schemas.openxmlformats.org/officeDocument/2006/relationships/tags" Target="../tags/tag1110.xml"/><Relationship Id="rId152" Type="http://schemas.openxmlformats.org/officeDocument/2006/relationships/slideLayout" Target="../slideLayouts/slideLayout1.xml"/><Relationship Id="rId19" Type="http://schemas.openxmlformats.org/officeDocument/2006/relationships/tags" Target="../tags/tag1047.xml"/><Relationship Id="rId14" Type="http://schemas.openxmlformats.org/officeDocument/2006/relationships/tags" Target="../tags/tag1042.xml"/><Relationship Id="rId30" Type="http://schemas.openxmlformats.org/officeDocument/2006/relationships/tags" Target="../tags/tag1058.xml"/><Relationship Id="rId35" Type="http://schemas.openxmlformats.org/officeDocument/2006/relationships/tags" Target="../tags/tag1063.xml"/><Relationship Id="rId56" Type="http://schemas.openxmlformats.org/officeDocument/2006/relationships/tags" Target="../tags/tag1084.xml"/><Relationship Id="rId77" Type="http://schemas.openxmlformats.org/officeDocument/2006/relationships/tags" Target="../tags/tag1105.xml"/><Relationship Id="rId100" Type="http://schemas.openxmlformats.org/officeDocument/2006/relationships/tags" Target="../tags/tag1128.xml"/><Relationship Id="rId105" Type="http://schemas.openxmlformats.org/officeDocument/2006/relationships/tags" Target="../tags/tag1133.xml"/><Relationship Id="rId126" Type="http://schemas.openxmlformats.org/officeDocument/2006/relationships/tags" Target="../tags/tag1154.xml"/><Relationship Id="rId147" Type="http://schemas.openxmlformats.org/officeDocument/2006/relationships/tags" Target="../tags/tag1175.xml"/><Relationship Id="rId8" Type="http://schemas.openxmlformats.org/officeDocument/2006/relationships/tags" Target="../tags/tag1036.xml"/><Relationship Id="rId51" Type="http://schemas.openxmlformats.org/officeDocument/2006/relationships/tags" Target="../tags/tag1079.xml"/><Relationship Id="rId72" Type="http://schemas.openxmlformats.org/officeDocument/2006/relationships/tags" Target="../tags/tag1100.xml"/><Relationship Id="rId93" Type="http://schemas.openxmlformats.org/officeDocument/2006/relationships/tags" Target="../tags/tag1121.xml"/><Relationship Id="rId98" Type="http://schemas.openxmlformats.org/officeDocument/2006/relationships/tags" Target="../tags/tag1126.xml"/><Relationship Id="rId121" Type="http://schemas.openxmlformats.org/officeDocument/2006/relationships/tags" Target="../tags/tag1149.xml"/><Relationship Id="rId142" Type="http://schemas.openxmlformats.org/officeDocument/2006/relationships/tags" Target="../tags/tag1170.xml"/><Relationship Id="rId3" Type="http://schemas.openxmlformats.org/officeDocument/2006/relationships/tags" Target="../tags/tag1031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1296.xml"/><Relationship Id="rId21" Type="http://schemas.openxmlformats.org/officeDocument/2006/relationships/tags" Target="../tags/tag1200.xml"/><Relationship Id="rId42" Type="http://schemas.openxmlformats.org/officeDocument/2006/relationships/tags" Target="../tags/tag1221.xml"/><Relationship Id="rId63" Type="http://schemas.openxmlformats.org/officeDocument/2006/relationships/tags" Target="../tags/tag1242.xml"/><Relationship Id="rId84" Type="http://schemas.openxmlformats.org/officeDocument/2006/relationships/tags" Target="../tags/tag1263.xml"/><Relationship Id="rId138" Type="http://schemas.openxmlformats.org/officeDocument/2006/relationships/tags" Target="../tags/tag1317.xml"/><Relationship Id="rId159" Type="http://schemas.openxmlformats.org/officeDocument/2006/relationships/tags" Target="../tags/tag1338.xml"/><Relationship Id="rId170" Type="http://schemas.openxmlformats.org/officeDocument/2006/relationships/tags" Target="../tags/tag1349.xml"/><Relationship Id="rId191" Type="http://schemas.openxmlformats.org/officeDocument/2006/relationships/tags" Target="../tags/tag1370.xml"/><Relationship Id="rId205" Type="http://schemas.openxmlformats.org/officeDocument/2006/relationships/tags" Target="../tags/tag1384.xml"/><Relationship Id="rId107" Type="http://schemas.openxmlformats.org/officeDocument/2006/relationships/tags" Target="../tags/tag1286.xml"/><Relationship Id="rId11" Type="http://schemas.openxmlformats.org/officeDocument/2006/relationships/tags" Target="../tags/tag1190.xml"/><Relationship Id="rId32" Type="http://schemas.openxmlformats.org/officeDocument/2006/relationships/tags" Target="../tags/tag1211.xml"/><Relationship Id="rId53" Type="http://schemas.openxmlformats.org/officeDocument/2006/relationships/tags" Target="../tags/tag1232.xml"/><Relationship Id="rId74" Type="http://schemas.openxmlformats.org/officeDocument/2006/relationships/tags" Target="../tags/tag1253.xml"/><Relationship Id="rId128" Type="http://schemas.openxmlformats.org/officeDocument/2006/relationships/tags" Target="../tags/tag1307.xml"/><Relationship Id="rId149" Type="http://schemas.openxmlformats.org/officeDocument/2006/relationships/tags" Target="../tags/tag1328.xml"/><Relationship Id="rId5" Type="http://schemas.openxmlformats.org/officeDocument/2006/relationships/tags" Target="../tags/tag1184.xml"/><Relationship Id="rId90" Type="http://schemas.openxmlformats.org/officeDocument/2006/relationships/tags" Target="../tags/tag1269.xml"/><Relationship Id="rId95" Type="http://schemas.openxmlformats.org/officeDocument/2006/relationships/tags" Target="../tags/tag1274.xml"/><Relationship Id="rId160" Type="http://schemas.openxmlformats.org/officeDocument/2006/relationships/tags" Target="../tags/tag1339.xml"/><Relationship Id="rId165" Type="http://schemas.openxmlformats.org/officeDocument/2006/relationships/tags" Target="../tags/tag1344.xml"/><Relationship Id="rId181" Type="http://schemas.openxmlformats.org/officeDocument/2006/relationships/tags" Target="../tags/tag1360.xml"/><Relationship Id="rId186" Type="http://schemas.openxmlformats.org/officeDocument/2006/relationships/tags" Target="../tags/tag1365.xml"/><Relationship Id="rId216" Type="http://schemas.openxmlformats.org/officeDocument/2006/relationships/tags" Target="../tags/tag1395.xml"/><Relationship Id="rId211" Type="http://schemas.openxmlformats.org/officeDocument/2006/relationships/tags" Target="../tags/tag1390.xml"/><Relationship Id="rId22" Type="http://schemas.openxmlformats.org/officeDocument/2006/relationships/tags" Target="../tags/tag1201.xml"/><Relationship Id="rId27" Type="http://schemas.openxmlformats.org/officeDocument/2006/relationships/tags" Target="../tags/tag1206.xml"/><Relationship Id="rId43" Type="http://schemas.openxmlformats.org/officeDocument/2006/relationships/tags" Target="../tags/tag1222.xml"/><Relationship Id="rId48" Type="http://schemas.openxmlformats.org/officeDocument/2006/relationships/tags" Target="../tags/tag1227.xml"/><Relationship Id="rId64" Type="http://schemas.openxmlformats.org/officeDocument/2006/relationships/tags" Target="../tags/tag1243.xml"/><Relationship Id="rId69" Type="http://schemas.openxmlformats.org/officeDocument/2006/relationships/tags" Target="../tags/tag1248.xml"/><Relationship Id="rId113" Type="http://schemas.openxmlformats.org/officeDocument/2006/relationships/tags" Target="../tags/tag1292.xml"/><Relationship Id="rId118" Type="http://schemas.openxmlformats.org/officeDocument/2006/relationships/tags" Target="../tags/tag1297.xml"/><Relationship Id="rId134" Type="http://schemas.openxmlformats.org/officeDocument/2006/relationships/tags" Target="../tags/tag1313.xml"/><Relationship Id="rId139" Type="http://schemas.openxmlformats.org/officeDocument/2006/relationships/tags" Target="../tags/tag1318.xml"/><Relationship Id="rId80" Type="http://schemas.openxmlformats.org/officeDocument/2006/relationships/tags" Target="../tags/tag1259.xml"/><Relationship Id="rId85" Type="http://schemas.openxmlformats.org/officeDocument/2006/relationships/tags" Target="../tags/tag1264.xml"/><Relationship Id="rId150" Type="http://schemas.openxmlformats.org/officeDocument/2006/relationships/tags" Target="../tags/tag1329.xml"/><Relationship Id="rId155" Type="http://schemas.openxmlformats.org/officeDocument/2006/relationships/tags" Target="../tags/tag1334.xml"/><Relationship Id="rId171" Type="http://schemas.openxmlformats.org/officeDocument/2006/relationships/tags" Target="../tags/tag1350.xml"/><Relationship Id="rId176" Type="http://schemas.openxmlformats.org/officeDocument/2006/relationships/tags" Target="../tags/tag1355.xml"/><Relationship Id="rId192" Type="http://schemas.openxmlformats.org/officeDocument/2006/relationships/tags" Target="../tags/tag1371.xml"/><Relationship Id="rId197" Type="http://schemas.openxmlformats.org/officeDocument/2006/relationships/tags" Target="../tags/tag1376.xml"/><Relationship Id="rId206" Type="http://schemas.openxmlformats.org/officeDocument/2006/relationships/tags" Target="../tags/tag1385.xml"/><Relationship Id="rId201" Type="http://schemas.openxmlformats.org/officeDocument/2006/relationships/tags" Target="../tags/tag1380.xml"/><Relationship Id="rId12" Type="http://schemas.openxmlformats.org/officeDocument/2006/relationships/tags" Target="../tags/tag1191.xml"/><Relationship Id="rId17" Type="http://schemas.openxmlformats.org/officeDocument/2006/relationships/tags" Target="../tags/tag1196.xml"/><Relationship Id="rId33" Type="http://schemas.openxmlformats.org/officeDocument/2006/relationships/tags" Target="../tags/tag1212.xml"/><Relationship Id="rId38" Type="http://schemas.openxmlformats.org/officeDocument/2006/relationships/tags" Target="../tags/tag1217.xml"/><Relationship Id="rId59" Type="http://schemas.openxmlformats.org/officeDocument/2006/relationships/tags" Target="../tags/tag1238.xml"/><Relationship Id="rId103" Type="http://schemas.openxmlformats.org/officeDocument/2006/relationships/tags" Target="../tags/tag1282.xml"/><Relationship Id="rId108" Type="http://schemas.openxmlformats.org/officeDocument/2006/relationships/tags" Target="../tags/tag1287.xml"/><Relationship Id="rId124" Type="http://schemas.openxmlformats.org/officeDocument/2006/relationships/tags" Target="../tags/tag1303.xml"/><Relationship Id="rId129" Type="http://schemas.openxmlformats.org/officeDocument/2006/relationships/tags" Target="../tags/tag1308.xml"/><Relationship Id="rId54" Type="http://schemas.openxmlformats.org/officeDocument/2006/relationships/tags" Target="../tags/tag1233.xml"/><Relationship Id="rId70" Type="http://schemas.openxmlformats.org/officeDocument/2006/relationships/tags" Target="../tags/tag1249.xml"/><Relationship Id="rId75" Type="http://schemas.openxmlformats.org/officeDocument/2006/relationships/tags" Target="../tags/tag1254.xml"/><Relationship Id="rId91" Type="http://schemas.openxmlformats.org/officeDocument/2006/relationships/tags" Target="../tags/tag1270.xml"/><Relationship Id="rId96" Type="http://schemas.openxmlformats.org/officeDocument/2006/relationships/tags" Target="../tags/tag1275.xml"/><Relationship Id="rId140" Type="http://schemas.openxmlformats.org/officeDocument/2006/relationships/tags" Target="../tags/tag1319.xml"/><Relationship Id="rId145" Type="http://schemas.openxmlformats.org/officeDocument/2006/relationships/tags" Target="../tags/tag1324.xml"/><Relationship Id="rId161" Type="http://schemas.openxmlformats.org/officeDocument/2006/relationships/tags" Target="../tags/tag1340.xml"/><Relationship Id="rId166" Type="http://schemas.openxmlformats.org/officeDocument/2006/relationships/tags" Target="../tags/tag1345.xml"/><Relationship Id="rId182" Type="http://schemas.openxmlformats.org/officeDocument/2006/relationships/tags" Target="../tags/tag1361.xml"/><Relationship Id="rId187" Type="http://schemas.openxmlformats.org/officeDocument/2006/relationships/tags" Target="../tags/tag1366.xml"/><Relationship Id="rId217" Type="http://schemas.openxmlformats.org/officeDocument/2006/relationships/tags" Target="../tags/tag1396.xml"/><Relationship Id="rId1" Type="http://schemas.openxmlformats.org/officeDocument/2006/relationships/tags" Target="../tags/tag1180.xml"/><Relationship Id="rId6" Type="http://schemas.openxmlformats.org/officeDocument/2006/relationships/tags" Target="../tags/tag1185.xml"/><Relationship Id="rId212" Type="http://schemas.openxmlformats.org/officeDocument/2006/relationships/tags" Target="../tags/tag1391.xml"/><Relationship Id="rId23" Type="http://schemas.openxmlformats.org/officeDocument/2006/relationships/tags" Target="../tags/tag1202.xml"/><Relationship Id="rId28" Type="http://schemas.openxmlformats.org/officeDocument/2006/relationships/tags" Target="../tags/tag1207.xml"/><Relationship Id="rId49" Type="http://schemas.openxmlformats.org/officeDocument/2006/relationships/tags" Target="../tags/tag1228.xml"/><Relationship Id="rId114" Type="http://schemas.openxmlformats.org/officeDocument/2006/relationships/tags" Target="../tags/tag1293.xml"/><Relationship Id="rId119" Type="http://schemas.openxmlformats.org/officeDocument/2006/relationships/tags" Target="../tags/tag1298.xml"/><Relationship Id="rId44" Type="http://schemas.openxmlformats.org/officeDocument/2006/relationships/tags" Target="../tags/tag1223.xml"/><Relationship Id="rId60" Type="http://schemas.openxmlformats.org/officeDocument/2006/relationships/tags" Target="../tags/tag1239.xml"/><Relationship Id="rId65" Type="http://schemas.openxmlformats.org/officeDocument/2006/relationships/tags" Target="../tags/tag1244.xml"/><Relationship Id="rId81" Type="http://schemas.openxmlformats.org/officeDocument/2006/relationships/tags" Target="../tags/tag1260.xml"/><Relationship Id="rId86" Type="http://schemas.openxmlformats.org/officeDocument/2006/relationships/tags" Target="../tags/tag1265.xml"/><Relationship Id="rId130" Type="http://schemas.openxmlformats.org/officeDocument/2006/relationships/tags" Target="../tags/tag1309.xml"/><Relationship Id="rId135" Type="http://schemas.openxmlformats.org/officeDocument/2006/relationships/tags" Target="../tags/tag1314.xml"/><Relationship Id="rId151" Type="http://schemas.openxmlformats.org/officeDocument/2006/relationships/tags" Target="../tags/tag1330.xml"/><Relationship Id="rId156" Type="http://schemas.openxmlformats.org/officeDocument/2006/relationships/tags" Target="../tags/tag1335.xml"/><Relationship Id="rId177" Type="http://schemas.openxmlformats.org/officeDocument/2006/relationships/tags" Target="../tags/tag1356.xml"/><Relationship Id="rId198" Type="http://schemas.openxmlformats.org/officeDocument/2006/relationships/tags" Target="../tags/tag1377.xml"/><Relationship Id="rId172" Type="http://schemas.openxmlformats.org/officeDocument/2006/relationships/tags" Target="../tags/tag1351.xml"/><Relationship Id="rId193" Type="http://schemas.openxmlformats.org/officeDocument/2006/relationships/tags" Target="../tags/tag1372.xml"/><Relationship Id="rId202" Type="http://schemas.openxmlformats.org/officeDocument/2006/relationships/tags" Target="../tags/tag1381.xml"/><Relationship Id="rId207" Type="http://schemas.openxmlformats.org/officeDocument/2006/relationships/tags" Target="../tags/tag1386.xml"/><Relationship Id="rId13" Type="http://schemas.openxmlformats.org/officeDocument/2006/relationships/tags" Target="../tags/tag1192.xml"/><Relationship Id="rId18" Type="http://schemas.openxmlformats.org/officeDocument/2006/relationships/tags" Target="../tags/tag1197.xml"/><Relationship Id="rId39" Type="http://schemas.openxmlformats.org/officeDocument/2006/relationships/tags" Target="../tags/tag1218.xml"/><Relationship Id="rId109" Type="http://schemas.openxmlformats.org/officeDocument/2006/relationships/tags" Target="../tags/tag1288.xml"/><Relationship Id="rId34" Type="http://schemas.openxmlformats.org/officeDocument/2006/relationships/tags" Target="../tags/tag1213.xml"/><Relationship Id="rId50" Type="http://schemas.openxmlformats.org/officeDocument/2006/relationships/tags" Target="../tags/tag1229.xml"/><Relationship Id="rId55" Type="http://schemas.openxmlformats.org/officeDocument/2006/relationships/tags" Target="../tags/tag1234.xml"/><Relationship Id="rId76" Type="http://schemas.openxmlformats.org/officeDocument/2006/relationships/tags" Target="../tags/tag1255.xml"/><Relationship Id="rId97" Type="http://schemas.openxmlformats.org/officeDocument/2006/relationships/tags" Target="../tags/tag1276.xml"/><Relationship Id="rId104" Type="http://schemas.openxmlformats.org/officeDocument/2006/relationships/tags" Target="../tags/tag1283.xml"/><Relationship Id="rId120" Type="http://schemas.openxmlformats.org/officeDocument/2006/relationships/tags" Target="../tags/tag1299.xml"/><Relationship Id="rId125" Type="http://schemas.openxmlformats.org/officeDocument/2006/relationships/tags" Target="../tags/tag1304.xml"/><Relationship Id="rId141" Type="http://schemas.openxmlformats.org/officeDocument/2006/relationships/tags" Target="../tags/tag1320.xml"/><Relationship Id="rId146" Type="http://schemas.openxmlformats.org/officeDocument/2006/relationships/tags" Target="../tags/tag1325.xml"/><Relationship Id="rId167" Type="http://schemas.openxmlformats.org/officeDocument/2006/relationships/tags" Target="../tags/tag1346.xml"/><Relationship Id="rId188" Type="http://schemas.openxmlformats.org/officeDocument/2006/relationships/tags" Target="../tags/tag1367.xml"/><Relationship Id="rId7" Type="http://schemas.openxmlformats.org/officeDocument/2006/relationships/tags" Target="../tags/tag1186.xml"/><Relationship Id="rId71" Type="http://schemas.openxmlformats.org/officeDocument/2006/relationships/tags" Target="../tags/tag1250.xml"/><Relationship Id="rId92" Type="http://schemas.openxmlformats.org/officeDocument/2006/relationships/tags" Target="../tags/tag1271.xml"/><Relationship Id="rId162" Type="http://schemas.openxmlformats.org/officeDocument/2006/relationships/tags" Target="../tags/tag1341.xml"/><Relationship Id="rId183" Type="http://schemas.openxmlformats.org/officeDocument/2006/relationships/tags" Target="../tags/tag1362.xml"/><Relationship Id="rId213" Type="http://schemas.openxmlformats.org/officeDocument/2006/relationships/tags" Target="../tags/tag1392.xml"/><Relationship Id="rId218" Type="http://schemas.openxmlformats.org/officeDocument/2006/relationships/tags" Target="../tags/tag1397.xml"/><Relationship Id="rId2" Type="http://schemas.openxmlformats.org/officeDocument/2006/relationships/tags" Target="../tags/tag1181.xml"/><Relationship Id="rId29" Type="http://schemas.openxmlformats.org/officeDocument/2006/relationships/tags" Target="../tags/tag1208.xml"/><Relationship Id="rId24" Type="http://schemas.openxmlformats.org/officeDocument/2006/relationships/tags" Target="../tags/tag1203.xml"/><Relationship Id="rId40" Type="http://schemas.openxmlformats.org/officeDocument/2006/relationships/tags" Target="../tags/tag1219.xml"/><Relationship Id="rId45" Type="http://schemas.openxmlformats.org/officeDocument/2006/relationships/tags" Target="../tags/tag1224.xml"/><Relationship Id="rId66" Type="http://schemas.openxmlformats.org/officeDocument/2006/relationships/tags" Target="../tags/tag1245.xml"/><Relationship Id="rId87" Type="http://schemas.openxmlformats.org/officeDocument/2006/relationships/tags" Target="../tags/tag1266.xml"/><Relationship Id="rId110" Type="http://schemas.openxmlformats.org/officeDocument/2006/relationships/tags" Target="../tags/tag1289.xml"/><Relationship Id="rId115" Type="http://schemas.openxmlformats.org/officeDocument/2006/relationships/tags" Target="../tags/tag1294.xml"/><Relationship Id="rId131" Type="http://schemas.openxmlformats.org/officeDocument/2006/relationships/tags" Target="../tags/tag1310.xml"/><Relationship Id="rId136" Type="http://schemas.openxmlformats.org/officeDocument/2006/relationships/tags" Target="../tags/tag1315.xml"/><Relationship Id="rId157" Type="http://schemas.openxmlformats.org/officeDocument/2006/relationships/tags" Target="../tags/tag1336.xml"/><Relationship Id="rId178" Type="http://schemas.openxmlformats.org/officeDocument/2006/relationships/tags" Target="../tags/tag1357.xml"/><Relationship Id="rId61" Type="http://schemas.openxmlformats.org/officeDocument/2006/relationships/tags" Target="../tags/tag1240.xml"/><Relationship Id="rId82" Type="http://schemas.openxmlformats.org/officeDocument/2006/relationships/tags" Target="../tags/tag1261.xml"/><Relationship Id="rId152" Type="http://schemas.openxmlformats.org/officeDocument/2006/relationships/tags" Target="../tags/tag1331.xml"/><Relationship Id="rId173" Type="http://schemas.openxmlformats.org/officeDocument/2006/relationships/tags" Target="../tags/tag1352.xml"/><Relationship Id="rId194" Type="http://schemas.openxmlformats.org/officeDocument/2006/relationships/tags" Target="../tags/tag1373.xml"/><Relationship Id="rId199" Type="http://schemas.openxmlformats.org/officeDocument/2006/relationships/tags" Target="../tags/tag1378.xml"/><Relationship Id="rId203" Type="http://schemas.openxmlformats.org/officeDocument/2006/relationships/tags" Target="../tags/tag1382.xml"/><Relationship Id="rId208" Type="http://schemas.openxmlformats.org/officeDocument/2006/relationships/tags" Target="../tags/tag1387.xml"/><Relationship Id="rId19" Type="http://schemas.openxmlformats.org/officeDocument/2006/relationships/tags" Target="../tags/tag1198.xml"/><Relationship Id="rId14" Type="http://schemas.openxmlformats.org/officeDocument/2006/relationships/tags" Target="../tags/tag1193.xml"/><Relationship Id="rId30" Type="http://schemas.openxmlformats.org/officeDocument/2006/relationships/tags" Target="../tags/tag1209.xml"/><Relationship Id="rId35" Type="http://schemas.openxmlformats.org/officeDocument/2006/relationships/tags" Target="../tags/tag1214.xml"/><Relationship Id="rId56" Type="http://schemas.openxmlformats.org/officeDocument/2006/relationships/tags" Target="../tags/tag1235.xml"/><Relationship Id="rId77" Type="http://schemas.openxmlformats.org/officeDocument/2006/relationships/tags" Target="../tags/tag1256.xml"/><Relationship Id="rId100" Type="http://schemas.openxmlformats.org/officeDocument/2006/relationships/tags" Target="../tags/tag1279.xml"/><Relationship Id="rId105" Type="http://schemas.openxmlformats.org/officeDocument/2006/relationships/tags" Target="../tags/tag1284.xml"/><Relationship Id="rId126" Type="http://schemas.openxmlformats.org/officeDocument/2006/relationships/tags" Target="../tags/tag1305.xml"/><Relationship Id="rId147" Type="http://schemas.openxmlformats.org/officeDocument/2006/relationships/tags" Target="../tags/tag1326.xml"/><Relationship Id="rId168" Type="http://schemas.openxmlformats.org/officeDocument/2006/relationships/tags" Target="../tags/tag1347.xml"/><Relationship Id="rId8" Type="http://schemas.openxmlformats.org/officeDocument/2006/relationships/tags" Target="../tags/tag1187.xml"/><Relationship Id="rId51" Type="http://schemas.openxmlformats.org/officeDocument/2006/relationships/tags" Target="../tags/tag1230.xml"/><Relationship Id="rId72" Type="http://schemas.openxmlformats.org/officeDocument/2006/relationships/tags" Target="../tags/tag1251.xml"/><Relationship Id="rId93" Type="http://schemas.openxmlformats.org/officeDocument/2006/relationships/tags" Target="../tags/tag1272.xml"/><Relationship Id="rId98" Type="http://schemas.openxmlformats.org/officeDocument/2006/relationships/tags" Target="../tags/tag1277.xml"/><Relationship Id="rId121" Type="http://schemas.openxmlformats.org/officeDocument/2006/relationships/tags" Target="../tags/tag1300.xml"/><Relationship Id="rId142" Type="http://schemas.openxmlformats.org/officeDocument/2006/relationships/tags" Target="../tags/tag1321.xml"/><Relationship Id="rId163" Type="http://schemas.openxmlformats.org/officeDocument/2006/relationships/tags" Target="../tags/tag1342.xml"/><Relationship Id="rId184" Type="http://schemas.openxmlformats.org/officeDocument/2006/relationships/tags" Target="../tags/tag1363.xml"/><Relationship Id="rId189" Type="http://schemas.openxmlformats.org/officeDocument/2006/relationships/tags" Target="../tags/tag1368.xml"/><Relationship Id="rId219" Type="http://schemas.openxmlformats.org/officeDocument/2006/relationships/tags" Target="../tags/tag1398.xml"/><Relationship Id="rId3" Type="http://schemas.openxmlformats.org/officeDocument/2006/relationships/tags" Target="../tags/tag1182.xml"/><Relationship Id="rId214" Type="http://schemas.openxmlformats.org/officeDocument/2006/relationships/tags" Target="../tags/tag1393.xml"/><Relationship Id="rId25" Type="http://schemas.openxmlformats.org/officeDocument/2006/relationships/tags" Target="../tags/tag1204.xml"/><Relationship Id="rId46" Type="http://schemas.openxmlformats.org/officeDocument/2006/relationships/tags" Target="../tags/tag1225.xml"/><Relationship Id="rId67" Type="http://schemas.openxmlformats.org/officeDocument/2006/relationships/tags" Target="../tags/tag1246.xml"/><Relationship Id="rId116" Type="http://schemas.openxmlformats.org/officeDocument/2006/relationships/tags" Target="../tags/tag1295.xml"/><Relationship Id="rId137" Type="http://schemas.openxmlformats.org/officeDocument/2006/relationships/tags" Target="../tags/tag1316.xml"/><Relationship Id="rId158" Type="http://schemas.openxmlformats.org/officeDocument/2006/relationships/tags" Target="../tags/tag1337.xml"/><Relationship Id="rId20" Type="http://schemas.openxmlformats.org/officeDocument/2006/relationships/tags" Target="../tags/tag1199.xml"/><Relationship Id="rId41" Type="http://schemas.openxmlformats.org/officeDocument/2006/relationships/tags" Target="../tags/tag1220.xml"/><Relationship Id="rId62" Type="http://schemas.openxmlformats.org/officeDocument/2006/relationships/tags" Target="../tags/tag1241.xml"/><Relationship Id="rId83" Type="http://schemas.openxmlformats.org/officeDocument/2006/relationships/tags" Target="../tags/tag1262.xml"/><Relationship Id="rId88" Type="http://schemas.openxmlformats.org/officeDocument/2006/relationships/tags" Target="../tags/tag1267.xml"/><Relationship Id="rId111" Type="http://schemas.openxmlformats.org/officeDocument/2006/relationships/tags" Target="../tags/tag1290.xml"/><Relationship Id="rId132" Type="http://schemas.openxmlformats.org/officeDocument/2006/relationships/tags" Target="../tags/tag1311.xml"/><Relationship Id="rId153" Type="http://schemas.openxmlformats.org/officeDocument/2006/relationships/tags" Target="../tags/tag1332.xml"/><Relationship Id="rId174" Type="http://schemas.openxmlformats.org/officeDocument/2006/relationships/tags" Target="../tags/tag1353.xml"/><Relationship Id="rId179" Type="http://schemas.openxmlformats.org/officeDocument/2006/relationships/tags" Target="../tags/tag1358.xml"/><Relationship Id="rId195" Type="http://schemas.openxmlformats.org/officeDocument/2006/relationships/tags" Target="../tags/tag1374.xml"/><Relationship Id="rId209" Type="http://schemas.openxmlformats.org/officeDocument/2006/relationships/tags" Target="../tags/tag1388.xml"/><Relationship Id="rId190" Type="http://schemas.openxmlformats.org/officeDocument/2006/relationships/tags" Target="../tags/tag1369.xml"/><Relationship Id="rId204" Type="http://schemas.openxmlformats.org/officeDocument/2006/relationships/tags" Target="../tags/tag1383.xml"/><Relationship Id="rId220" Type="http://schemas.openxmlformats.org/officeDocument/2006/relationships/tags" Target="../tags/tag1399.xml"/><Relationship Id="rId15" Type="http://schemas.openxmlformats.org/officeDocument/2006/relationships/tags" Target="../tags/tag1194.xml"/><Relationship Id="rId36" Type="http://schemas.openxmlformats.org/officeDocument/2006/relationships/tags" Target="../tags/tag1215.xml"/><Relationship Id="rId57" Type="http://schemas.openxmlformats.org/officeDocument/2006/relationships/tags" Target="../tags/tag1236.xml"/><Relationship Id="rId106" Type="http://schemas.openxmlformats.org/officeDocument/2006/relationships/tags" Target="../tags/tag1285.xml"/><Relationship Id="rId127" Type="http://schemas.openxmlformats.org/officeDocument/2006/relationships/tags" Target="../tags/tag1306.xml"/><Relationship Id="rId10" Type="http://schemas.openxmlformats.org/officeDocument/2006/relationships/tags" Target="../tags/tag1189.xml"/><Relationship Id="rId31" Type="http://schemas.openxmlformats.org/officeDocument/2006/relationships/tags" Target="../tags/tag1210.xml"/><Relationship Id="rId52" Type="http://schemas.openxmlformats.org/officeDocument/2006/relationships/tags" Target="../tags/tag1231.xml"/><Relationship Id="rId73" Type="http://schemas.openxmlformats.org/officeDocument/2006/relationships/tags" Target="../tags/tag1252.xml"/><Relationship Id="rId78" Type="http://schemas.openxmlformats.org/officeDocument/2006/relationships/tags" Target="../tags/tag1257.xml"/><Relationship Id="rId94" Type="http://schemas.openxmlformats.org/officeDocument/2006/relationships/tags" Target="../tags/tag1273.xml"/><Relationship Id="rId99" Type="http://schemas.openxmlformats.org/officeDocument/2006/relationships/tags" Target="../tags/tag1278.xml"/><Relationship Id="rId101" Type="http://schemas.openxmlformats.org/officeDocument/2006/relationships/tags" Target="../tags/tag1280.xml"/><Relationship Id="rId122" Type="http://schemas.openxmlformats.org/officeDocument/2006/relationships/tags" Target="../tags/tag1301.xml"/><Relationship Id="rId143" Type="http://schemas.openxmlformats.org/officeDocument/2006/relationships/tags" Target="../tags/tag1322.xml"/><Relationship Id="rId148" Type="http://schemas.openxmlformats.org/officeDocument/2006/relationships/tags" Target="../tags/tag1327.xml"/><Relationship Id="rId164" Type="http://schemas.openxmlformats.org/officeDocument/2006/relationships/tags" Target="../tags/tag1343.xml"/><Relationship Id="rId169" Type="http://schemas.openxmlformats.org/officeDocument/2006/relationships/tags" Target="../tags/tag1348.xml"/><Relationship Id="rId185" Type="http://schemas.openxmlformats.org/officeDocument/2006/relationships/tags" Target="../tags/tag1364.xml"/><Relationship Id="rId4" Type="http://schemas.openxmlformats.org/officeDocument/2006/relationships/tags" Target="../tags/tag1183.xml"/><Relationship Id="rId9" Type="http://schemas.openxmlformats.org/officeDocument/2006/relationships/tags" Target="../tags/tag1188.xml"/><Relationship Id="rId180" Type="http://schemas.openxmlformats.org/officeDocument/2006/relationships/tags" Target="../tags/tag1359.xml"/><Relationship Id="rId210" Type="http://schemas.openxmlformats.org/officeDocument/2006/relationships/tags" Target="../tags/tag1389.xml"/><Relationship Id="rId215" Type="http://schemas.openxmlformats.org/officeDocument/2006/relationships/tags" Target="../tags/tag1394.xml"/><Relationship Id="rId26" Type="http://schemas.openxmlformats.org/officeDocument/2006/relationships/tags" Target="../tags/tag1205.xml"/><Relationship Id="rId47" Type="http://schemas.openxmlformats.org/officeDocument/2006/relationships/tags" Target="../tags/tag1226.xml"/><Relationship Id="rId68" Type="http://schemas.openxmlformats.org/officeDocument/2006/relationships/tags" Target="../tags/tag1247.xml"/><Relationship Id="rId89" Type="http://schemas.openxmlformats.org/officeDocument/2006/relationships/tags" Target="../tags/tag1268.xml"/><Relationship Id="rId112" Type="http://schemas.openxmlformats.org/officeDocument/2006/relationships/tags" Target="../tags/tag1291.xml"/><Relationship Id="rId133" Type="http://schemas.openxmlformats.org/officeDocument/2006/relationships/tags" Target="../tags/tag1312.xml"/><Relationship Id="rId154" Type="http://schemas.openxmlformats.org/officeDocument/2006/relationships/tags" Target="../tags/tag1333.xml"/><Relationship Id="rId175" Type="http://schemas.openxmlformats.org/officeDocument/2006/relationships/tags" Target="../tags/tag1354.xml"/><Relationship Id="rId196" Type="http://schemas.openxmlformats.org/officeDocument/2006/relationships/tags" Target="../tags/tag1375.xml"/><Relationship Id="rId200" Type="http://schemas.openxmlformats.org/officeDocument/2006/relationships/tags" Target="../tags/tag1379.xml"/><Relationship Id="rId16" Type="http://schemas.openxmlformats.org/officeDocument/2006/relationships/tags" Target="../tags/tag1195.xml"/><Relationship Id="rId221" Type="http://schemas.openxmlformats.org/officeDocument/2006/relationships/slideLayout" Target="../slideLayouts/slideLayout1.xml"/><Relationship Id="rId37" Type="http://schemas.openxmlformats.org/officeDocument/2006/relationships/tags" Target="../tags/tag1216.xml"/><Relationship Id="rId58" Type="http://schemas.openxmlformats.org/officeDocument/2006/relationships/tags" Target="../tags/tag1237.xml"/><Relationship Id="rId79" Type="http://schemas.openxmlformats.org/officeDocument/2006/relationships/tags" Target="../tags/tag1258.xml"/><Relationship Id="rId102" Type="http://schemas.openxmlformats.org/officeDocument/2006/relationships/tags" Target="../tags/tag1281.xml"/><Relationship Id="rId123" Type="http://schemas.openxmlformats.org/officeDocument/2006/relationships/tags" Target="../tags/tag1302.xml"/><Relationship Id="rId144" Type="http://schemas.openxmlformats.org/officeDocument/2006/relationships/tags" Target="../tags/tag1323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425.xml"/><Relationship Id="rId117" Type="http://schemas.openxmlformats.org/officeDocument/2006/relationships/tags" Target="../tags/tag1516.xml"/><Relationship Id="rId21" Type="http://schemas.openxmlformats.org/officeDocument/2006/relationships/tags" Target="../tags/tag1420.xml"/><Relationship Id="rId42" Type="http://schemas.openxmlformats.org/officeDocument/2006/relationships/tags" Target="../tags/tag1441.xml"/><Relationship Id="rId47" Type="http://schemas.openxmlformats.org/officeDocument/2006/relationships/tags" Target="../tags/tag1446.xml"/><Relationship Id="rId63" Type="http://schemas.openxmlformats.org/officeDocument/2006/relationships/tags" Target="../tags/tag1462.xml"/><Relationship Id="rId68" Type="http://schemas.openxmlformats.org/officeDocument/2006/relationships/tags" Target="../tags/tag1467.xml"/><Relationship Id="rId84" Type="http://schemas.openxmlformats.org/officeDocument/2006/relationships/tags" Target="../tags/tag1483.xml"/><Relationship Id="rId89" Type="http://schemas.openxmlformats.org/officeDocument/2006/relationships/tags" Target="../tags/tag1488.xml"/><Relationship Id="rId112" Type="http://schemas.openxmlformats.org/officeDocument/2006/relationships/tags" Target="../tags/tag1511.xml"/><Relationship Id="rId133" Type="http://schemas.openxmlformats.org/officeDocument/2006/relationships/tags" Target="../tags/tag1532.xml"/><Relationship Id="rId138" Type="http://schemas.openxmlformats.org/officeDocument/2006/relationships/tags" Target="../tags/tag1537.xml"/><Relationship Id="rId154" Type="http://schemas.openxmlformats.org/officeDocument/2006/relationships/tags" Target="../tags/tag1553.xml"/><Relationship Id="rId159" Type="http://schemas.openxmlformats.org/officeDocument/2006/relationships/tags" Target="../tags/tag1558.xml"/><Relationship Id="rId170" Type="http://schemas.openxmlformats.org/officeDocument/2006/relationships/tags" Target="../tags/tag1569.xml"/><Relationship Id="rId16" Type="http://schemas.openxmlformats.org/officeDocument/2006/relationships/tags" Target="../tags/tag1415.xml"/><Relationship Id="rId107" Type="http://schemas.openxmlformats.org/officeDocument/2006/relationships/tags" Target="../tags/tag1506.xml"/><Relationship Id="rId11" Type="http://schemas.openxmlformats.org/officeDocument/2006/relationships/tags" Target="../tags/tag1410.xml"/><Relationship Id="rId32" Type="http://schemas.openxmlformats.org/officeDocument/2006/relationships/tags" Target="../tags/tag1431.xml"/><Relationship Id="rId37" Type="http://schemas.openxmlformats.org/officeDocument/2006/relationships/tags" Target="../tags/tag1436.xml"/><Relationship Id="rId53" Type="http://schemas.openxmlformats.org/officeDocument/2006/relationships/tags" Target="../tags/tag1452.xml"/><Relationship Id="rId58" Type="http://schemas.openxmlformats.org/officeDocument/2006/relationships/tags" Target="../tags/tag1457.xml"/><Relationship Id="rId74" Type="http://schemas.openxmlformats.org/officeDocument/2006/relationships/tags" Target="../tags/tag1473.xml"/><Relationship Id="rId79" Type="http://schemas.openxmlformats.org/officeDocument/2006/relationships/tags" Target="../tags/tag1478.xml"/><Relationship Id="rId102" Type="http://schemas.openxmlformats.org/officeDocument/2006/relationships/tags" Target="../tags/tag1501.xml"/><Relationship Id="rId123" Type="http://schemas.openxmlformats.org/officeDocument/2006/relationships/tags" Target="../tags/tag1522.xml"/><Relationship Id="rId128" Type="http://schemas.openxmlformats.org/officeDocument/2006/relationships/tags" Target="../tags/tag1527.xml"/><Relationship Id="rId144" Type="http://schemas.openxmlformats.org/officeDocument/2006/relationships/tags" Target="../tags/tag1543.xml"/><Relationship Id="rId149" Type="http://schemas.openxmlformats.org/officeDocument/2006/relationships/tags" Target="../tags/tag1548.xml"/><Relationship Id="rId5" Type="http://schemas.openxmlformats.org/officeDocument/2006/relationships/tags" Target="../tags/tag1404.xml"/><Relationship Id="rId90" Type="http://schemas.openxmlformats.org/officeDocument/2006/relationships/tags" Target="../tags/tag1489.xml"/><Relationship Id="rId95" Type="http://schemas.openxmlformats.org/officeDocument/2006/relationships/tags" Target="../tags/tag1494.xml"/><Relationship Id="rId160" Type="http://schemas.openxmlformats.org/officeDocument/2006/relationships/tags" Target="../tags/tag1559.xml"/><Relationship Id="rId165" Type="http://schemas.openxmlformats.org/officeDocument/2006/relationships/tags" Target="../tags/tag1564.xml"/><Relationship Id="rId22" Type="http://schemas.openxmlformats.org/officeDocument/2006/relationships/tags" Target="../tags/tag1421.xml"/><Relationship Id="rId27" Type="http://schemas.openxmlformats.org/officeDocument/2006/relationships/tags" Target="../tags/tag1426.xml"/><Relationship Id="rId43" Type="http://schemas.openxmlformats.org/officeDocument/2006/relationships/tags" Target="../tags/tag1442.xml"/><Relationship Id="rId48" Type="http://schemas.openxmlformats.org/officeDocument/2006/relationships/tags" Target="../tags/tag1447.xml"/><Relationship Id="rId64" Type="http://schemas.openxmlformats.org/officeDocument/2006/relationships/tags" Target="../tags/tag1463.xml"/><Relationship Id="rId69" Type="http://schemas.openxmlformats.org/officeDocument/2006/relationships/tags" Target="../tags/tag1468.xml"/><Relationship Id="rId113" Type="http://schemas.openxmlformats.org/officeDocument/2006/relationships/tags" Target="../tags/tag1512.xml"/><Relationship Id="rId118" Type="http://schemas.openxmlformats.org/officeDocument/2006/relationships/tags" Target="../tags/tag1517.xml"/><Relationship Id="rId134" Type="http://schemas.openxmlformats.org/officeDocument/2006/relationships/tags" Target="../tags/tag1533.xml"/><Relationship Id="rId139" Type="http://schemas.openxmlformats.org/officeDocument/2006/relationships/tags" Target="../tags/tag1538.xml"/><Relationship Id="rId80" Type="http://schemas.openxmlformats.org/officeDocument/2006/relationships/tags" Target="../tags/tag1479.xml"/><Relationship Id="rId85" Type="http://schemas.openxmlformats.org/officeDocument/2006/relationships/tags" Target="../tags/tag1484.xml"/><Relationship Id="rId150" Type="http://schemas.openxmlformats.org/officeDocument/2006/relationships/tags" Target="../tags/tag1549.xml"/><Relationship Id="rId155" Type="http://schemas.openxmlformats.org/officeDocument/2006/relationships/tags" Target="../tags/tag1554.xml"/><Relationship Id="rId171" Type="http://schemas.openxmlformats.org/officeDocument/2006/relationships/tags" Target="../tags/tag1570.xml"/><Relationship Id="rId12" Type="http://schemas.openxmlformats.org/officeDocument/2006/relationships/tags" Target="../tags/tag1411.xml"/><Relationship Id="rId17" Type="http://schemas.openxmlformats.org/officeDocument/2006/relationships/tags" Target="../tags/tag1416.xml"/><Relationship Id="rId33" Type="http://schemas.openxmlformats.org/officeDocument/2006/relationships/tags" Target="../tags/tag1432.xml"/><Relationship Id="rId38" Type="http://schemas.openxmlformats.org/officeDocument/2006/relationships/tags" Target="../tags/tag1437.xml"/><Relationship Id="rId59" Type="http://schemas.openxmlformats.org/officeDocument/2006/relationships/tags" Target="../tags/tag1458.xml"/><Relationship Id="rId103" Type="http://schemas.openxmlformats.org/officeDocument/2006/relationships/tags" Target="../tags/tag1502.xml"/><Relationship Id="rId108" Type="http://schemas.openxmlformats.org/officeDocument/2006/relationships/tags" Target="../tags/tag1507.xml"/><Relationship Id="rId124" Type="http://schemas.openxmlformats.org/officeDocument/2006/relationships/tags" Target="../tags/tag1523.xml"/><Relationship Id="rId129" Type="http://schemas.openxmlformats.org/officeDocument/2006/relationships/tags" Target="../tags/tag1528.xml"/><Relationship Id="rId54" Type="http://schemas.openxmlformats.org/officeDocument/2006/relationships/tags" Target="../tags/tag1453.xml"/><Relationship Id="rId70" Type="http://schemas.openxmlformats.org/officeDocument/2006/relationships/tags" Target="../tags/tag1469.xml"/><Relationship Id="rId75" Type="http://schemas.openxmlformats.org/officeDocument/2006/relationships/tags" Target="../tags/tag1474.xml"/><Relationship Id="rId91" Type="http://schemas.openxmlformats.org/officeDocument/2006/relationships/tags" Target="../tags/tag1490.xml"/><Relationship Id="rId96" Type="http://schemas.openxmlformats.org/officeDocument/2006/relationships/tags" Target="../tags/tag1495.xml"/><Relationship Id="rId140" Type="http://schemas.openxmlformats.org/officeDocument/2006/relationships/tags" Target="../tags/tag1539.xml"/><Relationship Id="rId145" Type="http://schemas.openxmlformats.org/officeDocument/2006/relationships/tags" Target="../tags/tag1544.xml"/><Relationship Id="rId161" Type="http://schemas.openxmlformats.org/officeDocument/2006/relationships/tags" Target="../tags/tag1560.xml"/><Relationship Id="rId166" Type="http://schemas.openxmlformats.org/officeDocument/2006/relationships/tags" Target="../tags/tag1565.xml"/><Relationship Id="rId1" Type="http://schemas.openxmlformats.org/officeDocument/2006/relationships/tags" Target="../tags/tag1400.xml"/><Relationship Id="rId6" Type="http://schemas.openxmlformats.org/officeDocument/2006/relationships/tags" Target="../tags/tag1405.xml"/><Relationship Id="rId15" Type="http://schemas.openxmlformats.org/officeDocument/2006/relationships/tags" Target="../tags/tag1414.xml"/><Relationship Id="rId23" Type="http://schemas.openxmlformats.org/officeDocument/2006/relationships/tags" Target="../tags/tag1422.xml"/><Relationship Id="rId28" Type="http://schemas.openxmlformats.org/officeDocument/2006/relationships/tags" Target="../tags/tag1427.xml"/><Relationship Id="rId36" Type="http://schemas.openxmlformats.org/officeDocument/2006/relationships/tags" Target="../tags/tag1435.xml"/><Relationship Id="rId49" Type="http://schemas.openxmlformats.org/officeDocument/2006/relationships/tags" Target="../tags/tag1448.xml"/><Relationship Id="rId57" Type="http://schemas.openxmlformats.org/officeDocument/2006/relationships/tags" Target="../tags/tag1456.xml"/><Relationship Id="rId106" Type="http://schemas.openxmlformats.org/officeDocument/2006/relationships/tags" Target="../tags/tag1505.xml"/><Relationship Id="rId114" Type="http://schemas.openxmlformats.org/officeDocument/2006/relationships/tags" Target="../tags/tag1513.xml"/><Relationship Id="rId119" Type="http://schemas.openxmlformats.org/officeDocument/2006/relationships/tags" Target="../tags/tag1518.xml"/><Relationship Id="rId127" Type="http://schemas.openxmlformats.org/officeDocument/2006/relationships/tags" Target="../tags/tag1526.xml"/><Relationship Id="rId10" Type="http://schemas.openxmlformats.org/officeDocument/2006/relationships/tags" Target="../tags/tag1409.xml"/><Relationship Id="rId31" Type="http://schemas.openxmlformats.org/officeDocument/2006/relationships/tags" Target="../tags/tag1430.xml"/><Relationship Id="rId44" Type="http://schemas.openxmlformats.org/officeDocument/2006/relationships/tags" Target="../tags/tag1443.xml"/><Relationship Id="rId52" Type="http://schemas.openxmlformats.org/officeDocument/2006/relationships/tags" Target="../tags/tag1451.xml"/><Relationship Id="rId60" Type="http://schemas.openxmlformats.org/officeDocument/2006/relationships/tags" Target="../tags/tag1459.xml"/><Relationship Id="rId65" Type="http://schemas.openxmlformats.org/officeDocument/2006/relationships/tags" Target="../tags/tag1464.xml"/><Relationship Id="rId73" Type="http://schemas.openxmlformats.org/officeDocument/2006/relationships/tags" Target="../tags/tag1472.xml"/><Relationship Id="rId78" Type="http://schemas.openxmlformats.org/officeDocument/2006/relationships/tags" Target="../tags/tag1477.xml"/><Relationship Id="rId81" Type="http://schemas.openxmlformats.org/officeDocument/2006/relationships/tags" Target="../tags/tag1480.xml"/><Relationship Id="rId86" Type="http://schemas.openxmlformats.org/officeDocument/2006/relationships/tags" Target="../tags/tag1485.xml"/><Relationship Id="rId94" Type="http://schemas.openxmlformats.org/officeDocument/2006/relationships/tags" Target="../tags/tag1493.xml"/><Relationship Id="rId99" Type="http://schemas.openxmlformats.org/officeDocument/2006/relationships/tags" Target="../tags/tag1498.xml"/><Relationship Id="rId101" Type="http://schemas.openxmlformats.org/officeDocument/2006/relationships/tags" Target="../tags/tag1500.xml"/><Relationship Id="rId122" Type="http://schemas.openxmlformats.org/officeDocument/2006/relationships/tags" Target="../tags/tag1521.xml"/><Relationship Id="rId130" Type="http://schemas.openxmlformats.org/officeDocument/2006/relationships/tags" Target="../tags/tag1529.xml"/><Relationship Id="rId135" Type="http://schemas.openxmlformats.org/officeDocument/2006/relationships/tags" Target="../tags/tag1534.xml"/><Relationship Id="rId143" Type="http://schemas.openxmlformats.org/officeDocument/2006/relationships/tags" Target="../tags/tag1542.xml"/><Relationship Id="rId148" Type="http://schemas.openxmlformats.org/officeDocument/2006/relationships/tags" Target="../tags/tag1547.xml"/><Relationship Id="rId151" Type="http://schemas.openxmlformats.org/officeDocument/2006/relationships/tags" Target="../tags/tag1550.xml"/><Relationship Id="rId156" Type="http://schemas.openxmlformats.org/officeDocument/2006/relationships/tags" Target="../tags/tag1555.xml"/><Relationship Id="rId164" Type="http://schemas.openxmlformats.org/officeDocument/2006/relationships/tags" Target="../tags/tag1563.xml"/><Relationship Id="rId169" Type="http://schemas.openxmlformats.org/officeDocument/2006/relationships/tags" Target="../tags/tag1568.xml"/><Relationship Id="rId4" Type="http://schemas.openxmlformats.org/officeDocument/2006/relationships/tags" Target="../tags/tag1403.xml"/><Relationship Id="rId9" Type="http://schemas.openxmlformats.org/officeDocument/2006/relationships/tags" Target="../tags/tag1408.xml"/><Relationship Id="rId172" Type="http://schemas.openxmlformats.org/officeDocument/2006/relationships/tags" Target="../tags/tag1571.xml"/><Relationship Id="rId13" Type="http://schemas.openxmlformats.org/officeDocument/2006/relationships/tags" Target="../tags/tag1412.xml"/><Relationship Id="rId18" Type="http://schemas.openxmlformats.org/officeDocument/2006/relationships/tags" Target="../tags/tag1417.xml"/><Relationship Id="rId39" Type="http://schemas.openxmlformats.org/officeDocument/2006/relationships/tags" Target="../tags/tag1438.xml"/><Relationship Id="rId109" Type="http://schemas.openxmlformats.org/officeDocument/2006/relationships/tags" Target="../tags/tag1508.xml"/><Relationship Id="rId34" Type="http://schemas.openxmlformats.org/officeDocument/2006/relationships/tags" Target="../tags/tag1433.xml"/><Relationship Id="rId50" Type="http://schemas.openxmlformats.org/officeDocument/2006/relationships/tags" Target="../tags/tag1449.xml"/><Relationship Id="rId55" Type="http://schemas.openxmlformats.org/officeDocument/2006/relationships/tags" Target="../tags/tag1454.xml"/><Relationship Id="rId76" Type="http://schemas.openxmlformats.org/officeDocument/2006/relationships/tags" Target="../tags/tag1475.xml"/><Relationship Id="rId97" Type="http://schemas.openxmlformats.org/officeDocument/2006/relationships/tags" Target="../tags/tag1496.xml"/><Relationship Id="rId104" Type="http://schemas.openxmlformats.org/officeDocument/2006/relationships/tags" Target="../tags/tag1503.xml"/><Relationship Id="rId120" Type="http://schemas.openxmlformats.org/officeDocument/2006/relationships/tags" Target="../tags/tag1519.xml"/><Relationship Id="rId125" Type="http://schemas.openxmlformats.org/officeDocument/2006/relationships/tags" Target="../tags/tag1524.xml"/><Relationship Id="rId141" Type="http://schemas.openxmlformats.org/officeDocument/2006/relationships/tags" Target="../tags/tag1540.xml"/><Relationship Id="rId146" Type="http://schemas.openxmlformats.org/officeDocument/2006/relationships/tags" Target="../tags/tag1545.xml"/><Relationship Id="rId167" Type="http://schemas.openxmlformats.org/officeDocument/2006/relationships/tags" Target="../tags/tag1566.xml"/><Relationship Id="rId7" Type="http://schemas.openxmlformats.org/officeDocument/2006/relationships/tags" Target="../tags/tag1406.xml"/><Relationship Id="rId71" Type="http://schemas.openxmlformats.org/officeDocument/2006/relationships/tags" Target="../tags/tag1470.xml"/><Relationship Id="rId92" Type="http://schemas.openxmlformats.org/officeDocument/2006/relationships/tags" Target="../tags/tag1491.xml"/><Relationship Id="rId162" Type="http://schemas.openxmlformats.org/officeDocument/2006/relationships/tags" Target="../tags/tag1561.xml"/><Relationship Id="rId2" Type="http://schemas.openxmlformats.org/officeDocument/2006/relationships/tags" Target="../tags/tag1401.xml"/><Relationship Id="rId29" Type="http://schemas.openxmlformats.org/officeDocument/2006/relationships/tags" Target="../tags/tag1428.xml"/><Relationship Id="rId24" Type="http://schemas.openxmlformats.org/officeDocument/2006/relationships/tags" Target="../tags/tag1423.xml"/><Relationship Id="rId40" Type="http://schemas.openxmlformats.org/officeDocument/2006/relationships/tags" Target="../tags/tag1439.xml"/><Relationship Id="rId45" Type="http://schemas.openxmlformats.org/officeDocument/2006/relationships/tags" Target="../tags/tag1444.xml"/><Relationship Id="rId66" Type="http://schemas.openxmlformats.org/officeDocument/2006/relationships/tags" Target="../tags/tag1465.xml"/><Relationship Id="rId87" Type="http://schemas.openxmlformats.org/officeDocument/2006/relationships/tags" Target="../tags/tag1486.xml"/><Relationship Id="rId110" Type="http://schemas.openxmlformats.org/officeDocument/2006/relationships/tags" Target="../tags/tag1509.xml"/><Relationship Id="rId115" Type="http://schemas.openxmlformats.org/officeDocument/2006/relationships/tags" Target="../tags/tag1514.xml"/><Relationship Id="rId131" Type="http://schemas.openxmlformats.org/officeDocument/2006/relationships/tags" Target="../tags/tag1530.xml"/><Relationship Id="rId136" Type="http://schemas.openxmlformats.org/officeDocument/2006/relationships/tags" Target="../tags/tag1535.xml"/><Relationship Id="rId157" Type="http://schemas.openxmlformats.org/officeDocument/2006/relationships/tags" Target="../tags/tag1556.xml"/><Relationship Id="rId61" Type="http://schemas.openxmlformats.org/officeDocument/2006/relationships/tags" Target="../tags/tag1460.xml"/><Relationship Id="rId82" Type="http://schemas.openxmlformats.org/officeDocument/2006/relationships/tags" Target="../tags/tag1481.xml"/><Relationship Id="rId152" Type="http://schemas.openxmlformats.org/officeDocument/2006/relationships/tags" Target="../tags/tag1551.xml"/><Relationship Id="rId173" Type="http://schemas.openxmlformats.org/officeDocument/2006/relationships/tags" Target="../tags/tag1572.xml"/><Relationship Id="rId19" Type="http://schemas.openxmlformats.org/officeDocument/2006/relationships/tags" Target="../tags/tag1418.xml"/><Relationship Id="rId14" Type="http://schemas.openxmlformats.org/officeDocument/2006/relationships/tags" Target="../tags/tag1413.xml"/><Relationship Id="rId30" Type="http://schemas.openxmlformats.org/officeDocument/2006/relationships/tags" Target="../tags/tag1429.xml"/><Relationship Id="rId35" Type="http://schemas.openxmlformats.org/officeDocument/2006/relationships/tags" Target="../tags/tag1434.xml"/><Relationship Id="rId56" Type="http://schemas.openxmlformats.org/officeDocument/2006/relationships/tags" Target="../tags/tag1455.xml"/><Relationship Id="rId77" Type="http://schemas.openxmlformats.org/officeDocument/2006/relationships/tags" Target="../tags/tag1476.xml"/><Relationship Id="rId100" Type="http://schemas.openxmlformats.org/officeDocument/2006/relationships/tags" Target="../tags/tag1499.xml"/><Relationship Id="rId105" Type="http://schemas.openxmlformats.org/officeDocument/2006/relationships/tags" Target="../tags/tag1504.xml"/><Relationship Id="rId126" Type="http://schemas.openxmlformats.org/officeDocument/2006/relationships/tags" Target="../tags/tag1525.xml"/><Relationship Id="rId147" Type="http://schemas.openxmlformats.org/officeDocument/2006/relationships/tags" Target="../tags/tag1546.xml"/><Relationship Id="rId168" Type="http://schemas.openxmlformats.org/officeDocument/2006/relationships/tags" Target="../tags/tag1567.xml"/><Relationship Id="rId8" Type="http://schemas.openxmlformats.org/officeDocument/2006/relationships/tags" Target="../tags/tag1407.xml"/><Relationship Id="rId51" Type="http://schemas.openxmlformats.org/officeDocument/2006/relationships/tags" Target="../tags/tag1450.xml"/><Relationship Id="rId72" Type="http://schemas.openxmlformats.org/officeDocument/2006/relationships/tags" Target="../tags/tag1471.xml"/><Relationship Id="rId93" Type="http://schemas.openxmlformats.org/officeDocument/2006/relationships/tags" Target="../tags/tag1492.xml"/><Relationship Id="rId98" Type="http://schemas.openxmlformats.org/officeDocument/2006/relationships/tags" Target="../tags/tag1497.xml"/><Relationship Id="rId121" Type="http://schemas.openxmlformats.org/officeDocument/2006/relationships/tags" Target="../tags/tag1520.xml"/><Relationship Id="rId142" Type="http://schemas.openxmlformats.org/officeDocument/2006/relationships/tags" Target="../tags/tag1541.xml"/><Relationship Id="rId163" Type="http://schemas.openxmlformats.org/officeDocument/2006/relationships/tags" Target="../tags/tag1562.xml"/><Relationship Id="rId3" Type="http://schemas.openxmlformats.org/officeDocument/2006/relationships/tags" Target="../tags/tag1402.xml"/><Relationship Id="rId25" Type="http://schemas.openxmlformats.org/officeDocument/2006/relationships/tags" Target="../tags/tag1424.xml"/><Relationship Id="rId46" Type="http://schemas.openxmlformats.org/officeDocument/2006/relationships/tags" Target="../tags/tag1445.xml"/><Relationship Id="rId67" Type="http://schemas.openxmlformats.org/officeDocument/2006/relationships/tags" Target="../tags/tag1466.xml"/><Relationship Id="rId116" Type="http://schemas.openxmlformats.org/officeDocument/2006/relationships/tags" Target="../tags/tag1515.xml"/><Relationship Id="rId137" Type="http://schemas.openxmlformats.org/officeDocument/2006/relationships/tags" Target="../tags/tag1536.xml"/><Relationship Id="rId158" Type="http://schemas.openxmlformats.org/officeDocument/2006/relationships/tags" Target="../tags/tag1557.xml"/><Relationship Id="rId20" Type="http://schemas.openxmlformats.org/officeDocument/2006/relationships/tags" Target="../tags/tag1419.xml"/><Relationship Id="rId41" Type="http://schemas.openxmlformats.org/officeDocument/2006/relationships/tags" Target="../tags/tag1440.xml"/><Relationship Id="rId62" Type="http://schemas.openxmlformats.org/officeDocument/2006/relationships/tags" Target="../tags/tag1461.xml"/><Relationship Id="rId83" Type="http://schemas.openxmlformats.org/officeDocument/2006/relationships/tags" Target="../tags/tag1482.xml"/><Relationship Id="rId88" Type="http://schemas.openxmlformats.org/officeDocument/2006/relationships/tags" Target="../tags/tag1487.xml"/><Relationship Id="rId111" Type="http://schemas.openxmlformats.org/officeDocument/2006/relationships/tags" Target="../tags/tag1510.xml"/><Relationship Id="rId132" Type="http://schemas.openxmlformats.org/officeDocument/2006/relationships/tags" Target="../tags/tag1531.xml"/><Relationship Id="rId153" Type="http://schemas.openxmlformats.org/officeDocument/2006/relationships/tags" Target="../tags/tag1552.xml"/><Relationship Id="rId17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1689.xml"/><Relationship Id="rId21" Type="http://schemas.openxmlformats.org/officeDocument/2006/relationships/tags" Target="../tags/tag1593.xml"/><Relationship Id="rId42" Type="http://schemas.openxmlformats.org/officeDocument/2006/relationships/tags" Target="../tags/tag1614.xml"/><Relationship Id="rId63" Type="http://schemas.openxmlformats.org/officeDocument/2006/relationships/tags" Target="../tags/tag1635.xml"/><Relationship Id="rId84" Type="http://schemas.openxmlformats.org/officeDocument/2006/relationships/tags" Target="../tags/tag1656.xml"/><Relationship Id="rId138" Type="http://schemas.openxmlformats.org/officeDocument/2006/relationships/tags" Target="../tags/tag1710.xml"/><Relationship Id="rId159" Type="http://schemas.openxmlformats.org/officeDocument/2006/relationships/tags" Target="../tags/tag1731.xml"/><Relationship Id="rId170" Type="http://schemas.openxmlformats.org/officeDocument/2006/relationships/tags" Target="../tags/tag1742.xml"/><Relationship Id="rId191" Type="http://schemas.openxmlformats.org/officeDocument/2006/relationships/tags" Target="../tags/tag1763.xml"/><Relationship Id="rId205" Type="http://schemas.openxmlformats.org/officeDocument/2006/relationships/tags" Target="../tags/tag1777.xml"/><Relationship Id="rId226" Type="http://schemas.openxmlformats.org/officeDocument/2006/relationships/tags" Target="../tags/tag1798.xml"/><Relationship Id="rId247" Type="http://schemas.openxmlformats.org/officeDocument/2006/relationships/tags" Target="../tags/tag1819.xml"/><Relationship Id="rId107" Type="http://schemas.openxmlformats.org/officeDocument/2006/relationships/tags" Target="../tags/tag1679.xml"/><Relationship Id="rId11" Type="http://schemas.openxmlformats.org/officeDocument/2006/relationships/tags" Target="../tags/tag1583.xml"/><Relationship Id="rId32" Type="http://schemas.openxmlformats.org/officeDocument/2006/relationships/tags" Target="../tags/tag1604.xml"/><Relationship Id="rId53" Type="http://schemas.openxmlformats.org/officeDocument/2006/relationships/tags" Target="../tags/tag1625.xml"/><Relationship Id="rId74" Type="http://schemas.openxmlformats.org/officeDocument/2006/relationships/tags" Target="../tags/tag1646.xml"/><Relationship Id="rId128" Type="http://schemas.openxmlformats.org/officeDocument/2006/relationships/tags" Target="../tags/tag1700.xml"/><Relationship Id="rId149" Type="http://schemas.openxmlformats.org/officeDocument/2006/relationships/tags" Target="../tags/tag1721.xml"/><Relationship Id="rId5" Type="http://schemas.openxmlformats.org/officeDocument/2006/relationships/tags" Target="../tags/tag1577.xml"/><Relationship Id="rId95" Type="http://schemas.openxmlformats.org/officeDocument/2006/relationships/tags" Target="../tags/tag1667.xml"/><Relationship Id="rId160" Type="http://schemas.openxmlformats.org/officeDocument/2006/relationships/tags" Target="../tags/tag1732.xml"/><Relationship Id="rId181" Type="http://schemas.openxmlformats.org/officeDocument/2006/relationships/tags" Target="../tags/tag1753.xml"/><Relationship Id="rId216" Type="http://schemas.openxmlformats.org/officeDocument/2006/relationships/tags" Target="../tags/tag1788.xml"/><Relationship Id="rId237" Type="http://schemas.openxmlformats.org/officeDocument/2006/relationships/tags" Target="../tags/tag1809.xml"/><Relationship Id="rId258" Type="http://schemas.openxmlformats.org/officeDocument/2006/relationships/tags" Target="../tags/tag1830.xml"/><Relationship Id="rId22" Type="http://schemas.openxmlformats.org/officeDocument/2006/relationships/tags" Target="../tags/tag1594.xml"/><Relationship Id="rId43" Type="http://schemas.openxmlformats.org/officeDocument/2006/relationships/tags" Target="../tags/tag1615.xml"/><Relationship Id="rId64" Type="http://schemas.openxmlformats.org/officeDocument/2006/relationships/tags" Target="../tags/tag1636.xml"/><Relationship Id="rId118" Type="http://schemas.openxmlformats.org/officeDocument/2006/relationships/tags" Target="../tags/tag1690.xml"/><Relationship Id="rId139" Type="http://schemas.openxmlformats.org/officeDocument/2006/relationships/tags" Target="../tags/tag1711.xml"/><Relationship Id="rId85" Type="http://schemas.openxmlformats.org/officeDocument/2006/relationships/tags" Target="../tags/tag1657.xml"/><Relationship Id="rId150" Type="http://schemas.openxmlformats.org/officeDocument/2006/relationships/tags" Target="../tags/tag1722.xml"/><Relationship Id="rId171" Type="http://schemas.openxmlformats.org/officeDocument/2006/relationships/tags" Target="../tags/tag1743.xml"/><Relationship Id="rId192" Type="http://schemas.openxmlformats.org/officeDocument/2006/relationships/tags" Target="../tags/tag1764.xml"/><Relationship Id="rId206" Type="http://schemas.openxmlformats.org/officeDocument/2006/relationships/tags" Target="../tags/tag1778.xml"/><Relationship Id="rId227" Type="http://schemas.openxmlformats.org/officeDocument/2006/relationships/tags" Target="../tags/tag1799.xml"/><Relationship Id="rId248" Type="http://schemas.openxmlformats.org/officeDocument/2006/relationships/tags" Target="../tags/tag1820.xml"/><Relationship Id="rId12" Type="http://schemas.openxmlformats.org/officeDocument/2006/relationships/tags" Target="../tags/tag1584.xml"/><Relationship Id="rId33" Type="http://schemas.openxmlformats.org/officeDocument/2006/relationships/tags" Target="../tags/tag1605.xml"/><Relationship Id="rId108" Type="http://schemas.openxmlformats.org/officeDocument/2006/relationships/tags" Target="../tags/tag1680.xml"/><Relationship Id="rId129" Type="http://schemas.openxmlformats.org/officeDocument/2006/relationships/tags" Target="../tags/tag1701.xml"/><Relationship Id="rId54" Type="http://schemas.openxmlformats.org/officeDocument/2006/relationships/tags" Target="../tags/tag1626.xml"/><Relationship Id="rId75" Type="http://schemas.openxmlformats.org/officeDocument/2006/relationships/tags" Target="../tags/tag1647.xml"/><Relationship Id="rId96" Type="http://schemas.openxmlformats.org/officeDocument/2006/relationships/tags" Target="../tags/tag1668.xml"/><Relationship Id="rId140" Type="http://schemas.openxmlformats.org/officeDocument/2006/relationships/tags" Target="../tags/tag1712.xml"/><Relationship Id="rId161" Type="http://schemas.openxmlformats.org/officeDocument/2006/relationships/tags" Target="../tags/tag1733.xml"/><Relationship Id="rId182" Type="http://schemas.openxmlformats.org/officeDocument/2006/relationships/tags" Target="../tags/tag1754.xml"/><Relationship Id="rId217" Type="http://schemas.openxmlformats.org/officeDocument/2006/relationships/tags" Target="../tags/tag1789.xml"/><Relationship Id="rId6" Type="http://schemas.openxmlformats.org/officeDocument/2006/relationships/tags" Target="../tags/tag1578.xml"/><Relationship Id="rId238" Type="http://schemas.openxmlformats.org/officeDocument/2006/relationships/tags" Target="../tags/tag1810.xml"/><Relationship Id="rId259" Type="http://schemas.openxmlformats.org/officeDocument/2006/relationships/tags" Target="../tags/tag1831.xml"/><Relationship Id="rId23" Type="http://schemas.openxmlformats.org/officeDocument/2006/relationships/tags" Target="../tags/tag1595.xml"/><Relationship Id="rId28" Type="http://schemas.openxmlformats.org/officeDocument/2006/relationships/tags" Target="../tags/tag1600.xml"/><Relationship Id="rId49" Type="http://schemas.openxmlformats.org/officeDocument/2006/relationships/tags" Target="../tags/tag1621.xml"/><Relationship Id="rId114" Type="http://schemas.openxmlformats.org/officeDocument/2006/relationships/tags" Target="../tags/tag1686.xml"/><Relationship Id="rId119" Type="http://schemas.openxmlformats.org/officeDocument/2006/relationships/tags" Target="../tags/tag1691.xml"/><Relationship Id="rId44" Type="http://schemas.openxmlformats.org/officeDocument/2006/relationships/tags" Target="../tags/tag1616.xml"/><Relationship Id="rId60" Type="http://schemas.openxmlformats.org/officeDocument/2006/relationships/tags" Target="../tags/tag1632.xml"/><Relationship Id="rId65" Type="http://schemas.openxmlformats.org/officeDocument/2006/relationships/tags" Target="../tags/tag1637.xml"/><Relationship Id="rId81" Type="http://schemas.openxmlformats.org/officeDocument/2006/relationships/tags" Target="../tags/tag1653.xml"/><Relationship Id="rId86" Type="http://schemas.openxmlformats.org/officeDocument/2006/relationships/tags" Target="../tags/tag1658.xml"/><Relationship Id="rId130" Type="http://schemas.openxmlformats.org/officeDocument/2006/relationships/tags" Target="../tags/tag1702.xml"/><Relationship Id="rId135" Type="http://schemas.openxmlformats.org/officeDocument/2006/relationships/tags" Target="../tags/tag1707.xml"/><Relationship Id="rId151" Type="http://schemas.openxmlformats.org/officeDocument/2006/relationships/tags" Target="../tags/tag1723.xml"/><Relationship Id="rId156" Type="http://schemas.openxmlformats.org/officeDocument/2006/relationships/tags" Target="../tags/tag1728.xml"/><Relationship Id="rId177" Type="http://schemas.openxmlformats.org/officeDocument/2006/relationships/tags" Target="../tags/tag1749.xml"/><Relationship Id="rId198" Type="http://schemas.openxmlformats.org/officeDocument/2006/relationships/tags" Target="../tags/tag1770.xml"/><Relationship Id="rId172" Type="http://schemas.openxmlformats.org/officeDocument/2006/relationships/tags" Target="../tags/tag1744.xml"/><Relationship Id="rId193" Type="http://schemas.openxmlformats.org/officeDocument/2006/relationships/tags" Target="../tags/tag1765.xml"/><Relationship Id="rId202" Type="http://schemas.openxmlformats.org/officeDocument/2006/relationships/tags" Target="../tags/tag1774.xml"/><Relationship Id="rId207" Type="http://schemas.openxmlformats.org/officeDocument/2006/relationships/tags" Target="../tags/tag1779.xml"/><Relationship Id="rId223" Type="http://schemas.openxmlformats.org/officeDocument/2006/relationships/tags" Target="../tags/tag1795.xml"/><Relationship Id="rId228" Type="http://schemas.openxmlformats.org/officeDocument/2006/relationships/tags" Target="../tags/tag1800.xml"/><Relationship Id="rId244" Type="http://schemas.openxmlformats.org/officeDocument/2006/relationships/tags" Target="../tags/tag1816.xml"/><Relationship Id="rId249" Type="http://schemas.openxmlformats.org/officeDocument/2006/relationships/tags" Target="../tags/tag1821.xml"/><Relationship Id="rId13" Type="http://schemas.openxmlformats.org/officeDocument/2006/relationships/tags" Target="../tags/tag1585.xml"/><Relationship Id="rId18" Type="http://schemas.openxmlformats.org/officeDocument/2006/relationships/tags" Target="../tags/tag1590.xml"/><Relationship Id="rId39" Type="http://schemas.openxmlformats.org/officeDocument/2006/relationships/tags" Target="../tags/tag1611.xml"/><Relationship Id="rId109" Type="http://schemas.openxmlformats.org/officeDocument/2006/relationships/tags" Target="../tags/tag1681.xml"/><Relationship Id="rId260" Type="http://schemas.openxmlformats.org/officeDocument/2006/relationships/tags" Target="../tags/tag1832.xml"/><Relationship Id="rId265" Type="http://schemas.openxmlformats.org/officeDocument/2006/relationships/tags" Target="../tags/tag1837.xml"/><Relationship Id="rId34" Type="http://schemas.openxmlformats.org/officeDocument/2006/relationships/tags" Target="../tags/tag1606.xml"/><Relationship Id="rId50" Type="http://schemas.openxmlformats.org/officeDocument/2006/relationships/tags" Target="../tags/tag1622.xml"/><Relationship Id="rId55" Type="http://schemas.openxmlformats.org/officeDocument/2006/relationships/tags" Target="../tags/tag1627.xml"/><Relationship Id="rId76" Type="http://schemas.openxmlformats.org/officeDocument/2006/relationships/tags" Target="../tags/tag1648.xml"/><Relationship Id="rId97" Type="http://schemas.openxmlformats.org/officeDocument/2006/relationships/tags" Target="../tags/tag1669.xml"/><Relationship Id="rId104" Type="http://schemas.openxmlformats.org/officeDocument/2006/relationships/tags" Target="../tags/tag1676.xml"/><Relationship Id="rId120" Type="http://schemas.openxmlformats.org/officeDocument/2006/relationships/tags" Target="../tags/tag1692.xml"/><Relationship Id="rId125" Type="http://schemas.openxmlformats.org/officeDocument/2006/relationships/tags" Target="../tags/tag1697.xml"/><Relationship Id="rId141" Type="http://schemas.openxmlformats.org/officeDocument/2006/relationships/tags" Target="../tags/tag1713.xml"/><Relationship Id="rId146" Type="http://schemas.openxmlformats.org/officeDocument/2006/relationships/tags" Target="../tags/tag1718.xml"/><Relationship Id="rId167" Type="http://schemas.openxmlformats.org/officeDocument/2006/relationships/tags" Target="../tags/tag1739.xml"/><Relationship Id="rId188" Type="http://schemas.openxmlformats.org/officeDocument/2006/relationships/tags" Target="../tags/tag1760.xml"/><Relationship Id="rId7" Type="http://schemas.openxmlformats.org/officeDocument/2006/relationships/tags" Target="../tags/tag1579.xml"/><Relationship Id="rId71" Type="http://schemas.openxmlformats.org/officeDocument/2006/relationships/tags" Target="../tags/tag1643.xml"/><Relationship Id="rId92" Type="http://schemas.openxmlformats.org/officeDocument/2006/relationships/tags" Target="../tags/tag1664.xml"/><Relationship Id="rId162" Type="http://schemas.openxmlformats.org/officeDocument/2006/relationships/tags" Target="../tags/tag1734.xml"/><Relationship Id="rId183" Type="http://schemas.openxmlformats.org/officeDocument/2006/relationships/tags" Target="../tags/tag1755.xml"/><Relationship Id="rId213" Type="http://schemas.openxmlformats.org/officeDocument/2006/relationships/tags" Target="../tags/tag1785.xml"/><Relationship Id="rId218" Type="http://schemas.openxmlformats.org/officeDocument/2006/relationships/tags" Target="../tags/tag1790.xml"/><Relationship Id="rId234" Type="http://schemas.openxmlformats.org/officeDocument/2006/relationships/tags" Target="../tags/tag1806.xml"/><Relationship Id="rId239" Type="http://schemas.openxmlformats.org/officeDocument/2006/relationships/tags" Target="../tags/tag1811.xml"/><Relationship Id="rId2" Type="http://schemas.openxmlformats.org/officeDocument/2006/relationships/tags" Target="../tags/tag1574.xml"/><Relationship Id="rId29" Type="http://schemas.openxmlformats.org/officeDocument/2006/relationships/tags" Target="../tags/tag1601.xml"/><Relationship Id="rId250" Type="http://schemas.openxmlformats.org/officeDocument/2006/relationships/tags" Target="../tags/tag1822.xml"/><Relationship Id="rId255" Type="http://schemas.openxmlformats.org/officeDocument/2006/relationships/tags" Target="../tags/tag1827.xml"/><Relationship Id="rId24" Type="http://schemas.openxmlformats.org/officeDocument/2006/relationships/tags" Target="../tags/tag1596.xml"/><Relationship Id="rId40" Type="http://schemas.openxmlformats.org/officeDocument/2006/relationships/tags" Target="../tags/tag1612.xml"/><Relationship Id="rId45" Type="http://schemas.openxmlformats.org/officeDocument/2006/relationships/tags" Target="../tags/tag1617.xml"/><Relationship Id="rId66" Type="http://schemas.openxmlformats.org/officeDocument/2006/relationships/tags" Target="../tags/tag1638.xml"/><Relationship Id="rId87" Type="http://schemas.openxmlformats.org/officeDocument/2006/relationships/tags" Target="../tags/tag1659.xml"/><Relationship Id="rId110" Type="http://schemas.openxmlformats.org/officeDocument/2006/relationships/tags" Target="../tags/tag1682.xml"/><Relationship Id="rId115" Type="http://schemas.openxmlformats.org/officeDocument/2006/relationships/tags" Target="../tags/tag1687.xml"/><Relationship Id="rId131" Type="http://schemas.openxmlformats.org/officeDocument/2006/relationships/tags" Target="../tags/tag1703.xml"/><Relationship Id="rId136" Type="http://schemas.openxmlformats.org/officeDocument/2006/relationships/tags" Target="../tags/tag1708.xml"/><Relationship Id="rId157" Type="http://schemas.openxmlformats.org/officeDocument/2006/relationships/tags" Target="../tags/tag1729.xml"/><Relationship Id="rId178" Type="http://schemas.openxmlformats.org/officeDocument/2006/relationships/tags" Target="../tags/tag1750.xml"/><Relationship Id="rId61" Type="http://schemas.openxmlformats.org/officeDocument/2006/relationships/tags" Target="../tags/tag1633.xml"/><Relationship Id="rId82" Type="http://schemas.openxmlformats.org/officeDocument/2006/relationships/tags" Target="../tags/tag1654.xml"/><Relationship Id="rId152" Type="http://schemas.openxmlformats.org/officeDocument/2006/relationships/tags" Target="../tags/tag1724.xml"/><Relationship Id="rId173" Type="http://schemas.openxmlformats.org/officeDocument/2006/relationships/tags" Target="../tags/tag1745.xml"/><Relationship Id="rId194" Type="http://schemas.openxmlformats.org/officeDocument/2006/relationships/tags" Target="../tags/tag1766.xml"/><Relationship Id="rId199" Type="http://schemas.openxmlformats.org/officeDocument/2006/relationships/tags" Target="../tags/tag1771.xml"/><Relationship Id="rId203" Type="http://schemas.openxmlformats.org/officeDocument/2006/relationships/tags" Target="../tags/tag1775.xml"/><Relationship Id="rId208" Type="http://schemas.openxmlformats.org/officeDocument/2006/relationships/tags" Target="../tags/tag1780.xml"/><Relationship Id="rId229" Type="http://schemas.openxmlformats.org/officeDocument/2006/relationships/tags" Target="../tags/tag1801.xml"/><Relationship Id="rId19" Type="http://schemas.openxmlformats.org/officeDocument/2006/relationships/tags" Target="../tags/tag1591.xml"/><Relationship Id="rId224" Type="http://schemas.openxmlformats.org/officeDocument/2006/relationships/tags" Target="../tags/tag1796.xml"/><Relationship Id="rId240" Type="http://schemas.openxmlformats.org/officeDocument/2006/relationships/tags" Target="../tags/tag1812.xml"/><Relationship Id="rId245" Type="http://schemas.openxmlformats.org/officeDocument/2006/relationships/tags" Target="../tags/tag1817.xml"/><Relationship Id="rId261" Type="http://schemas.openxmlformats.org/officeDocument/2006/relationships/tags" Target="../tags/tag1833.xml"/><Relationship Id="rId266" Type="http://schemas.openxmlformats.org/officeDocument/2006/relationships/tags" Target="../tags/tag1838.xml"/><Relationship Id="rId14" Type="http://schemas.openxmlformats.org/officeDocument/2006/relationships/tags" Target="../tags/tag1586.xml"/><Relationship Id="rId30" Type="http://schemas.openxmlformats.org/officeDocument/2006/relationships/tags" Target="../tags/tag1602.xml"/><Relationship Id="rId35" Type="http://schemas.openxmlformats.org/officeDocument/2006/relationships/tags" Target="../tags/tag1607.xml"/><Relationship Id="rId56" Type="http://schemas.openxmlformats.org/officeDocument/2006/relationships/tags" Target="../tags/tag1628.xml"/><Relationship Id="rId77" Type="http://schemas.openxmlformats.org/officeDocument/2006/relationships/tags" Target="../tags/tag1649.xml"/><Relationship Id="rId100" Type="http://schemas.openxmlformats.org/officeDocument/2006/relationships/tags" Target="../tags/tag1672.xml"/><Relationship Id="rId105" Type="http://schemas.openxmlformats.org/officeDocument/2006/relationships/tags" Target="../tags/tag1677.xml"/><Relationship Id="rId126" Type="http://schemas.openxmlformats.org/officeDocument/2006/relationships/tags" Target="../tags/tag1698.xml"/><Relationship Id="rId147" Type="http://schemas.openxmlformats.org/officeDocument/2006/relationships/tags" Target="../tags/tag1719.xml"/><Relationship Id="rId168" Type="http://schemas.openxmlformats.org/officeDocument/2006/relationships/tags" Target="../tags/tag1740.xml"/><Relationship Id="rId8" Type="http://schemas.openxmlformats.org/officeDocument/2006/relationships/tags" Target="../tags/tag1580.xml"/><Relationship Id="rId51" Type="http://schemas.openxmlformats.org/officeDocument/2006/relationships/tags" Target="../tags/tag1623.xml"/><Relationship Id="rId72" Type="http://schemas.openxmlformats.org/officeDocument/2006/relationships/tags" Target="../tags/tag1644.xml"/><Relationship Id="rId93" Type="http://schemas.openxmlformats.org/officeDocument/2006/relationships/tags" Target="../tags/tag1665.xml"/><Relationship Id="rId98" Type="http://schemas.openxmlformats.org/officeDocument/2006/relationships/tags" Target="../tags/tag1670.xml"/><Relationship Id="rId121" Type="http://schemas.openxmlformats.org/officeDocument/2006/relationships/tags" Target="../tags/tag1693.xml"/><Relationship Id="rId142" Type="http://schemas.openxmlformats.org/officeDocument/2006/relationships/tags" Target="../tags/tag1714.xml"/><Relationship Id="rId163" Type="http://schemas.openxmlformats.org/officeDocument/2006/relationships/tags" Target="../tags/tag1735.xml"/><Relationship Id="rId184" Type="http://schemas.openxmlformats.org/officeDocument/2006/relationships/tags" Target="../tags/tag1756.xml"/><Relationship Id="rId189" Type="http://schemas.openxmlformats.org/officeDocument/2006/relationships/tags" Target="../tags/tag1761.xml"/><Relationship Id="rId219" Type="http://schemas.openxmlformats.org/officeDocument/2006/relationships/tags" Target="../tags/tag1791.xml"/><Relationship Id="rId3" Type="http://schemas.openxmlformats.org/officeDocument/2006/relationships/tags" Target="../tags/tag1575.xml"/><Relationship Id="rId214" Type="http://schemas.openxmlformats.org/officeDocument/2006/relationships/tags" Target="../tags/tag1786.xml"/><Relationship Id="rId230" Type="http://schemas.openxmlformats.org/officeDocument/2006/relationships/tags" Target="../tags/tag1802.xml"/><Relationship Id="rId235" Type="http://schemas.openxmlformats.org/officeDocument/2006/relationships/tags" Target="../tags/tag1807.xml"/><Relationship Id="rId251" Type="http://schemas.openxmlformats.org/officeDocument/2006/relationships/tags" Target="../tags/tag1823.xml"/><Relationship Id="rId256" Type="http://schemas.openxmlformats.org/officeDocument/2006/relationships/tags" Target="../tags/tag1828.xml"/><Relationship Id="rId25" Type="http://schemas.openxmlformats.org/officeDocument/2006/relationships/tags" Target="../tags/tag1597.xml"/><Relationship Id="rId46" Type="http://schemas.openxmlformats.org/officeDocument/2006/relationships/tags" Target="../tags/tag1618.xml"/><Relationship Id="rId67" Type="http://schemas.openxmlformats.org/officeDocument/2006/relationships/tags" Target="../tags/tag1639.xml"/><Relationship Id="rId116" Type="http://schemas.openxmlformats.org/officeDocument/2006/relationships/tags" Target="../tags/tag1688.xml"/><Relationship Id="rId137" Type="http://schemas.openxmlformats.org/officeDocument/2006/relationships/tags" Target="../tags/tag1709.xml"/><Relationship Id="rId158" Type="http://schemas.openxmlformats.org/officeDocument/2006/relationships/tags" Target="../tags/tag1730.xml"/><Relationship Id="rId20" Type="http://schemas.openxmlformats.org/officeDocument/2006/relationships/tags" Target="../tags/tag1592.xml"/><Relationship Id="rId41" Type="http://schemas.openxmlformats.org/officeDocument/2006/relationships/tags" Target="../tags/tag1613.xml"/><Relationship Id="rId62" Type="http://schemas.openxmlformats.org/officeDocument/2006/relationships/tags" Target="../tags/tag1634.xml"/><Relationship Id="rId83" Type="http://schemas.openxmlformats.org/officeDocument/2006/relationships/tags" Target="../tags/tag1655.xml"/><Relationship Id="rId88" Type="http://schemas.openxmlformats.org/officeDocument/2006/relationships/tags" Target="../tags/tag1660.xml"/><Relationship Id="rId111" Type="http://schemas.openxmlformats.org/officeDocument/2006/relationships/tags" Target="../tags/tag1683.xml"/><Relationship Id="rId132" Type="http://schemas.openxmlformats.org/officeDocument/2006/relationships/tags" Target="../tags/tag1704.xml"/><Relationship Id="rId153" Type="http://schemas.openxmlformats.org/officeDocument/2006/relationships/tags" Target="../tags/tag1725.xml"/><Relationship Id="rId174" Type="http://schemas.openxmlformats.org/officeDocument/2006/relationships/tags" Target="../tags/tag1746.xml"/><Relationship Id="rId179" Type="http://schemas.openxmlformats.org/officeDocument/2006/relationships/tags" Target="../tags/tag1751.xml"/><Relationship Id="rId195" Type="http://schemas.openxmlformats.org/officeDocument/2006/relationships/tags" Target="../tags/tag1767.xml"/><Relationship Id="rId209" Type="http://schemas.openxmlformats.org/officeDocument/2006/relationships/tags" Target="../tags/tag1781.xml"/><Relationship Id="rId190" Type="http://schemas.openxmlformats.org/officeDocument/2006/relationships/tags" Target="../tags/tag1762.xml"/><Relationship Id="rId204" Type="http://schemas.openxmlformats.org/officeDocument/2006/relationships/tags" Target="../tags/tag1776.xml"/><Relationship Id="rId220" Type="http://schemas.openxmlformats.org/officeDocument/2006/relationships/tags" Target="../tags/tag1792.xml"/><Relationship Id="rId225" Type="http://schemas.openxmlformats.org/officeDocument/2006/relationships/tags" Target="../tags/tag1797.xml"/><Relationship Id="rId241" Type="http://schemas.openxmlformats.org/officeDocument/2006/relationships/tags" Target="../tags/tag1813.xml"/><Relationship Id="rId246" Type="http://schemas.openxmlformats.org/officeDocument/2006/relationships/tags" Target="../tags/tag1818.xml"/><Relationship Id="rId267" Type="http://schemas.openxmlformats.org/officeDocument/2006/relationships/slideLayout" Target="../slideLayouts/slideLayout1.xml"/><Relationship Id="rId15" Type="http://schemas.openxmlformats.org/officeDocument/2006/relationships/tags" Target="../tags/tag1587.xml"/><Relationship Id="rId36" Type="http://schemas.openxmlformats.org/officeDocument/2006/relationships/tags" Target="../tags/tag1608.xml"/><Relationship Id="rId57" Type="http://schemas.openxmlformats.org/officeDocument/2006/relationships/tags" Target="../tags/tag1629.xml"/><Relationship Id="rId106" Type="http://schemas.openxmlformats.org/officeDocument/2006/relationships/tags" Target="../tags/tag1678.xml"/><Relationship Id="rId127" Type="http://schemas.openxmlformats.org/officeDocument/2006/relationships/tags" Target="../tags/tag1699.xml"/><Relationship Id="rId262" Type="http://schemas.openxmlformats.org/officeDocument/2006/relationships/tags" Target="../tags/tag1834.xml"/><Relationship Id="rId10" Type="http://schemas.openxmlformats.org/officeDocument/2006/relationships/tags" Target="../tags/tag1582.xml"/><Relationship Id="rId31" Type="http://schemas.openxmlformats.org/officeDocument/2006/relationships/tags" Target="../tags/tag1603.xml"/><Relationship Id="rId52" Type="http://schemas.openxmlformats.org/officeDocument/2006/relationships/tags" Target="../tags/tag1624.xml"/><Relationship Id="rId73" Type="http://schemas.openxmlformats.org/officeDocument/2006/relationships/tags" Target="../tags/tag1645.xml"/><Relationship Id="rId78" Type="http://schemas.openxmlformats.org/officeDocument/2006/relationships/tags" Target="../tags/tag1650.xml"/><Relationship Id="rId94" Type="http://schemas.openxmlformats.org/officeDocument/2006/relationships/tags" Target="../tags/tag1666.xml"/><Relationship Id="rId99" Type="http://schemas.openxmlformats.org/officeDocument/2006/relationships/tags" Target="../tags/tag1671.xml"/><Relationship Id="rId101" Type="http://schemas.openxmlformats.org/officeDocument/2006/relationships/tags" Target="../tags/tag1673.xml"/><Relationship Id="rId122" Type="http://schemas.openxmlformats.org/officeDocument/2006/relationships/tags" Target="../tags/tag1694.xml"/><Relationship Id="rId143" Type="http://schemas.openxmlformats.org/officeDocument/2006/relationships/tags" Target="../tags/tag1715.xml"/><Relationship Id="rId148" Type="http://schemas.openxmlformats.org/officeDocument/2006/relationships/tags" Target="../tags/tag1720.xml"/><Relationship Id="rId164" Type="http://schemas.openxmlformats.org/officeDocument/2006/relationships/tags" Target="../tags/tag1736.xml"/><Relationship Id="rId169" Type="http://schemas.openxmlformats.org/officeDocument/2006/relationships/tags" Target="../tags/tag1741.xml"/><Relationship Id="rId185" Type="http://schemas.openxmlformats.org/officeDocument/2006/relationships/tags" Target="../tags/tag1757.xml"/><Relationship Id="rId4" Type="http://schemas.openxmlformats.org/officeDocument/2006/relationships/tags" Target="../tags/tag1576.xml"/><Relationship Id="rId9" Type="http://schemas.openxmlformats.org/officeDocument/2006/relationships/tags" Target="../tags/tag1581.xml"/><Relationship Id="rId180" Type="http://schemas.openxmlformats.org/officeDocument/2006/relationships/tags" Target="../tags/tag1752.xml"/><Relationship Id="rId210" Type="http://schemas.openxmlformats.org/officeDocument/2006/relationships/tags" Target="../tags/tag1782.xml"/><Relationship Id="rId215" Type="http://schemas.openxmlformats.org/officeDocument/2006/relationships/tags" Target="../tags/tag1787.xml"/><Relationship Id="rId236" Type="http://schemas.openxmlformats.org/officeDocument/2006/relationships/tags" Target="../tags/tag1808.xml"/><Relationship Id="rId257" Type="http://schemas.openxmlformats.org/officeDocument/2006/relationships/tags" Target="../tags/tag1829.xml"/><Relationship Id="rId26" Type="http://schemas.openxmlformats.org/officeDocument/2006/relationships/tags" Target="../tags/tag1598.xml"/><Relationship Id="rId231" Type="http://schemas.openxmlformats.org/officeDocument/2006/relationships/tags" Target="../tags/tag1803.xml"/><Relationship Id="rId252" Type="http://schemas.openxmlformats.org/officeDocument/2006/relationships/tags" Target="../tags/tag1824.xml"/><Relationship Id="rId47" Type="http://schemas.openxmlformats.org/officeDocument/2006/relationships/tags" Target="../tags/tag1619.xml"/><Relationship Id="rId68" Type="http://schemas.openxmlformats.org/officeDocument/2006/relationships/tags" Target="../tags/tag1640.xml"/><Relationship Id="rId89" Type="http://schemas.openxmlformats.org/officeDocument/2006/relationships/tags" Target="../tags/tag1661.xml"/><Relationship Id="rId112" Type="http://schemas.openxmlformats.org/officeDocument/2006/relationships/tags" Target="../tags/tag1684.xml"/><Relationship Id="rId133" Type="http://schemas.openxmlformats.org/officeDocument/2006/relationships/tags" Target="../tags/tag1705.xml"/><Relationship Id="rId154" Type="http://schemas.openxmlformats.org/officeDocument/2006/relationships/tags" Target="../tags/tag1726.xml"/><Relationship Id="rId175" Type="http://schemas.openxmlformats.org/officeDocument/2006/relationships/tags" Target="../tags/tag1747.xml"/><Relationship Id="rId196" Type="http://schemas.openxmlformats.org/officeDocument/2006/relationships/tags" Target="../tags/tag1768.xml"/><Relationship Id="rId200" Type="http://schemas.openxmlformats.org/officeDocument/2006/relationships/tags" Target="../tags/tag1772.xml"/><Relationship Id="rId16" Type="http://schemas.openxmlformats.org/officeDocument/2006/relationships/tags" Target="../tags/tag1588.xml"/><Relationship Id="rId221" Type="http://schemas.openxmlformats.org/officeDocument/2006/relationships/tags" Target="../tags/tag1793.xml"/><Relationship Id="rId242" Type="http://schemas.openxmlformats.org/officeDocument/2006/relationships/tags" Target="../tags/tag1814.xml"/><Relationship Id="rId263" Type="http://schemas.openxmlformats.org/officeDocument/2006/relationships/tags" Target="../tags/tag1835.xml"/><Relationship Id="rId37" Type="http://schemas.openxmlformats.org/officeDocument/2006/relationships/tags" Target="../tags/tag1609.xml"/><Relationship Id="rId58" Type="http://schemas.openxmlformats.org/officeDocument/2006/relationships/tags" Target="../tags/tag1630.xml"/><Relationship Id="rId79" Type="http://schemas.openxmlformats.org/officeDocument/2006/relationships/tags" Target="../tags/tag1651.xml"/><Relationship Id="rId102" Type="http://schemas.openxmlformats.org/officeDocument/2006/relationships/tags" Target="../tags/tag1674.xml"/><Relationship Id="rId123" Type="http://schemas.openxmlformats.org/officeDocument/2006/relationships/tags" Target="../tags/tag1695.xml"/><Relationship Id="rId144" Type="http://schemas.openxmlformats.org/officeDocument/2006/relationships/tags" Target="../tags/tag1716.xml"/><Relationship Id="rId90" Type="http://schemas.openxmlformats.org/officeDocument/2006/relationships/tags" Target="../tags/tag1662.xml"/><Relationship Id="rId165" Type="http://schemas.openxmlformats.org/officeDocument/2006/relationships/tags" Target="../tags/tag1737.xml"/><Relationship Id="rId186" Type="http://schemas.openxmlformats.org/officeDocument/2006/relationships/tags" Target="../tags/tag1758.xml"/><Relationship Id="rId211" Type="http://schemas.openxmlformats.org/officeDocument/2006/relationships/tags" Target="../tags/tag1783.xml"/><Relationship Id="rId232" Type="http://schemas.openxmlformats.org/officeDocument/2006/relationships/tags" Target="../tags/tag1804.xml"/><Relationship Id="rId253" Type="http://schemas.openxmlformats.org/officeDocument/2006/relationships/tags" Target="../tags/tag1825.xml"/><Relationship Id="rId27" Type="http://schemas.openxmlformats.org/officeDocument/2006/relationships/tags" Target="../tags/tag1599.xml"/><Relationship Id="rId48" Type="http://schemas.openxmlformats.org/officeDocument/2006/relationships/tags" Target="../tags/tag1620.xml"/><Relationship Id="rId69" Type="http://schemas.openxmlformats.org/officeDocument/2006/relationships/tags" Target="../tags/tag1641.xml"/><Relationship Id="rId113" Type="http://schemas.openxmlformats.org/officeDocument/2006/relationships/tags" Target="../tags/tag1685.xml"/><Relationship Id="rId134" Type="http://schemas.openxmlformats.org/officeDocument/2006/relationships/tags" Target="../tags/tag1706.xml"/><Relationship Id="rId80" Type="http://schemas.openxmlformats.org/officeDocument/2006/relationships/tags" Target="../tags/tag1652.xml"/><Relationship Id="rId155" Type="http://schemas.openxmlformats.org/officeDocument/2006/relationships/tags" Target="../tags/tag1727.xml"/><Relationship Id="rId176" Type="http://schemas.openxmlformats.org/officeDocument/2006/relationships/tags" Target="../tags/tag1748.xml"/><Relationship Id="rId197" Type="http://schemas.openxmlformats.org/officeDocument/2006/relationships/tags" Target="../tags/tag1769.xml"/><Relationship Id="rId201" Type="http://schemas.openxmlformats.org/officeDocument/2006/relationships/tags" Target="../tags/tag1773.xml"/><Relationship Id="rId222" Type="http://schemas.openxmlformats.org/officeDocument/2006/relationships/tags" Target="../tags/tag1794.xml"/><Relationship Id="rId243" Type="http://schemas.openxmlformats.org/officeDocument/2006/relationships/tags" Target="../tags/tag1815.xml"/><Relationship Id="rId264" Type="http://schemas.openxmlformats.org/officeDocument/2006/relationships/tags" Target="../tags/tag1836.xml"/><Relationship Id="rId17" Type="http://schemas.openxmlformats.org/officeDocument/2006/relationships/tags" Target="../tags/tag1589.xml"/><Relationship Id="rId38" Type="http://schemas.openxmlformats.org/officeDocument/2006/relationships/tags" Target="../tags/tag1610.xml"/><Relationship Id="rId59" Type="http://schemas.openxmlformats.org/officeDocument/2006/relationships/tags" Target="../tags/tag1631.xml"/><Relationship Id="rId103" Type="http://schemas.openxmlformats.org/officeDocument/2006/relationships/tags" Target="../tags/tag1675.xml"/><Relationship Id="rId124" Type="http://schemas.openxmlformats.org/officeDocument/2006/relationships/tags" Target="../tags/tag1696.xml"/><Relationship Id="rId70" Type="http://schemas.openxmlformats.org/officeDocument/2006/relationships/tags" Target="../tags/tag1642.xml"/><Relationship Id="rId91" Type="http://schemas.openxmlformats.org/officeDocument/2006/relationships/tags" Target="../tags/tag1663.xml"/><Relationship Id="rId145" Type="http://schemas.openxmlformats.org/officeDocument/2006/relationships/tags" Target="../tags/tag1717.xml"/><Relationship Id="rId166" Type="http://schemas.openxmlformats.org/officeDocument/2006/relationships/tags" Target="../tags/tag1738.xml"/><Relationship Id="rId187" Type="http://schemas.openxmlformats.org/officeDocument/2006/relationships/tags" Target="../tags/tag1759.xml"/><Relationship Id="rId1" Type="http://schemas.openxmlformats.org/officeDocument/2006/relationships/tags" Target="../tags/tag1573.xml"/><Relationship Id="rId212" Type="http://schemas.openxmlformats.org/officeDocument/2006/relationships/tags" Target="../tags/tag1784.xml"/><Relationship Id="rId233" Type="http://schemas.openxmlformats.org/officeDocument/2006/relationships/tags" Target="../tags/tag1805.xml"/><Relationship Id="rId254" Type="http://schemas.openxmlformats.org/officeDocument/2006/relationships/tags" Target="../tags/tag18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SMARTInkShape-Group2"/>
          <p:cNvGrpSpPr/>
          <p:nvPr/>
        </p:nvGrpSpPr>
        <p:grpSpPr>
          <a:xfrm>
            <a:off x="635523" y="452896"/>
            <a:ext cx="1275828" cy="560943"/>
            <a:chOff x="635523" y="452896"/>
            <a:chExt cx="1275828" cy="560943"/>
          </a:xfrm>
        </p:grpSpPr>
        <p:sp>
          <p:nvSpPr>
            <p:cNvPr id="3" name="SMARTInkShape-1"/>
            <p:cNvSpPr/>
            <p:nvPr>
              <p:custDataLst>
                <p:tags r:id="rId166"/>
              </p:custDataLst>
            </p:nvPr>
          </p:nvSpPr>
          <p:spPr>
            <a:xfrm>
              <a:off x="641350" y="578373"/>
              <a:ext cx="82551" cy="312977"/>
            </a:xfrm>
            <a:custGeom>
              <a:avLst/>
              <a:gdLst/>
              <a:ahLst/>
              <a:cxnLst/>
              <a:rect l="0" t="0" r="0" b="0"/>
              <a:pathLst>
                <a:path w="82551" h="312977">
                  <a:moveTo>
                    <a:pt x="0" y="12177"/>
                  </a:moveTo>
                  <a:lnTo>
                    <a:pt x="0" y="12177"/>
                  </a:lnTo>
                  <a:lnTo>
                    <a:pt x="0" y="0"/>
                  </a:lnTo>
                  <a:lnTo>
                    <a:pt x="3371" y="3003"/>
                  </a:lnTo>
                  <a:lnTo>
                    <a:pt x="18298" y="42207"/>
                  </a:lnTo>
                  <a:lnTo>
                    <a:pt x="26667" y="83791"/>
                  </a:lnTo>
                  <a:lnTo>
                    <a:pt x="33254" y="117383"/>
                  </a:lnTo>
                  <a:lnTo>
                    <a:pt x="40885" y="154891"/>
                  </a:lnTo>
                  <a:lnTo>
                    <a:pt x="48980" y="197431"/>
                  </a:lnTo>
                  <a:lnTo>
                    <a:pt x="55400" y="234683"/>
                  </a:lnTo>
                  <a:lnTo>
                    <a:pt x="62982" y="279658"/>
                  </a:lnTo>
                  <a:lnTo>
                    <a:pt x="68493" y="312976"/>
                  </a:lnTo>
                  <a:lnTo>
                    <a:pt x="70357" y="312193"/>
                  </a:lnTo>
                  <a:lnTo>
                    <a:pt x="82550" y="285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"/>
            <p:cNvSpPr/>
            <p:nvPr>
              <p:custDataLst>
                <p:tags r:id="rId167"/>
              </p:custDataLst>
            </p:nvPr>
          </p:nvSpPr>
          <p:spPr>
            <a:xfrm>
              <a:off x="635523" y="452896"/>
              <a:ext cx="275058" cy="440238"/>
            </a:xfrm>
            <a:custGeom>
              <a:avLst/>
              <a:gdLst/>
              <a:ahLst/>
              <a:cxnLst/>
              <a:rect l="0" t="0" r="0" b="0"/>
              <a:pathLst>
                <a:path w="275058" h="440238">
                  <a:moveTo>
                    <a:pt x="12177" y="156704"/>
                  </a:moveTo>
                  <a:lnTo>
                    <a:pt x="12177" y="156704"/>
                  </a:lnTo>
                  <a:lnTo>
                    <a:pt x="3449" y="147270"/>
                  </a:lnTo>
                  <a:lnTo>
                    <a:pt x="1242" y="142398"/>
                  </a:lnTo>
                  <a:lnTo>
                    <a:pt x="0" y="125576"/>
                  </a:lnTo>
                  <a:lnTo>
                    <a:pt x="6374" y="102717"/>
                  </a:lnTo>
                  <a:lnTo>
                    <a:pt x="27650" y="64640"/>
                  </a:lnTo>
                  <a:lnTo>
                    <a:pt x="55175" y="35038"/>
                  </a:lnTo>
                  <a:lnTo>
                    <a:pt x="100163" y="7239"/>
                  </a:lnTo>
                  <a:lnTo>
                    <a:pt x="111051" y="2027"/>
                  </a:lnTo>
                  <a:lnTo>
                    <a:pt x="130675" y="0"/>
                  </a:lnTo>
                  <a:lnTo>
                    <a:pt x="139859" y="1434"/>
                  </a:lnTo>
                  <a:lnTo>
                    <a:pt x="153826" y="8673"/>
                  </a:lnTo>
                  <a:lnTo>
                    <a:pt x="159526" y="13567"/>
                  </a:lnTo>
                  <a:lnTo>
                    <a:pt x="165860" y="30293"/>
                  </a:lnTo>
                  <a:lnTo>
                    <a:pt x="167544" y="63510"/>
                  </a:lnTo>
                  <a:lnTo>
                    <a:pt x="158421" y="109289"/>
                  </a:lnTo>
                  <a:lnTo>
                    <a:pt x="139372" y="150892"/>
                  </a:lnTo>
                  <a:lnTo>
                    <a:pt x="129233" y="180956"/>
                  </a:lnTo>
                  <a:lnTo>
                    <a:pt x="127021" y="200535"/>
                  </a:lnTo>
                  <a:lnTo>
                    <a:pt x="128251" y="203564"/>
                  </a:lnTo>
                  <a:lnTo>
                    <a:pt x="133380" y="208810"/>
                  </a:lnTo>
                  <a:lnTo>
                    <a:pt x="163380" y="222291"/>
                  </a:lnTo>
                  <a:lnTo>
                    <a:pt x="203277" y="232480"/>
                  </a:lnTo>
                  <a:lnTo>
                    <a:pt x="224110" y="239066"/>
                  </a:lnTo>
                  <a:lnTo>
                    <a:pt x="253556" y="258640"/>
                  </a:lnTo>
                  <a:lnTo>
                    <a:pt x="266682" y="274211"/>
                  </a:lnTo>
                  <a:lnTo>
                    <a:pt x="273457" y="292420"/>
                  </a:lnTo>
                  <a:lnTo>
                    <a:pt x="275057" y="312272"/>
                  </a:lnTo>
                  <a:lnTo>
                    <a:pt x="271064" y="332855"/>
                  </a:lnTo>
                  <a:lnTo>
                    <a:pt x="250770" y="364276"/>
                  </a:lnTo>
                  <a:lnTo>
                    <a:pt x="207238" y="405087"/>
                  </a:lnTo>
                  <a:lnTo>
                    <a:pt x="159755" y="431231"/>
                  </a:lnTo>
                  <a:lnTo>
                    <a:pt x="116195" y="440237"/>
                  </a:lnTo>
                  <a:lnTo>
                    <a:pt x="87604" y="438426"/>
                  </a:lnTo>
                  <a:lnTo>
                    <a:pt x="64629" y="430050"/>
                  </a:lnTo>
                  <a:lnTo>
                    <a:pt x="43927" y="417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3"/>
            <p:cNvSpPr/>
            <p:nvPr>
              <p:custDataLst>
                <p:tags r:id="rId168"/>
              </p:custDataLst>
            </p:nvPr>
          </p:nvSpPr>
          <p:spPr>
            <a:xfrm>
              <a:off x="956182" y="641634"/>
              <a:ext cx="174119" cy="165370"/>
            </a:xfrm>
            <a:custGeom>
              <a:avLst/>
              <a:gdLst/>
              <a:ahLst/>
              <a:cxnLst/>
              <a:rect l="0" t="0" r="0" b="0"/>
              <a:pathLst>
                <a:path w="174119" h="165370">
                  <a:moveTo>
                    <a:pt x="110618" y="12416"/>
                  </a:moveTo>
                  <a:lnTo>
                    <a:pt x="110618" y="12416"/>
                  </a:lnTo>
                  <a:lnTo>
                    <a:pt x="110618" y="9045"/>
                  </a:lnTo>
                  <a:lnTo>
                    <a:pt x="109912" y="8052"/>
                  </a:lnTo>
                  <a:lnTo>
                    <a:pt x="108736" y="7390"/>
                  </a:lnTo>
                  <a:lnTo>
                    <a:pt x="107247" y="6949"/>
                  </a:lnTo>
                  <a:lnTo>
                    <a:pt x="97753" y="1156"/>
                  </a:lnTo>
                  <a:lnTo>
                    <a:pt x="75935" y="0"/>
                  </a:lnTo>
                  <a:lnTo>
                    <a:pt x="61336" y="5487"/>
                  </a:lnTo>
                  <a:lnTo>
                    <a:pt x="39336" y="24239"/>
                  </a:lnTo>
                  <a:lnTo>
                    <a:pt x="9990" y="62180"/>
                  </a:lnTo>
                  <a:lnTo>
                    <a:pt x="2394" y="84628"/>
                  </a:lnTo>
                  <a:lnTo>
                    <a:pt x="0" y="119184"/>
                  </a:lnTo>
                  <a:lnTo>
                    <a:pt x="2893" y="138891"/>
                  </a:lnTo>
                  <a:lnTo>
                    <a:pt x="8883" y="152353"/>
                  </a:lnTo>
                  <a:lnTo>
                    <a:pt x="18130" y="161158"/>
                  </a:lnTo>
                  <a:lnTo>
                    <a:pt x="23559" y="164494"/>
                  </a:lnTo>
                  <a:lnTo>
                    <a:pt x="30001" y="165307"/>
                  </a:lnTo>
                  <a:lnTo>
                    <a:pt x="44685" y="162447"/>
                  </a:lnTo>
                  <a:lnTo>
                    <a:pt x="68818" y="149533"/>
                  </a:lnTo>
                  <a:lnTo>
                    <a:pt x="79811" y="134505"/>
                  </a:lnTo>
                  <a:lnTo>
                    <a:pt x="92616" y="96113"/>
                  </a:lnTo>
                  <a:lnTo>
                    <a:pt x="96165" y="60333"/>
                  </a:lnTo>
                  <a:lnTo>
                    <a:pt x="92313" y="35685"/>
                  </a:lnTo>
                  <a:lnTo>
                    <a:pt x="91789" y="46200"/>
                  </a:lnTo>
                  <a:lnTo>
                    <a:pt x="100386" y="89999"/>
                  </a:lnTo>
                  <a:lnTo>
                    <a:pt x="115339" y="131223"/>
                  </a:lnTo>
                  <a:lnTo>
                    <a:pt x="125416" y="146593"/>
                  </a:lnTo>
                  <a:lnTo>
                    <a:pt x="136950" y="157422"/>
                  </a:lnTo>
                  <a:lnTo>
                    <a:pt x="149132" y="164587"/>
                  </a:lnTo>
                  <a:lnTo>
                    <a:pt x="154639" y="165369"/>
                  </a:lnTo>
                  <a:lnTo>
                    <a:pt x="174118" y="158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4"/>
            <p:cNvSpPr/>
            <p:nvPr>
              <p:custDataLst>
                <p:tags r:id="rId169"/>
              </p:custDataLst>
            </p:nvPr>
          </p:nvSpPr>
          <p:spPr>
            <a:xfrm>
              <a:off x="1163194" y="615950"/>
              <a:ext cx="167440" cy="397889"/>
            </a:xfrm>
            <a:custGeom>
              <a:avLst/>
              <a:gdLst/>
              <a:ahLst/>
              <a:cxnLst/>
              <a:rect l="0" t="0" r="0" b="0"/>
              <a:pathLst>
                <a:path w="167440" h="397889">
                  <a:moveTo>
                    <a:pt x="11556" y="0"/>
                  </a:moveTo>
                  <a:lnTo>
                    <a:pt x="11556" y="0"/>
                  </a:lnTo>
                  <a:lnTo>
                    <a:pt x="6486" y="5775"/>
                  </a:lnTo>
                  <a:lnTo>
                    <a:pt x="2718" y="12209"/>
                  </a:lnTo>
                  <a:lnTo>
                    <a:pt x="0" y="33878"/>
                  </a:lnTo>
                  <a:lnTo>
                    <a:pt x="5914" y="81228"/>
                  </a:lnTo>
                  <a:lnTo>
                    <a:pt x="7795" y="90135"/>
                  </a:lnTo>
                  <a:lnTo>
                    <a:pt x="19292" y="107558"/>
                  </a:lnTo>
                  <a:lnTo>
                    <a:pt x="34044" y="121887"/>
                  </a:lnTo>
                  <a:lnTo>
                    <a:pt x="45304" y="128255"/>
                  </a:lnTo>
                  <a:lnTo>
                    <a:pt x="50283" y="127837"/>
                  </a:lnTo>
                  <a:lnTo>
                    <a:pt x="59577" y="121728"/>
                  </a:lnTo>
                  <a:lnTo>
                    <a:pt x="66530" y="110075"/>
                  </a:lnTo>
                  <a:lnTo>
                    <a:pt x="76743" y="76228"/>
                  </a:lnTo>
                  <a:lnTo>
                    <a:pt x="80792" y="30769"/>
                  </a:lnTo>
                  <a:lnTo>
                    <a:pt x="80428" y="20731"/>
                  </a:lnTo>
                  <a:lnTo>
                    <a:pt x="79342" y="18054"/>
                  </a:lnTo>
                  <a:lnTo>
                    <a:pt x="77914" y="16269"/>
                  </a:lnTo>
                  <a:lnTo>
                    <a:pt x="76961" y="15785"/>
                  </a:lnTo>
                  <a:lnTo>
                    <a:pt x="76326" y="16168"/>
                  </a:lnTo>
                  <a:lnTo>
                    <a:pt x="75903" y="17129"/>
                  </a:lnTo>
                  <a:lnTo>
                    <a:pt x="83969" y="60977"/>
                  </a:lnTo>
                  <a:lnTo>
                    <a:pt x="93376" y="96384"/>
                  </a:lnTo>
                  <a:lnTo>
                    <a:pt x="108471" y="140428"/>
                  </a:lnTo>
                  <a:lnTo>
                    <a:pt x="120246" y="172714"/>
                  </a:lnTo>
                  <a:lnTo>
                    <a:pt x="132535" y="205879"/>
                  </a:lnTo>
                  <a:lnTo>
                    <a:pt x="145052" y="239433"/>
                  </a:lnTo>
                  <a:lnTo>
                    <a:pt x="160628" y="286686"/>
                  </a:lnTo>
                  <a:lnTo>
                    <a:pt x="167439" y="325225"/>
                  </a:lnTo>
                  <a:lnTo>
                    <a:pt x="166085" y="355615"/>
                  </a:lnTo>
                  <a:lnTo>
                    <a:pt x="157845" y="379123"/>
                  </a:lnTo>
                  <a:lnTo>
                    <a:pt x="146659" y="389103"/>
                  </a:lnTo>
                  <a:lnTo>
                    <a:pt x="131574" y="395185"/>
                  </a:lnTo>
                  <a:lnTo>
                    <a:pt x="113110" y="397888"/>
                  </a:lnTo>
                  <a:lnTo>
                    <a:pt x="96908" y="393444"/>
                  </a:lnTo>
                  <a:lnTo>
                    <a:pt x="82651" y="383709"/>
                  </a:lnTo>
                  <a:lnTo>
                    <a:pt x="69259" y="369974"/>
                  </a:lnTo>
                  <a:lnTo>
                    <a:pt x="61896" y="350700"/>
                  </a:lnTo>
                  <a:lnTo>
                    <a:pt x="56006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5"/>
            <p:cNvSpPr/>
            <p:nvPr>
              <p:custDataLst>
                <p:tags r:id="rId170"/>
              </p:custDataLst>
            </p:nvPr>
          </p:nvSpPr>
          <p:spPr>
            <a:xfrm>
              <a:off x="1304877" y="585902"/>
              <a:ext cx="123874" cy="180183"/>
            </a:xfrm>
            <a:custGeom>
              <a:avLst/>
              <a:gdLst/>
              <a:ahLst/>
              <a:cxnLst/>
              <a:rect l="0" t="0" r="0" b="0"/>
              <a:pathLst>
                <a:path w="123874" h="180183">
                  <a:moveTo>
                    <a:pt x="15923" y="80848"/>
                  </a:moveTo>
                  <a:lnTo>
                    <a:pt x="15923" y="80848"/>
                  </a:lnTo>
                  <a:lnTo>
                    <a:pt x="7752" y="80848"/>
                  </a:lnTo>
                  <a:lnTo>
                    <a:pt x="8359" y="80848"/>
                  </a:lnTo>
                  <a:lnTo>
                    <a:pt x="51157" y="44722"/>
                  </a:lnTo>
                  <a:lnTo>
                    <a:pt x="56277" y="34453"/>
                  </a:lnTo>
                  <a:lnTo>
                    <a:pt x="59564" y="13985"/>
                  </a:lnTo>
                  <a:lnTo>
                    <a:pt x="58132" y="6916"/>
                  </a:lnTo>
                  <a:lnTo>
                    <a:pt x="56762" y="4043"/>
                  </a:lnTo>
                  <a:lnTo>
                    <a:pt x="54438" y="2128"/>
                  </a:lnTo>
                  <a:lnTo>
                    <a:pt x="48093" y="0"/>
                  </a:lnTo>
                  <a:lnTo>
                    <a:pt x="38687" y="4699"/>
                  </a:lnTo>
                  <a:lnTo>
                    <a:pt x="28157" y="14549"/>
                  </a:lnTo>
                  <a:lnTo>
                    <a:pt x="9899" y="47630"/>
                  </a:lnTo>
                  <a:lnTo>
                    <a:pt x="2662" y="71024"/>
                  </a:lnTo>
                  <a:lnTo>
                    <a:pt x="0" y="110549"/>
                  </a:lnTo>
                  <a:lnTo>
                    <a:pt x="7520" y="143819"/>
                  </a:lnTo>
                  <a:lnTo>
                    <a:pt x="14776" y="160341"/>
                  </a:lnTo>
                  <a:lnTo>
                    <a:pt x="24585" y="170976"/>
                  </a:lnTo>
                  <a:lnTo>
                    <a:pt x="30164" y="174800"/>
                  </a:lnTo>
                  <a:lnTo>
                    <a:pt x="51501" y="180182"/>
                  </a:lnTo>
                  <a:lnTo>
                    <a:pt x="67483" y="175796"/>
                  </a:lnTo>
                  <a:lnTo>
                    <a:pt x="123873" y="144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6"/>
            <p:cNvSpPr/>
            <p:nvPr>
              <p:custDataLst>
                <p:tags r:id="rId171"/>
              </p:custDataLst>
            </p:nvPr>
          </p:nvSpPr>
          <p:spPr>
            <a:xfrm>
              <a:off x="1439692" y="539750"/>
              <a:ext cx="82123" cy="167708"/>
            </a:xfrm>
            <a:custGeom>
              <a:avLst/>
              <a:gdLst/>
              <a:ahLst/>
              <a:cxnLst/>
              <a:rect l="0" t="0" r="0" b="0"/>
              <a:pathLst>
                <a:path w="82123" h="167708">
                  <a:moveTo>
                    <a:pt x="71608" y="0"/>
                  </a:moveTo>
                  <a:lnTo>
                    <a:pt x="71608" y="0"/>
                  </a:lnTo>
                  <a:lnTo>
                    <a:pt x="45093" y="0"/>
                  </a:lnTo>
                  <a:lnTo>
                    <a:pt x="16193" y="11933"/>
                  </a:lnTo>
                  <a:lnTo>
                    <a:pt x="7468" y="17298"/>
                  </a:lnTo>
                  <a:lnTo>
                    <a:pt x="1238" y="24386"/>
                  </a:lnTo>
                  <a:lnTo>
                    <a:pt x="0" y="28957"/>
                  </a:lnTo>
                  <a:lnTo>
                    <a:pt x="507" y="39681"/>
                  </a:lnTo>
                  <a:lnTo>
                    <a:pt x="4758" y="54247"/>
                  </a:lnTo>
                  <a:lnTo>
                    <a:pt x="13858" y="67500"/>
                  </a:lnTo>
                  <a:lnTo>
                    <a:pt x="55693" y="103947"/>
                  </a:lnTo>
                  <a:lnTo>
                    <a:pt x="68768" y="115343"/>
                  </a:lnTo>
                  <a:lnTo>
                    <a:pt x="79390" y="132248"/>
                  </a:lnTo>
                  <a:lnTo>
                    <a:pt x="82122" y="139445"/>
                  </a:lnTo>
                  <a:lnTo>
                    <a:pt x="81440" y="143058"/>
                  </a:lnTo>
                  <a:lnTo>
                    <a:pt x="76918" y="150835"/>
                  </a:lnTo>
                  <a:lnTo>
                    <a:pt x="66439" y="159776"/>
                  </a:lnTo>
                  <a:lnTo>
                    <a:pt x="54397" y="166893"/>
                  </a:lnTo>
                  <a:lnTo>
                    <a:pt x="50962" y="167707"/>
                  </a:lnTo>
                  <a:lnTo>
                    <a:pt x="47966" y="167543"/>
                  </a:lnTo>
                  <a:lnTo>
                    <a:pt x="45264" y="166729"/>
                  </a:lnTo>
                  <a:lnTo>
                    <a:pt x="43462" y="164069"/>
                  </a:lnTo>
                  <a:lnTo>
                    <a:pt x="39858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7"/>
            <p:cNvSpPr/>
            <p:nvPr>
              <p:custDataLst>
                <p:tags r:id="rId172"/>
              </p:custDataLst>
            </p:nvPr>
          </p:nvSpPr>
          <p:spPr>
            <a:xfrm>
              <a:off x="1549400" y="565150"/>
              <a:ext cx="38101" cy="114301"/>
            </a:xfrm>
            <a:custGeom>
              <a:avLst/>
              <a:gdLst/>
              <a:ahLst/>
              <a:cxnLst/>
              <a:rect l="0" t="0" r="0" b="0"/>
              <a:pathLst>
                <a:path w="38101" h="11430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11933" y="12552"/>
                  </a:lnTo>
                  <a:lnTo>
                    <a:pt x="16941" y="33588"/>
                  </a:lnTo>
                  <a:lnTo>
                    <a:pt x="22188" y="59576"/>
                  </a:lnTo>
                  <a:lnTo>
                    <a:pt x="34561" y="106957"/>
                  </a:lnTo>
                  <a:lnTo>
                    <a:pt x="381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8"/>
            <p:cNvSpPr/>
            <p:nvPr>
              <p:custDataLst>
                <p:tags r:id="rId173"/>
              </p:custDataLst>
            </p:nvPr>
          </p:nvSpPr>
          <p:spPr>
            <a:xfrm>
              <a:off x="1562362" y="470162"/>
              <a:ext cx="6089" cy="6089"/>
            </a:xfrm>
            <a:custGeom>
              <a:avLst/>
              <a:gdLst/>
              <a:ahLst/>
              <a:cxnLst/>
              <a:rect l="0" t="0" r="0" b="0"/>
              <a:pathLst>
                <a:path w="6089" h="6089">
                  <a:moveTo>
                    <a:pt x="6088" y="6088"/>
                  </a:moveTo>
                  <a:lnTo>
                    <a:pt x="6088" y="60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9"/>
            <p:cNvSpPr/>
            <p:nvPr>
              <p:custDataLst>
                <p:tags r:id="rId174"/>
              </p:custDataLst>
            </p:nvPr>
          </p:nvSpPr>
          <p:spPr>
            <a:xfrm>
              <a:off x="1623297" y="531267"/>
              <a:ext cx="135654" cy="152299"/>
            </a:xfrm>
            <a:custGeom>
              <a:avLst/>
              <a:gdLst/>
              <a:ahLst/>
              <a:cxnLst/>
              <a:rect l="0" t="0" r="0" b="0"/>
              <a:pathLst>
                <a:path w="135654" h="152299">
                  <a:moveTo>
                    <a:pt x="65803" y="27533"/>
                  </a:moveTo>
                  <a:lnTo>
                    <a:pt x="65803" y="27533"/>
                  </a:lnTo>
                  <a:lnTo>
                    <a:pt x="61439" y="17394"/>
                  </a:lnTo>
                  <a:lnTo>
                    <a:pt x="60336" y="9856"/>
                  </a:lnTo>
                  <a:lnTo>
                    <a:pt x="57925" y="6576"/>
                  </a:lnTo>
                  <a:lnTo>
                    <a:pt x="49601" y="1050"/>
                  </a:lnTo>
                  <a:lnTo>
                    <a:pt x="45124" y="0"/>
                  </a:lnTo>
                  <a:lnTo>
                    <a:pt x="36386" y="715"/>
                  </a:lnTo>
                  <a:lnTo>
                    <a:pt x="25918" y="9029"/>
                  </a:lnTo>
                  <a:lnTo>
                    <a:pt x="15621" y="22837"/>
                  </a:lnTo>
                  <a:lnTo>
                    <a:pt x="3261" y="62327"/>
                  </a:lnTo>
                  <a:lnTo>
                    <a:pt x="0" y="96404"/>
                  </a:lnTo>
                  <a:lnTo>
                    <a:pt x="5219" y="132781"/>
                  </a:lnTo>
                  <a:lnTo>
                    <a:pt x="11007" y="146990"/>
                  </a:lnTo>
                  <a:lnTo>
                    <a:pt x="15108" y="151181"/>
                  </a:lnTo>
                  <a:lnTo>
                    <a:pt x="17190" y="152298"/>
                  </a:lnTo>
                  <a:lnTo>
                    <a:pt x="19989" y="150926"/>
                  </a:lnTo>
                  <a:lnTo>
                    <a:pt x="26861" y="143758"/>
                  </a:lnTo>
                  <a:lnTo>
                    <a:pt x="42066" y="116134"/>
                  </a:lnTo>
                  <a:lnTo>
                    <a:pt x="52595" y="77438"/>
                  </a:lnTo>
                  <a:lnTo>
                    <a:pt x="59051" y="31987"/>
                  </a:lnTo>
                  <a:lnTo>
                    <a:pt x="66345" y="78236"/>
                  </a:lnTo>
                  <a:lnTo>
                    <a:pt x="77748" y="112180"/>
                  </a:lnTo>
                  <a:lnTo>
                    <a:pt x="89490" y="130852"/>
                  </a:lnTo>
                  <a:lnTo>
                    <a:pt x="99614" y="136953"/>
                  </a:lnTo>
                  <a:lnTo>
                    <a:pt x="105277" y="138579"/>
                  </a:lnTo>
                  <a:lnTo>
                    <a:pt x="117214" y="136624"/>
                  </a:lnTo>
                  <a:lnTo>
                    <a:pt x="135653" y="12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0"/>
            <p:cNvSpPr/>
            <p:nvPr>
              <p:custDataLst>
                <p:tags r:id="rId175"/>
              </p:custDataLst>
            </p:nvPr>
          </p:nvSpPr>
          <p:spPr>
            <a:xfrm>
              <a:off x="1784350" y="488643"/>
              <a:ext cx="127001" cy="171758"/>
            </a:xfrm>
            <a:custGeom>
              <a:avLst/>
              <a:gdLst/>
              <a:ahLst/>
              <a:cxnLst/>
              <a:rect l="0" t="0" r="0" b="0"/>
              <a:pathLst>
                <a:path w="127001" h="171758">
                  <a:moveTo>
                    <a:pt x="0" y="44757"/>
                  </a:moveTo>
                  <a:lnTo>
                    <a:pt x="0" y="44757"/>
                  </a:lnTo>
                  <a:lnTo>
                    <a:pt x="3371" y="84102"/>
                  </a:lnTo>
                  <a:lnTo>
                    <a:pt x="8838" y="123599"/>
                  </a:lnTo>
                  <a:lnTo>
                    <a:pt x="12549" y="166631"/>
                  </a:lnTo>
                  <a:lnTo>
                    <a:pt x="12694" y="121411"/>
                  </a:lnTo>
                  <a:lnTo>
                    <a:pt x="12698" y="82600"/>
                  </a:lnTo>
                  <a:lnTo>
                    <a:pt x="14111" y="41937"/>
                  </a:lnTo>
                  <a:lnTo>
                    <a:pt x="24633" y="7485"/>
                  </a:lnTo>
                  <a:lnTo>
                    <a:pt x="27006" y="2976"/>
                  </a:lnTo>
                  <a:lnTo>
                    <a:pt x="31409" y="675"/>
                  </a:lnTo>
                  <a:lnTo>
                    <a:pt x="43828" y="0"/>
                  </a:lnTo>
                  <a:lnTo>
                    <a:pt x="56874" y="5815"/>
                  </a:lnTo>
                  <a:lnTo>
                    <a:pt x="70433" y="17572"/>
                  </a:lnTo>
                  <a:lnTo>
                    <a:pt x="91816" y="47991"/>
                  </a:lnTo>
                  <a:lnTo>
                    <a:pt x="103562" y="83815"/>
                  </a:lnTo>
                  <a:lnTo>
                    <a:pt x="113851" y="130083"/>
                  </a:lnTo>
                  <a:lnTo>
                    <a:pt x="127000" y="171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SMARTInkShape-Group3"/>
          <p:cNvGrpSpPr/>
          <p:nvPr/>
        </p:nvGrpSpPr>
        <p:grpSpPr>
          <a:xfrm>
            <a:off x="506179" y="198557"/>
            <a:ext cx="3487972" cy="957144"/>
            <a:chOff x="506179" y="198557"/>
            <a:chExt cx="3487972" cy="957144"/>
          </a:xfrm>
        </p:grpSpPr>
        <p:sp>
          <p:nvSpPr>
            <p:cNvPr id="236" name="SMARTInkShape-11"/>
            <p:cNvSpPr/>
            <p:nvPr>
              <p:custDataLst>
                <p:tags r:id="rId152"/>
              </p:custDataLst>
            </p:nvPr>
          </p:nvSpPr>
          <p:spPr>
            <a:xfrm>
              <a:off x="2273300" y="232468"/>
              <a:ext cx="57151" cy="453333"/>
            </a:xfrm>
            <a:custGeom>
              <a:avLst/>
              <a:gdLst/>
              <a:ahLst/>
              <a:cxnLst/>
              <a:rect l="0" t="0" r="0" b="0"/>
              <a:pathLst>
                <a:path w="57151" h="453333">
                  <a:moveTo>
                    <a:pt x="0" y="15182"/>
                  </a:moveTo>
                  <a:lnTo>
                    <a:pt x="0" y="15182"/>
                  </a:lnTo>
                  <a:lnTo>
                    <a:pt x="5026" y="3249"/>
                  </a:lnTo>
                  <a:lnTo>
                    <a:pt x="5761" y="0"/>
                  </a:lnTo>
                  <a:lnTo>
                    <a:pt x="5958" y="122"/>
                  </a:lnTo>
                  <a:lnTo>
                    <a:pt x="6327" y="42343"/>
                  </a:lnTo>
                  <a:lnTo>
                    <a:pt x="8221" y="76172"/>
                  </a:lnTo>
                  <a:lnTo>
                    <a:pt x="12121" y="117078"/>
                  </a:lnTo>
                  <a:lnTo>
                    <a:pt x="18557" y="161128"/>
                  </a:lnTo>
                  <a:lnTo>
                    <a:pt x="21544" y="185152"/>
                  </a:lnTo>
                  <a:lnTo>
                    <a:pt x="24240" y="210340"/>
                  </a:lnTo>
                  <a:lnTo>
                    <a:pt x="26744" y="236304"/>
                  </a:lnTo>
                  <a:lnTo>
                    <a:pt x="29118" y="260669"/>
                  </a:lnTo>
                  <a:lnTo>
                    <a:pt x="33637" y="306556"/>
                  </a:lnTo>
                  <a:lnTo>
                    <a:pt x="37998" y="346706"/>
                  </a:lnTo>
                  <a:lnTo>
                    <a:pt x="42288" y="381248"/>
                  </a:lnTo>
                  <a:lnTo>
                    <a:pt x="48910" y="428405"/>
                  </a:lnTo>
                  <a:lnTo>
                    <a:pt x="50665" y="442253"/>
                  </a:lnTo>
                  <a:lnTo>
                    <a:pt x="57150" y="453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2"/>
            <p:cNvSpPr/>
            <p:nvPr>
              <p:custDataLst>
                <p:tags r:id="rId153"/>
              </p:custDataLst>
            </p:nvPr>
          </p:nvSpPr>
          <p:spPr>
            <a:xfrm>
              <a:off x="2375783" y="461974"/>
              <a:ext cx="147167" cy="182273"/>
            </a:xfrm>
            <a:custGeom>
              <a:avLst/>
              <a:gdLst/>
              <a:ahLst/>
              <a:cxnLst/>
              <a:rect l="0" t="0" r="0" b="0"/>
              <a:pathLst>
                <a:path w="147167" h="182273">
                  <a:moveTo>
                    <a:pt x="5467" y="58726"/>
                  </a:moveTo>
                  <a:lnTo>
                    <a:pt x="5467" y="58726"/>
                  </a:lnTo>
                  <a:lnTo>
                    <a:pt x="0" y="53259"/>
                  </a:lnTo>
                  <a:lnTo>
                    <a:pt x="2750" y="56008"/>
                  </a:lnTo>
                  <a:lnTo>
                    <a:pt x="12268" y="100978"/>
                  </a:lnTo>
                  <a:lnTo>
                    <a:pt x="18301" y="135451"/>
                  </a:lnTo>
                  <a:lnTo>
                    <a:pt x="24153" y="182272"/>
                  </a:lnTo>
                  <a:lnTo>
                    <a:pt x="24274" y="182013"/>
                  </a:lnTo>
                  <a:lnTo>
                    <a:pt x="24503" y="135375"/>
                  </a:lnTo>
                  <a:lnTo>
                    <a:pt x="24513" y="93196"/>
                  </a:lnTo>
                  <a:lnTo>
                    <a:pt x="28279" y="50595"/>
                  </a:lnTo>
                  <a:lnTo>
                    <a:pt x="42193" y="11337"/>
                  </a:lnTo>
                  <a:lnTo>
                    <a:pt x="46885" y="5967"/>
                  </a:lnTo>
                  <a:lnTo>
                    <a:pt x="57742" y="0"/>
                  </a:lnTo>
                  <a:lnTo>
                    <a:pt x="82496" y="11"/>
                  </a:lnTo>
                  <a:lnTo>
                    <a:pt x="112173" y="14596"/>
                  </a:lnTo>
                  <a:lnTo>
                    <a:pt x="127210" y="30881"/>
                  </a:lnTo>
                  <a:lnTo>
                    <a:pt x="137892" y="51289"/>
                  </a:lnTo>
                  <a:lnTo>
                    <a:pt x="147166" y="89840"/>
                  </a:lnTo>
                  <a:lnTo>
                    <a:pt x="145167" y="166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3"/>
            <p:cNvSpPr/>
            <p:nvPr>
              <p:custDataLst>
                <p:tags r:id="rId154"/>
              </p:custDataLst>
            </p:nvPr>
          </p:nvSpPr>
          <p:spPr>
            <a:xfrm>
              <a:off x="2625050" y="198557"/>
              <a:ext cx="73701" cy="443334"/>
            </a:xfrm>
            <a:custGeom>
              <a:avLst/>
              <a:gdLst/>
              <a:ahLst/>
              <a:cxnLst/>
              <a:rect l="0" t="0" r="0" b="0"/>
              <a:pathLst>
                <a:path w="73701" h="443334">
                  <a:moveTo>
                    <a:pt x="73700" y="55443"/>
                  </a:moveTo>
                  <a:lnTo>
                    <a:pt x="73700" y="55443"/>
                  </a:lnTo>
                  <a:lnTo>
                    <a:pt x="71819" y="34721"/>
                  </a:lnTo>
                  <a:lnTo>
                    <a:pt x="67925" y="23655"/>
                  </a:lnTo>
                  <a:lnTo>
                    <a:pt x="53306" y="4054"/>
                  </a:lnTo>
                  <a:lnTo>
                    <a:pt x="46762" y="854"/>
                  </a:lnTo>
                  <a:lnTo>
                    <a:pt x="43041" y="0"/>
                  </a:lnTo>
                  <a:lnTo>
                    <a:pt x="35144" y="933"/>
                  </a:lnTo>
                  <a:lnTo>
                    <a:pt x="31063" y="2170"/>
                  </a:lnTo>
                  <a:lnTo>
                    <a:pt x="22765" y="12951"/>
                  </a:lnTo>
                  <a:lnTo>
                    <a:pt x="5940" y="58730"/>
                  </a:lnTo>
                  <a:lnTo>
                    <a:pt x="0" y="105728"/>
                  </a:lnTo>
                  <a:lnTo>
                    <a:pt x="493" y="142468"/>
                  </a:lnTo>
                  <a:lnTo>
                    <a:pt x="3769" y="182315"/>
                  </a:lnTo>
                  <a:lnTo>
                    <a:pt x="9929" y="223544"/>
                  </a:lnTo>
                  <a:lnTo>
                    <a:pt x="15488" y="265386"/>
                  </a:lnTo>
                  <a:lnTo>
                    <a:pt x="21017" y="306795"/>
                  </a:lnTo>
                  <a:lnTo>
                    <a:pt x="28178" y="346366"/>
                  </a:lnTo>
                  <a:lnTo>
                    <a:pt x="36772" y="390860"/>
                  </a:lnTo>
                  <a:lnTo>
                    <a:pt x="41268" y="435884"/>
                  </a:lnTo>
                  <a:lnTo>
                    <a:pt x="41748" y="443333"/>
                  </a:lnTo>
                  <a:lnTo>
                    <a:pt x="41815" y="443153"/>
                  </a:lnTo>
                  <a:lnTo>
                    <a:pt x="35600" y="423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4"/>
            <p:cNvSpPr/>
            <p:nvPr>
              <p:custDataLst>
                <p:tags r:id="rId155"/>
              </p:custDataLst>
            </p:nvPr>
          </p:nvSpPr>
          <p:spPr>
            <a:xfrm>
              <a:off x="2578983" y="457200"/>
              <a:ext cx="132468" cy="31751"/>
            </a:xfrm>
            <a:custGeom>
              <a:avLst/>
              <a:gdLst/>
              <a:ahLst/>
              <a:cxnLst/>
              <a:rect l="0" t="0" r="0" b="0"/>
              <a:pathLst>
                <a:path w="132468" h="31751">
                  <a:moveTo>
                    <a:pt x="5467" y="31750"/>
                  </a:moveTo>
                  <a:lnTo>
                    <a:pt x="5467" y="31750"/>
                  </a:lnTo>
                  <a:lnTo>
                    <a:pt x="0" y="31750"/>
                  </a:lnTo>
                  <a:lnTo>
                    <a:pt x="10841" y="26680"/>
                  </a:lnTo>
                  <a:lnTo>
                    <a:pt x="53412" y="16823"/>
                  </a:lnTo>
                  <a:lnTo>
                    <a:pt x="91974" y="8445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5"/>
            <p:cNvSpPr/>
            <p:nvPr>
              <p:custDataLst>
                <p:tags r:id="rId156"/>
              </p:custDataLst>
            </p:nvPr>
          </p:nvSpPr>
          <p:spPr>
            <a:xfrm>
              <a:off x="2748926" y="448163"/>
              <a:ext cx="140325" cy="158011"/>
            </a:xfrm>
            <a:custGeom>
              <a:avLst/>
              <a:gdLst/>
              <a:ahLst/>
              <a:cxnLst/>
              <a:rect l="0" t="0" r="0" b="0"/>
              <a:pathLst>
                <a:path w="140325" h="158011">
                  <a:moveTo>
                    <a:pt x="6974" y="72537"/>
                  </a:moveTo>
                  <a:lnTo>
                    <a:pt x="6974" y="72537"/>
                  </a:lnTo>
                  <a:lnTo>
                    <a:pt x="10345" y="72537"/>
                  </a:lnTo>
                  <a:lnTo>
                    <a:pt x="19183" y="69166"/>
                  </a:lnTo>
                  <a:lnTo>
                    <a:pt x="43100" y="43305"/>
                  </a:lnTo>
                  <a:lnTo>
                    <a:pt x="52329" y="26951"/>
                  </a:lnTo>
                  <a:lnTo>
                    <a:pt x="56161" y="8701"/>
                  </a:lnTo>
                  <a:lnTo>
                    <a:pt x="55287" y="4579"/>
                  </a:lnTo>
                  <a:lnTo>
                    <a:pt x="53294" y="1832"/>
                  </a:lnTo>
                  <a:lnTo>
                    <a:pt x="50554" y="0"/>
                  </a:lnTo>
                  <a:lnTo>
                    <a:pt x="47316" y="896"/>
                  </a:lnTo>
                  <a:lnTo>
                    <a:pt x="24507" y="23174"/>
                  </a:lnTo>
                  <a:lnTo>
                    <a:pt x="9896" y="51326"/>
                  </a:lnTo>
                  <a:lnTo>
                    <a:pt x="0" y="83107"/>
                  </a:lnTo>
                  <a:lnTo>
                    <a:pt x="582" y="102400"/>
                  </a:lnTo>
                  <a:lnTo>
                    <a:pt x="8843" y="127246"/>
                  </a:lnTo>
                  <a:lnTo>
                    <a:pt x="12453" y="134410"/>
                  </a:lnTo>
                  <a:lnTo>
                    <a:pt x="23990" y="146132"/>
                  </a:lnTo>
                  <a:lnTo>
                    <a:pt x="31018" y="151234"/>
                  </a:lnTo>
                  <a:lnTo>
                    <a:pt x="48234" y="156902"/>
                  </a:lnTo>
                  <a:lnTo>
                    <a:pt x="67645" y="158010"/>
                  </a:lnTo>
                  <a:lnTo>
                    <a:pt x="108852" y="147224"/>
                  </a:lnTo>
                  <a:lnTo>
                    <a:pt x="140324" y="136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6"/>
            <p:cNvSpPr/>
            <p:nvPr>
              <p:custDataLst>
                <p:tags r:id="rId157"/>
              </p:custDataLst>
            </p:nvPr>
          </p:nvSpPr>
          <p:spPr>
            <a:xfrm>
              <a:off x="2879830" y="425450"/>
              <a:ext cx="104671" cy="165308"/>
            </a:xfrm>
            <a:custGeom>
              <a:avLst/>
              <a:gdLst/>
              <a:ahLst/>
              <a:cxnLst/>
              <a:rect l="0" t="0" r="0" b="0"/>
              <a:pathLst>
                <a:path w="104671" h="165308">
                  <a:moveTo>
                    <a:pt x="9420" y="31750"/>
                  </a:moveTo>
                  <a:lnTo>
                    <a:pt x="9420" y="31750"/>
                  </a:lnTo>
                  <a:lnTo>
                    <a:pt x="6049" y="28379"/>
                  </a:lnTo>
                  <a:lnTo>
                    <a:pt x="2513" y="26724"/>
                  </a:lnTo>
                  <a:lnTo>
                    <a:pt x="582" y="26283"/>
                  </a:lnTo>
                  <a:lnTo>
                    <a:pt x="0" y="25988"/>
                  </a:lnTo>
                  <a:lnTo>
                    <a:pt x="318" y="25792"/>
                  </a:lnTo>
                  <a:lnTo>
                    <a:pt x="1235" y="25662"/>
                  </a:lnTo>
                  <a:lnTo>
                    <a:pt x="4136" y="27398"/>
                  </a:lnTo>
                  <a:lnTo>
                    <a:pt x="35626" y="55914"/>
                  </a:lnTo>
                  <a:lnTo>
                    <a:pt x="59768" y="102552"/>
                  </a:lnTo>
                  <a:lnTo>
                    <a:pt x="67075" y="123895"/>
                  </a:lnTo>
                  <a:lnTo>
                    <a:pt x="72150" y="164351"/>
                  </a:lnTo>
                  <a:lnTo>
                    <a:pt x="70996" y="165307"/>
                  </a:lnTo>
                  <a:lnTo>
                    <a:pt x="68815" y="164532"/>
                  </a:lnTo>
                  <a:lnTo>
                    <a:pt x="65949" y="162605"/>
                  </a:lnTo>
                  <a:lnTo>
                    <a:pt x="58547" y="146408"/>
                  </a:lnTo>
                  <a:lnTo>
                    <a:pt x="58627" y="113622"/>
                  </a:lnTo>
                  <a:lnTo>
                    <a:pt x="66490" y="72628"/>
                  </a:lnTo>
                  <a:lnTo>
                    <a:pt x="82495" y="26785"/>
                  </a:lnTo>
                  <a:lnTo>
                    <a:pt x="1046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7"/>
            <p:cNvSpPr/>
            <p:nvPr>
              <p:custDataLst>
                <p:tags r:id="rId158"/>
              </p:custDataLst>
            </p:nvPr>
          </p:nvSpPr>
          <p:spPr>
            <a:xfrm>
              <a:off x="3041650" y="420982"/>
              <a:ext cx="76201" cy="147558"/>
            </a:xfrm>
            <a:custGeom>
              <a:avLst/>
              <a:gdLst/>
              <a:ahLst/>
              <a:cxnLst/>
              <a:rect l="0" t="0" r="0" b="0"/>
              <a:pathLst>
                <a:path w="76201" h="147558">
                  <a:moveTo>
                    <a:pt x="0" y="61618"/>
                  </a:moveTo>
                  <a:lnTo>
                    <a:pt x="0" y="61618"/>
                  </a:lnTo>
                  <a:lnTo>
                    <a:pt x="3371" y="61618"/>
                  </a:lnTo>
                  <a:lnTo>
                    <a:pt x="15901" y="51479"/>
                  </a:lnTo>
                  <a:lnTo>
                    <a:pt x="36126" y="31764"/>
                  </a:lnTo>
                  <a:lnTo>
                    <a:pt x="40750" y="21539"/>
                  </a:lnTo>
                  <a:lnTo>
                    <a:pt x="42100" y="11349"/>
                  </a:lnTo>
                  <a:lnTo>
                    <a:pt x="40348" y="4469"/>
                  </a:lnTo>
                  <a:lnTo>
                    <a:pt x="38188" y="2352"/>
                  </a:lnTo>
                  <a:lnTo>
                    <a:pt x="32024" y="0"/>
                  </a:lnTo>
                  <a:lnTo>
                    <a:pt x="22700" y="12125"/>
                  </a:lnTo>
                  <a:lnTo>
                    <a:pt x="9313" y="44837"/>
                  </a:lnTo>
                  <a:lnTo>
                    <a:pt x="4845" y="68271"/>
                  </a:lnTo>
                  <a:lnTo>
                    <a:pt x="7725" y="110178"/>
                  </a:lnTo>
                  <a:lnTo>
                    <a:pt x="9383" y="119391"/>
                  </a:lnTo>
                  <a:lnTo>
                    <a:pt x="16870" y="133391"/>
                  </a:lnTo>
                  <a:lnTo>
                    <a:pt x="21830" y="139100"/>
                  </a:lnTo>
                  <a:lnTo>
                    <a:pt x="32985" y="145443"/>
                  </a:lnTo>
                  <a:lnTo>
                    <a:pt x="45705" y="147557"/>
                  </a:lnTo>
                  <a:lnTo>
                    <a:pt x="76200" y="144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8"/>
            <p:cNvSpPr/>
            <p:nvPr>
              <p:custDataLst>
                <p:tags r:id="rId159"/>
              </p:custDataLst>
            </p:nvPr>
          </p:nvSpPr>
          <p:spPr>
            <a:xfrm>
              <a:off x="3187702" y="404941"/>
              <a:ext cx="94406" cy="179260"/>
            </a:xfrm>
            <a:custGeom>
              <a:avLst/>
              <a:gdLst/>
              <a:ahLst/>
              <a:cxnLst/>
              <a:rect l="0" t="0" r="0" b="0"/>
              <a:pathLst>
                <a:path w="94406" h="179260">
                  <a:moveTo>
                    <a:pt x="6348" y="52259"/>
                  </a:moveTo>
                  <a:lnTo>
                    <a:pt x="6348" y="52259"/>
                  </a:lnTo>
                  <a:lnTo>
                    <a:pt x="6348" y="41324"/>
                  </a:lnTo>
                  <a:lnTo>
                    <a:pt x="5642" y="41441"/>
                  </a:lnTo>
                  <a:lnTo>
                    <a:pt x="2977" y="43453"/>
                  </a:lnTo>
                  <a:lnTo>
                    <a:pt x="881" y="58665"/>
                  </a:lnTo>
                  <a:lnTo>
                    <a:pt x="172" y="92617"/>
                  </a:lnTo>
                  <a:lnTo>
                    <a:pt x="50" y="135008"/>
                  </a:lnTo>
                  <a:lnTo>
                    <a:pt x="0" y="176774"/>
                  </a:lnTo>
                  <a:lnTo>
                    <a:pt x="5068" y="135776"/>
                  </a:lnTo>
                  <a:lnTo>
                    <a:pt x="10829" y="100758"/>
                  </a:lnTo>
                  <a:lnTo>
                    <a:pt x="17711" y="60828"/>
                  </a:lnTo>
                  <a:lnTo>
                    <a:pt x="32320" y="20660"/>
                  </a:lnTo>
                  <a:lnTo>
                    <a:pt x="41175" y="9287"/>
                  </a:lnTo>
                  <a:lnTo>
                    <a:pt x="52165" y="1881"/>
                  </a:lnTo>
                  <a:lnTo>
                    <a:pt x="64105" y="0"/>
                  </a:lnTo>
                  <a:lnTo>
                    <a:pt x="70253" y="486"/>
                  </a:lnTo>
                  <a:lnTo>
                    <a:pt x="75762" y="3633"/>
                  </a:lnTo>
                  <a:lnTo>
                    <a:pt x="85647" y="14655"/>
                  </a:lnTo>
                  <a:lnTo>
                    <a:pt x="90981" y="32724"/>
                  </a:lnTo>
                  <a:lnTo>
                    <a:pt x="94405" y="78818"/>
                  </a:lnTo>
                  <a:lnTo>
                    <a:pt x="88256" y="116102"/>
                  </a:lnTo>
                  <a:lnTo>
                    <a:pt x="83675" y="162393"/>
                  </a:lnTo>
                  <a:lnTo>
                    <a:pt x="82548" y="179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9"/>
            <p:cNvSpPr/>
            <p:nvPr>
              <p:custDataLst>
                <p:tags r:id="rId160"/>
              </p:custDataLst>
            </p:nvPr>
          </p:nvSpPr>
          <p:spPr>
            <a:xfrm>
              <a:off x="3396546" y="395988"/>
              <a:ext cx="134055" cy="188295"/>
            </a:xfrm>
            <a:custGeom>
              <a:avLst/>
              <a:gdLst/>
              <a:ahLst/>
              <a:cxnLst/>
              <a:rect l="0" t="0" r="0" b="0"/>
              <a:pathLst>
                <a:path w="134055" h="188295">
                  <a:moveTo>
                    <a:pt x="76904" y="23112"/>
                  </a:moveTo>
                  <a:lnTo>
                    <a:pt x="76904" y="23112"/>
                  </a:lnTo>
                  <a:lnTo>
                    <a:pt x="80275" y="16370"/>
                  </a:lnTo>
                  <a:lnTo>
                    <a:pt x="80048" y="9297"/>
                  </a:lnTo>
                  <a:lnTo>
                    <a:pt x="79000" y="5435"/>
                  </a:lnTo>
                  <a:lnTo>
                    <a:pt x="76890" y="2861"/>
                  </a:lnTo>
                  <a:lnTo>
                    <a:pt x="70783" y="0"/>
                  </a:lnTo>
                  <a:lnTo>
                    <a:pt x="56041" y="1761"/>
                  </a:lnTo>
                  <a:lnTo>
                    <a:pt x="38266" y="13493"/>
                  </a:lnTo>
                  <a:lnTo>
                    <a:pt x="22965" y="37117"/>
                  </a:lnTo>
                  <a:lnTo>
                    <a:pt x="9517" y="81068"/>
                  </a:lnTo>
                  <a:lnTo>
                    <a:pt x="179" y="113035"/>
                  </a:lnTo>
                  <a:lnTo>
                    <a:pt x="0" y="131752"/>
                  </a:lnTo>
                  <a:lnTo>
                    <a:pt x="6036" y="149478"/>
                  </a:lnTo>
                  <a:lnTo>
                    <a:pt x="16479" y="165352"/>
                  </a:lnTo>
                  <a:lnTo>
                    <a:pt x="30528" y="177111"/>
                  </a:lnTo>
                  <a:lnTo>
                    <a:pt x="64417" y="188294"/>
                  </a:lnTo>
                  <a:lnTo>
                    <a:pt x="105738" y="185963"/>
                  </a:lnTo>
                  <a:lnTo>
                    <a:pt x="134054" y="181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0"/>
            <p:cNvSpPr/>
            <p:nvPr>
              <p:custDataLst>
                <p:tags r:id="rId161"/>
              </p:custDataLst>
            </p:nvPr>
          </p:nvSpPr>
          <p:spPr>
            <a:xfrm>
              <a:off x="3576751" y="378493"/>
              <a:ext cx="258650" cy="202080"/>
            </a:xfrm>
            <a:custGeom>
              <a:avLst/>
              <a:gdLst/>
              <a:ahLst/>
              <a:cxnLst/>
              <a:rect l="0" t="0" r="0" b="0"/>
              <a:pathLst>
                <a:path w="258650" h="202080">
                  <a:moveTo>
                    <a:pt x="30049" y="72357"/>
                  </a:moveTo>
                  <a:lnTo>
                    <a:pt x="30049" y="72357"/>
                  </a:lnTo>
                  <a:lnTo>
                    <a:pt x="26678" y="75728"/>
                  </a:lnTo>
                  <a:lnTo>
                    <a:pt x="25023" y="81146"/>
                  </a:lnTo>
                  <a:lnTo>
                    <a:pt x="24582" y="84566"/>
                  </a:lnTo>
                  <a:lnTo>
                    <a:pt x="25698" y="87552"/>
                  </a:lnTo>
                  <a:lnTo>
                    <a:pt x="30702" y="92751"/>
                  </a:lnTo>
                  <a:lnTo>
                    <a:pt x="37630" y="95532"/>
                  </a:lnTo>
                  <a:lnTo>
                    <a:pt x="41453" y="96274"/>
                  </a:lnTo>
                  <a:lnTo>
                    <a:pt x="83781" y="88788"/>
                  </a:lnTo>
                  <a:lnTo>
                    <a:pt x="111978" y="72679"/>
                  </a:lnTo>
                  <a:lnTo>
                    <a:pt x="135933" y="50031"/>
                  </a:lnTo>
                  <a:lnTo>
                    <a:pt x="149695" y="28818"/>
                  </a:lnTo>
                  <a:lnTo>
                    <a:pt x="151899" y="15612"/>
                  </a:lnTo>
                  <a:lnTo>
                    <a:pt x="151499" y="9127"/>
                  </a:lnTo>
                  <a:lnTo>
                    <a:pt x="149116" y="4804"/>
                  </a:lnTo>
                  <a:lnTo>
                    <a:pt x="145410" y="1921"/>
                  </a:lnTo>
                  <a:lnTo>
                    <a:pt x="140823" y="0"/>
                  </a:lnTo>
                  <a:lnTo>
                    <a:pt x="114141" y="4038"/>
                  </a:lnTo>
                  <a:lnTo>
                    <a:pt x="72682" y="20913"/>
                  </a:lnTo>
                  <a:lnTo>
                    <a:pt x="31393" y="50529"/>
                  </a:lnTo>
                  <a:lnTo>
                    <a:pt x="5831" y="82744"/>
                  </a:lnTo>
                  <a:lnTo>
                    <a:pt x="0" y="105901"/>
                  </a:lnTo>
                  <a:lnTo>
                    <a:pt x="1172" y="128893"/>
                  </a:lnTo>
                  <a:lnTo>
                    <a:pt x="13731" y="156999"/>
                  </a:lnTo>
                  <a:lnTo>
                    <a:pt x="38820" y="185816"/>
                  </a:lnTo>
                  <a:lnTo>
                    <a:pt x="46480" y="192446"/>
                  </a:lnTo>
                  <a:lnTo>
                    <a:pt x="68161" y="199813"/>
                  </a:lnTo>
                  <a:lnTo>
                    <a:pt x="110016" y="202079"/>
                  </a:lnTo>
                  <a:lnTo>
                    <a:pt x="142495" y="200567"/>
                  </a:lnTo>
                  <a:lnTo>
                    <a:pt x="178097" y="199895"/>
                  </a:lnTo>
                  <a:lnTo>
                    <a:pt x="211324" y="197715"/>
                  </a:lnTo>
                  <a:lnTo>
                    <a:pt x="258649" y="193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1"/>
            <p:cNvSpPr/>
            <p:nvPr>
              <p:custDataLst>
                <p:tags r:id="rId162"/>
              </p:custDataLst>
            </p:nvPr>
          </p:nvSpPr>
          <p:spPr>
            <a:xfrm>
              <a:off x="506179" y="723900"/>
              <a:ext cx="3253022" cy="355601"/>
            </a:xfrm>
            <a:custGeom>
              <a:avLst/>
              <a:gdLst/>
              <a:ahLst/>
              <a:cxnLst/>
              <a:rect l="0" t="0" r="0" b="0"/>
              <a:pathLst>
                <a:path w="3253022" h="355601">
                  <a:moveTo>
                    <a:pt x="8171" y="355600"/>
                  </a:moveTo>
                  <a:lnTo>
                    <a:pt x="8171" y="355600"/>
                  </a:lnTo>
                  <a:lnTo>
                    <a:pt x="0" y="355600"/>
                  </a:lnTo>
                  <a:lnTo>
                    <a:pt x="607" y="355600"/>
                  </a:lnTo>
                  <a:lnTo>
                    <a:pt x="25387" y="346166"/>
                  </a:lnTo>
                  <a:lnTo>
                    <a:pt x="72539" y="337596"/>
                  </a:lnTo>
                  <a:lnTo>
                    <a:pt x="115801" y="327843"/>
                  </a:lnTo>
                  <a:lnTo>
                    <a:pt x="143424" y="322984"/>
                  </a:lnTo>
                  <a:lnTo>
                    <a:pt x="174540" y="318334"/>
                  </a:lnTo>
                  <a:lnTo>
                    <a:pt x="207984" y="313823"/>
                  </a:lnTo>
                  <a:lnTo>
                    <a:pt x="247213" y="307993"/>
                  </a:lnTo>
                  <a:lnTo>
                    <a:pt x="290299" y="301284"/>
                  </a:lnTo>
                  <a:lnTo>
                    <a:pt x="335956" y="293989"/>
                  </a:lnTo>
                  <a:lnTo>
                    <a:pt x="386150" y="286304"/>
                  </a:lnTo>
                  <a:lnTo>
                    <a:pt x="439368" y="278358"/>
                  </a:lnTo>
                  <a:lnTo>
                    <a:pt x="494602" y="270239"/>
                  </a:lnTo>
                  <a:lnTo>
                    <a:pt x="554709" y="261298"/>
                  </a:lnTo>
                  <a:lnTo>
                    <a:pt x="618063" y="251810"/>
                  </a:lnTo>
                  <a:lnTo>
                    <a:pt x="683582" y="241956"/>
                  </a:lnTo>
                  <a:lnTo>
                    <a:pt x="754073" y="230449"/>
                  </a:lnTo>
                  <a:lnTo>
                    <a:pt x="827878" y="217838"/>
                  </a:lnTo>
                  <a:lnTo>
                    <a:pt x="903892" y="204492"/>
                  </a:lnTo>
                  <a:lnTo>
                    <a:pt x="984907" y="192067"/>
                  </a:lnTo>
                  <a:lnTo>
                    <a:pt x="1069256" y="180256"/>
                  </a:lnTo>
                  <a:lnTo>
                    <a:pt x="1155828" y="168854"/>
                  </a:lnTo>
                  <a:lnTo>
                    <a:pt x="1246703" y="157019"/>
                  </a:lnTo>
                  <a:lnTo>
                    <a:pt x="1340448" y="144896"/>
                  </a:lnTo>
                  <a:lnTo>
                    <a:pt x="1436106" y="132581"/>
                  </a:lnTo>
                  <a:lnTo>
                    <a:pt x="1533744" y="120843"/>
                  </a:lnTo>
                  <a:lnTo>
                    <a:pt x="1632703" y="109490"/>
                  </a:lnTo>
                  <a:lnTo>
                    <a:pt x="1732542" y="98393"/>
                  </a:lnTo>
                  <a:lnTo>
                    <a:pt x="1832969" y="88879"/>
                  </a:lnTo>
                  <a:lnTo>
                    <a:pt x="1933786" y="80419"/>
                  </a:lnTo>
                  <a:lnTo>
                    <a:pt x="2034864" y="72663"/>
                  </a:lnTo>
                  <a:lnTo>
                    <a:pt x="2134000" y="66081"/>
                  </a:lnTo>
                  <a:lnTo>
                    <a:pt x="2231840" y="60281"/>
                  </a:lnTo>
                  <a:lnTo>
                    <a:pt x="2328817" y="55004"/>
                  </a:lnTo>
                  <a:lnTo>
                    <a:pt x="2421691" y="49370"/>
                  </a:lnTo>
                  <a:lnTo>
                    <a:pt x="2511829" y="43496"/>
                  </a:lnTo>
                  <a:lnTo>
                    <a:pt x="2600143" y="37464"/>
                  </a:lnTo>
                  <a:lnTo>
                    <a:pt x="2683008" y="32032"/>
                  </a:lnTo>
                  <a:lnTo>
                    <a:pt x="2762240" y="26999"/>
                  </a:lnTo>
                  <a:lnTo>
                    <a:pt x="2839050" y="22233"/>
                  </a:lnTo>
                  <a:lnTo>
                    <a:pt x="2909307" y="18349"/>
                  </a:lnTo>
                  <a:lnTo>
                    <a:pt x="2975195" y="15055"/>
                  </a:lnTo>
                  <a:lnTo>
                    <a:pt x="3038170" y="12153"/>
                  </a:lnTo>
                  <a:lnTo>
                    <a:pt x="3090032" y="9513"/>
                  </a:lnTo>
                  <a:lnTo>
                    <a:pt x="3134484" y="7048"/>
                  </a:lnTo>
                  <a:lnTo>
                    <a:pt x="3173996" y="4699"/>
                  </a:lnTo>
                  <a:lnTo>
                    <a:pt x="3253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2"/>
            <p:cNvSpPr/>
            <p:nvPr>
              <p:custDataLst>
                <p:tags r:id="rId163"/>
              </p:custDataLst>
            </p:nvPr>
          </p:nvSpPr>
          <p:spPr>
            <a:xfrm>
              <a:off x="726548" y="793750"/>
              <a:ext cx="3254903" cy="361951"/>
            </a:xfrm>
            <a:custGeom>
              <a:avLst/>
              <a:gdLst/>
              <a:ahLst/>
              <a:cxnLst/>
              <a:rect l="0" t="0" r="0" b="0"/>
              <a:pathLst>
                <a:path w="3254903" h="361951">
                  <a:moveTo>
                    <a:pt x="16402" y="361950"/>
                  </a:moveTo>
                  <a:lnTo>
                    <a:pt x="16402" y="361950"/>
                  </a:lnTo>
                  <a:lnTo>
                    <a:pt x="0" y="361950"/>
                  </a:lnTo>
                  <a:lnTo>
                    <a:pt x="41646" y="360068"/>
                  </a:lnTo>
                  <a:lnTo>
                    <a:pt x="80538" y="356175"/>
                  </a:lnTo>
                  <a:lnTo>
                    <a:pt x="105726" y="353161"/>
                  </a:lnTo>
                  <a:lnTo>
                    <a:pt x="133101" y="349741"/>
                  </a:lnTo>
                  <a:lnTo>
                    <a:pt x="166168" y="344638"/>
                  </a:lnTo>
                  <a:lnTo>
                    <a:pt x="203029" y="338414"/>
                  </a:lnTo>
                  <a:lnTo>
                    <a:pt x="242420" y="331443"/>
                  </a:lnTo>
                  <a:lnTo>
                    <a:pt x="288436" y="323973"/>
                  </a:lnTo>
                  <a:lnTo>
                    <a:pt x="338869" y="316171"/>
                  </a:lnTo>
                  <a:lnTo>
                    <a:pt x="392247" y="308147"/>
                  </a:lnTo>
                  <a:lnTo>
                    <a:pt x="451115" y="299976"/>
                  </a:lnTo>
                  <a:lnTo>
                    <a:pt x="513644" y="291706"/>
                  </a:lnTo>
                  <a:lnTo>
                    <a:pt x="578613" y="283371"/>
                  </a:lnTo>
                  <a:lnTo>
                    <a:pt x="650148" y="273580"/>
                  </a:lnTo>
                  <a:lnTo>
                    <a:pt x="726061" y="262820"/>
                  </a:lnTo>
                  <a:lnTo>
                    <a:pt x="804891" y="251414"/>
                  </a:lnTo>
                  <a:lnTo>
                    <a:pt x="887784" y="240281"/>
                  </a:lnTo>
                  <a:lnTo>
                    <a:pt x="973384" y="229332"/>
                  </a:lnTo>
                  <a:lnTo>
                    <a:pt x="1060790" y="218505"/>
                  </a:lnTo>
                  <a:lnTo>
                    <a:pt x="1151516" y="208464"/>
                  </a:lnTo>
                  <a:lnTo>
                    <a:pt x="1244456" y="198948"/>
                  </a:lnTo>
                  <a:lnTo>
                    <a:pt x="1338871" y="189782"/>
                  </a:lnTo>
                  <a:lnTo>
                    <a:pt x="1434976" y="180849"/>
                  </a:lnTo>
                  <a:lnTo>
                    <a:pt x="1532207" y="172072"/>
                  </a:lnTo>
                  <a:lnTo>
                    <a:pt x="1630188" y="163398"/>
                  </a:lnTo>
                  <a:lnTo>
                    <a:pt x="1727260" y="155498"/>
                  </a:lnTo>
                  <a:lnTo>
                    <a:pt x="1823724" y="148116"/>
                  </a:lnTo>
                  <a:lnTo>
                    <a:pt x="1919783" y="141077"/>
                  </a:lnTo>
                  <a:lnTo>
                    <a:pt x="2012751" y="134268"/>
                  </a:lnTo>
                  <a:lnTo>
                    <a:pt x="2103657" y="127612"/>
                  </a:lnTo>
                  <a:lnTo>
                    <a:pt x="2193188" y="121058"/>
                  </a:lnTo>
                  <a:lnTo>
                    <a:pt x="2278276" y="114572"/>
                  </a:lnTo>
                  <a:lnTo>
                    <a:pt x="2360402" y="108131"/>
                  </a:lnTo>
                  <a:lnTo>
                    <a:pt x="2440552" y="101721"/>
                  </a:lnTo>
                  <a:lnTo>
                    <a:pt x="2514446" y="96036"/>
                  </a:lnTo>
                  <a:lnTo>
                    <a:pt x="2584170" y="90835"/>
                  </a:lnTo>
                  <a:lnTo>
                    <a:pt x="2651114" y="85957"/>
                  </a:lnTo>
                  <a:lnTo>
                    <a:pt x="2712677" y="80588"/>
                  </a:lnTo>
                  <a:lnTo>
                    <a:pt x="2770652" y="74892"/>
                  </a:lnTo>
                  <a:lnTo>
                    <a:pt x="2826235" y="68978"/>
                  </a:lnTo>
                  <a:lnTo>
                    <a:pt x="2875991" y="63624"/>
                  </a:lnTo>
                  <a:lnTo>
                    <a:pt x="2921861" y="58644"/>
                  </a:lnTo>
                  <a:lnTo>
                    <a:pt x="2965141" y="53913"/>
                  </a:lnTo>
                  <a:lnTo>
                    <a:pt x="3003873" y="49347"/>
                  </a:lnTo>
                  <a:lnTo>
                    <a:pt x="3039571" y="44893"/>
                  </a:lnTo>
                  <a:lnTo>
                    <a:pt x="3073248" y="40512"/>
                  </a:lnTo>
                  <a:lnTo>
                    <a:pt x="3101344" y="36886"/>
                  </a:lnTo>
                  <a:lnTo>
                    <a:pt x="3147613" y="30975"/>
                  </a:lnTo>
                  <a:lnTo>
                    <a:pt x="3181348" y="25996"/>
                  </a:lnTo>
                  <a:lnTo>
                    <a:pt x="3225007" y="17051"/>
                  </a:lnTo>
                  <a:lnTo>
                    <a:pt x="32549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23"/>
            <p:cNvSpPr/>
            <p:nvPr>
              <p:custDataLst>
                <p:tags r:id="rId164"/>
              </p:custDataLst>
            </p:nvPr>
          </p:nvSpPr>
          <p:spPr>
            <a:xfrm>
              <a:off x="3981450" y="3556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63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4"/>
            <p:cNvSpPr/>
            <p:nvPr>
              <p:custDataLst>
                <p:tags r:id="rId165"/>
              </p:custDataLst>
            </p:nvPr>
          </p:nvSpPr>
          <p:spPr>
            <a:xfrm>
              <a:off x="3975100" y="561492"/>
              <a:ext cx="19051" cy="3659"/>
            </a:xfrm>
            <a:custGeom>
              <a:avLst/>
              <a:gdLst/>
              <a:ahLst/>
              <a:cxnLst/>
              <a:rect l="0" t="0" r="0" b="0"/>
              <a:pathLst>
                <a:path w="19051" h="365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775" y="0"/>
                  </a:lnTo>
                  <a:lnTo>
                    <a:pt x="1905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5" name="SMARTInkShape-Group4"/>
          <p:cNvGrpSpPr/>
          <p:nvPr/>
        </p:nvGrpSpPr>
        <p:grpSpPr>
          <a:xfrm>
            <a:off x="985133" y="1456647"/>
            <a:ext cx="532518" cy="316991"/>
            <a:chOff x="985133" y="1456647"/>
            <a:chExt cx="532518" cy="316991"/>
          </a:xfrm>
        </p:grpSpPr>
        <p:sp>
          <p:nvSpPr>
            <p:cNvPr id="251" name="SMARTInkShape-25"/>
            <p:cNvSpPr/>
            <p:nvPr>
              <p:custDataLst>
                <p:tags r:id="rId148"/>
              </p:custDataLst>
            </p:nvPr>
          </p:nvSpPr>
          <p:spPr>
            <a:xfrm>
              <a:off x="1016000" y="1517650"/>
              <a:ext cx="31751" cy="255988"/>
            </a:xfrm>
            <a:custGeom>
              <a:avLst/>
              <a:gdLst/>
              <a:ahLst/>
              <a:cxnLst/>
              <a:rect l="0" t="0" r="0" b="0"/>
              <a:pathLst>
                <a:path w="31751" h="255988">
                  <a:moveTo>
                    <a:pt x="0" y="0"/>
                  </a:moveTo>
                  <a:lnTo>
                    <a:pt x="0" y="0"/>
                  </a:lnTo>
                  <a:lnTo>
                    <a:pt x="1881" y="43308"/>
                  </a:lnTo>
                  <a:lnTo>
                    <a:pt x="5026" y="79625"/>
                  </a:lnTo>
                  <a:lnTo>
                    <a:pt x="7839" y="125428"/>
                  </a:lnTo>
                  <a:lnTo>
                    <a:pt x="11245" y="158757"/>
                  </a:lnTo>
                  <a:lnTo>
                    <a:pt x="17129" y="199909"/>
                  </a:lnTo>
                  <a:lnTo>
                    <a:pt x="27542" y="245405"/>
                  </a:lnTo>
                  <a:lnTo>
                    <a:pt x="30503" y="255922"/>
                  </a:lnTo>
                  <a:lnTo>
                    <a:pt x="30919" y="255987"/>
                  </a:lnTo>
                  <a:lnTo>
                    <a:pt x="3175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6"/>
            <p:cNvSpPr/>
            <p:nvPr>
              <p:custDataLst>
                <p:tags r:id="rId149"/>
              </p:custDataLst>
            </p:nvPr>
          </p:nvSpPr>
          <p:spPr>
            <a:xfrm>
              <a:off x="985133" y="1456647"/>
              <a:ext cx="236895" cy="293865"/>
            </a:xfrm>
            <a:custGeom>
              <a:avLst/>
              <a:gdLst/>
              <a:ahLst/>
              <a:cxnLst/>
              <a:rect l="0" t="0" r="0" b="0"/>
              <a:pathLst>
                <a:path w="236895" h="293865">
                  <a:moveTo>
                    <a:pt x="5467" y="61003"/>
                  </a:moveTo>
                  <a:lnTo>
                    <a:pt x="5467" y="61003"/>
                  </a:lnTo>
                  <a:lnTo>
                    <a:pt x="1103" y="50864"/>
                  </a:lnTo>
                  <a:lnTo>
                    <a:pt x="0" y="43326"/>
                  </a:lnTo>
                  <a:lnTo>
                    <a:pt x="1391" y="37154"/>
                  </a:lnTo>
                  <a:lnTo>
                    <a:pt x="5772" y="30648"/>
                  </a:lnTo>
                  <a:lnTo>
                    <a:pt x="21550" y="15790"/>
                  </a:lnTo>
                  <a:lnTo>
                    <a:pt x="47940" y="3549"/>
                  </a:lnTo>
                  <a:lnTo>
                    <a:pt x="78808" y="0"/>
                  </a:lnTo>
                  <a:lnTo>
                    <a:pt x="124925" y="6646"/>
                  </a:lnTo>
                  <a:lnTo>
                    <a:pt x="161277" y="23025"/>
                  </a:lnTo>
                  <a:lnTo>
                    <a:pt x="186899" y="41302"/>
                  </a:lnTo>
                  <a:lnTo>
                    <a:pt x="207694" y="63536"/>
                  </a:lnTo>
                  <a:lnTo>
                    <a:pt x="228526" y="106595"/>
                  </a:lnTo>
                  <a:lnTo>
                    <a:pt x="236894" y="151731"/>
                  </a:lnTo>
                  <a:lnTo>
                    <a:pt x="229260" y="193013"/>
                  </a:lnTo>
                  <a:lnTo>
                    <a:pt x="213593" y="228685"/>
                  </a:lnTo>
                  <a:lnTo>
                    <a:pt x="196040" y="247006"/>
                  </a:lnTo>
                  <a:lnTo>
                    <a:pt x="153648" y="276015"/>
                  </a:lnTo>
                  <a:lnTo>
                    <a:pt x="107645" y="291283"/>
                  </a:lnTo>
                  <a:lnTo>
                    <a:pt x="80976" y="293864"/>
                  </a:lnTo>
                  <a:lnTo>
                    <a:pt x="71247" y="291967"/>
                  </a:lnTo>
                  <a:lnTo>
                    <a:pt x="69076" y="290473"/>
                  </a:lnTo>
                  <a:lnTo>
                    <a:pt x="68334" y="288772"/>
                  </a:lnTo>
                  <a:lnTo>
                    <a:pt x="68967" y="2832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27"/>
            <p:cNvSpPr/>
            <p:nvPr>
              <p:custDataLst>
                <p:tags r:id="rId150"/>
              </p:custDataLst>
            </p:nvPr>
          </p:nvSpPr>
          <p:spPr>
            <a:xfrm>
              <a:off x="1377950" y="1556338"/>
              <a:ext cx="114301" cy="5763"/>
            </a:xfrm>
            <a:custGeom>
              <a:avLst/>
              <a:gdLst/>
              <a:ahLst/>
              <a:cxnLst/>
              <a:rect l="0" t="0" r="0" b="0"/>
              <a:pathLst>
                <a:path w="114301" h="5763">
                  <a:moveTo>
                    <a:pt x="0" y="5762"/>
                  </a:moveTo>
                  <a:lnTo>
                    <a:pt x="0" y="5762"/>
                  </a:lnTo>
                  <a:lnTo>
                    <a:pt x="16606" y="5056"/>
                  </a:lnTo>
                  <a:lnTo>
                    <a:pt x="56918" y="0"/>
                  </a:lnTo>
                  <a:lnTo>
                    <a:pt x="104512" y="3828"/>
                  </a:lnTo>
                  <a:lnTo>
                    <a:pt x="114300" y="5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8"/>
            <p:cNvSpPr/>
            <p:nvPr>
              <p:custDataLst>
                <p:tags r:id="rId151"/>
              </p:custDataLst>
            </p:nvPr>
          </p:nvSpPr>
          <p:spPr>
            <a:xfrm>
              <a:off x="1371600" y="1625600"/>
              <a:ext cx="146051" cy="25401"/>
            </a:xfrm>
            <a:custGeom>
              <a:avLst/>
              <a:gdLst/>
              <a:ahLst/>
              <a:cxnLst/>
              <a:rect l="0" t="0" r="0" b="0"/>
              <a:pathLst>
                <a:path w="146051" h="25401">
                  <a:moveTo>
                    <a:pt x="0" y="25400"/>
                  </a:moveTo>
                  <a:lnTo>
                    <a:pt x="0" y="25400"/>
                  </a:lnTo>
                  <a:lnTo>
                    <a:pt x="44458" y="20330"/>
                  </a:lnTo>
                  <a:lnTo>
                    <a:pt x="83650" y="13863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8" name="SMARTInkShape-Group5"/>
          <p:cNvGrpSpPr/>
          <p:nvPr/>
        </p:nvGrpSpPr>
        <p:grpSpPr>
          <a:xfrm>
            <a:off x="1743129" y="1366917"/>
            <a:ext cx="1818517" cy="493634"/>
            <a:chOff x="1743129" y="1366917"/>
            <a:chExt cx="1818517" cy="493634"/>
          </a:xfrm>
        </p:grpSpPr>
        <p:sp>
          <p:nvSpPr>
            <p:cNvPr id="256" name="SMARTInkShape-29"/>
            <p:cNvSpPr/>
            <p:nvPr>
              <p:custDataLst>
                <p:tags r:id="rId136"/>
              </p:custDataLst>
            </p:nvPr>
          </p:nvSpPr>
          <p:spPr>
            <a:xfrm>
              <a:off x="1743129" y="1410478"/>
              <a:ext cx="123772" cy="373489"/>
            </a:xfrm>
            <a:custGeom>
              <a:avLst/>
              <a:gdLst/>
              <a:ahLst/>
              <a:cxnLst/>
              <a:rect l="0" t="0" r="0" b="0"/>
              <a:pathLst>
                <a:path w="123772" h="373489">
                  <a:moveTo>
                    <a:pt x="111071" y="18272"/>
                  </a:moveTo>
                  <a:lnTo>
                    <a:pt x="111071" y="18272"/>
                  </a:lnTo>
                  <a:lnTo>
                    <a:pt x="111071" y="14901"/>
                  </a:lnTo>
                  <a:lnTo>
                    <a:pt x="110365" y="13908"/>
                  </a:lnTo>
                  <a:lnTo>
                    <a:pt x="109189" y="13246"/>
                  </a:lnTo>
                  <a:lnTo>
                    <a:pt x="65690" y="0"/>
                  </a:lnTo>
                  <a:lnTo>
                    <a:pt x="41037" y="1257"/>
                  </a:lnTo>
                  <a:lnTo>
                    <a:pt x="29145" y="5065"/>
                  </a:lnTo>
                  <a:lnTo>
                    <a:pt x="19156" y="11462"/>
                  </a:lnTo>
                  <a:lnTo>
                    <a:pt x="5599" y="33109"/>
                  </a:lnTo>
                  <a:lnTo>
                    <a:pt x="2576" y="48150"/>
                  </a:lnTo>
                  <a:lnTo>
                    <a:pt x="4290" y="61184"/>
                  </a:lnTo>
                  <a:lnTo>
                    <a:pt x="9755" y="71681"/>
                  </a:lnTo>
                  <a:lnTo>
                    <a:pt x="37626" y="101166"/>
                  </a:lnTo>
                  <a:lnTo>
                    <a:pt x="50912" y="113675"/>
                  </a:lnTo>
                  <a:lnTo>
                    <a:pt x="62358" y="133323"/>
                  </a:lnTo>
                  <a:lnTo>
                    <a:pt x="70666" y="163007"/>
                  </a:lnTo>
                  <a:lnTo>
                    <a:pt x="71434" y="169795"/>
                  </a:lnTo>
                  <a:lnTo>
                    <a:pt x="68525" y="182982"/>
                  </a:lnTo>
                  <a:lnTo>
                    <a:pt x="65774" y="189462"/>
                  </a:lnTo>
                  <a:lnTo>
                    <a:pt x="55191" y="200425"/>
                  </a:lnTo>
                  <a:lnTo>
                    <a:pt x="28772" y="215590"/>
                  </a:lnTo>
                  <a:lnTo>
                    <a:pt x="556" y="220956"/>
                  </a:lnTo>
                  <a:lnTo>
                    <a:pt x="0" y="220422"/>
                  </a:lnTo>
                  <a:lnTo>
                    <a:pt x="335" y="219361"/>
                  </a:lnTo>
                  <a:lnTo>
                    <a:pt x="1263" y="217948"/>
                  </a:lnTo>
                  <a:lnTo>
                    <a:pt x="29473" y="206532"/>
                  </a:lnTo>
                  <a:lnTo>
                    <a:pt x="41644" y="206130"/>
                  </a:lnTo>
                  <a:lnTo>
                    <a:pt x="47853" y="207011"/>
                  </a:lnTo>
                  <a:lnTo>
                    <a:pt x="52698" y="211126"/>
                  </a:lnTo>
                  <a:lnTo>
                    <a:pt x="59963" y="225105"/>
                  </a:lnTo>
                  <a:lnTo>
                    <a:pt x="61780" y="243077"/>
                  </a:lnTo>
                  <a:lnTo>
                    <a:pt x="58825" y="262119"/>
                  </a:lnTo>
                  <a:lnTo>
                    <a:pt x="33844" y="305916"/>
                  </a:lnTo>
                  <a:lnTo>
                    <a:pt x="14357" y="348081"/>
                  </a:lnTo>
                  <a:lnTo>
                    <a:pt x="13524" y="359117"/>
                  </a:lnTo>
                  <a:lnTo>
                    <a:pt x="15506" y="367314"/>
                  </a:lnTo>
                  <a:lnTo>
                    <a:pt x="17022" y="369500"/>
                  </a:lnTo>
                  <a:lnTo>
                    <a:pt x="18738" y="370957"/>
                  </a:lnTo>
                  <a:lnTo>
                    <a:pt x="53112" y="373488"/>
                  </a:lnTo>
                  <a:lnTo>
                    <a:pt x="87313" y="369995"/>
                  </a:lnTo>
                  <a:lnTo>
                    <a:pt x="123771" y="361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30"/>
            <p:cNvSpPr/>
            <p:nvPr>
              <p:custDataLst>
                <p:tags r:id="rId137"/>
              </p:custDataLst>
            </p:nvPr>
          </p:nvSpPr>
          <p:spPr>
            <a:xfrm>
              <a:off x="1936750" y="1517650"/>
              <a:ext cx="190501" cy="184151"/>
            </a:xfrm>
            <a:custGeom>
              <a:avLst/>
              <a:gdLst/>
              <a:ahLst/>
              <a:cxnLst/>
              <a:rect l="0" t="0" r="0" b="0"/>
              <a:pathLst>
                <a:path w="190501" h="184151">
                  <a:moveTo>
                    <a:pt x="0" y="0"/>
                  </a:moveTo>
                  <a:lnTo>
                    <a:pt x="0" y="0"/>
                  </a:lnTo>
                  <a:lnTo>
                    <a:pt x="44191" y="26515"/>
                  </a:lnTo>
                  <a:lnTo>
                    <a:pt x="89398" y="61159"/>
                  </a:lnTo>
                  <a:lnTo>
                    <a:pt x="131149" y="101974"/>
                  </a:lnTo>
                  <a:lnTo>
                    <a:pt x="163411" y="144007"/>
                  </a:lnTo>
                  <a:lnTo>
                    <a:pt x="19050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31"/>
            <p:cNvSpPr/>
            <p:nvPr>
              <p:custDataLst>
                <p:tags r:id="rId138"/>
              </p:custDataLst>
            </p:nvPr>
          </p:nvSpPr>
          <p:spPr>
            <a:xfrm>
              <a:off x="1974850" y="1460500"/>
              <a:ext cx="165101" cy="266701"/>
            </a:xfrm>
            <a:custGeom>
              <a:avLst/>
              <a:gdLst/>
              <a:ahLst/>
              <a:cxnLst/>
              <a:rect l="0" t="0" r="0" b="0"/>
              <a:pathLst>
                <a:path w="165101" h="266701">
                  <a:moveTo>
                    <a:pt x="165100" y="0"/>
                  </a:moveTo>
                  <a:lnTo>
                    <a:pt x="165100" y="0"/>
                  </a:lnTo>
                  <a:lnTo>
                    <a:pt x="152890" y="0"/>
                  </a:lnTo>
                  <a:lnTo>
                    <a:pt x="145327" y="3763"/>
                  </a:lnTo>
                  <a:lnTo>
                    <a:pt x="131255" y="17578"/>
                  </a:lnTo>
                  <a:lnTo>
                    <a:pt x="107536" y="54272"/>
                  </a:lnTo>
                  <a:lnTo>
                    <a:pt x="85406" y="89929"/>
                  </a:lnTo>
                  <a:lnTo>
                    <a:pt x="64346" y="134047"/>
                  </a:lnTo>
                  <a:lnTo>
                    <a:pt x="41330" y="179496"/>
                  </a:lnTo>
                  <a:lnTo>
                    <a:pt x="20007" y="217500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32"/>
            <p:cNvSpPr/>
            <p:nvPr>
              <p:custDataLst>
                <p:tags r:id="rId139"/>
              </p:custDataLst>
            </p:nvPr>
          </p:nvSpPr>
          <p:spPr>
            <a:xfrm>
              <a:off x="2203450" y="165735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1881" y="33845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33"/>
            <p:cNvSpPr/>
            <p:nvPr>
              <p:custDataLst>
                <p:tags r:id="rId140"/>
              </p:custDataLst>
            </p:nvPr>
          </p:nvSpPr>
          <p:spPr>
            <a:xfrm>
              <a:off x="2273300" y="1733550"/>
              <a:ext cx="50801" cy="69851"/>
            </a:xfrm>
            <a:custGeom>
              <a:avLst/>
              <a:gdLst/>
              <a:ahLst/>
              <a:cxnLst/>
              <a:rect l="0" t="0" r="0" b="0"/>
              <a:pathLst>
                <a:path w="50801" h="69851">
                  <a:moveTo>
                    <a:pt x="50800" y="0"/>
                  </a:moveTo>
                  <a:lnTo>
                    <a:pt x="50800" y="0"/>
                  </a:lnTo>
                  <a:lnTo>
                    <a:pt x="15479" y="38692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34"/>
            <p:cNvSpPr/>
            <p:nvPr>
              <p:custDataLst>
                <p:tags r:id="rId141"/>
              </p:custDataLst>
            </p:nvPr>
          </p:nvSpPr>
          <p:spPr>
            <a:xfrm>
              <a:off x="2425700" y="173990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46453" y="5792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35"/>
            <p:cNvSpPr/>
            <p:nvPr>
              <p:custDataLst>
                <p:tags r:id="rId142"/>
              </p:custDataLst>
            </p:nvPr>
          </p:nvSpPr>
          <p:spPr>
            <a:xfrm>
              <a:off x="2673350" y="172085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0" y="0"/>
                  </a:moveTo>
                  <a:lnTo>
                    <a:pt x="0" y="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36"/>
            <p:cNvSpPr/>
            <p:nvPr>
              <p:custDataLst>
                <p:tags r:id="rId143"/>
              </p:custDataLst>
            </p:nvPr>
          </p:nvSpPr>
          <p:spPr>
            <a:xfrm>
              <a:off x="2857500" y="1733550"/>
              <a:ext cx="14477" cy="38101"/>
            </a:xfrm>
            <a:custGeom>
              <a:avLst/>
              <a:gdLst/>
              <a:ahLst/>
              <a:cxnLst/>
              <a:rect l="0" t="0" r="0" b="0"/>
              <a:pathLst>
                <a:path w="14477" h="3810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11933" y="8789"/>
                  </a:lnTo>
                  <a:lnTo>
                    <a:pt x="14306" y="12209"/>
                  </a:lnTo>
                  <a:lnTo>
                    <a:pt x="14476" y="16606"/>
                  </a:lnTo>
                  <a:lnTo>
                    <a:pt x="63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37"/>
            <p:cNvSpPr/>
            <p:nvPr>
              <p:custDataLst>
                <p:tags r:id="rId144"/>
              </p:custDataLst>
            </p:nvPr>
          </p:nvSpPr>
          <p:spPr>
            <a:xfrm>
              <a:off x="3060700" y="1485900"/>
              <a:ext cx="190501" cy="285751"/>
            </a:xfrm>
            <a:custGeom>
              <a:avLst/>
              <a:gdLst/>
              <a:ahLst/>
              <a:cxnLst/>
              <a:rect l="0" t="0" r="0" b="0"/>
              <a:pathLst>
                <a:path w="190501" h="285751">
                  <a:moveTo>
                    <a:pt x="0" y="0"/>
                  </a:moveTo>
                  <a:lnTo>
                    <a:pt x="0" y="0"/>
                  </a:lnTo>
                  <a:lnTo>
                    <a:pt x="5775" y="7186"/>
                  </a:lnTo>
                  <a:lnTo>
                    <a:pt x="30507" y="44813"/>
                  </a:lnTo>
                  <a:lnTo>
                    <a:pt x="60544" y="81560"/>
                  </a:lnTo>
                  <a:lnTo>
                    <a:pt x="96256" y="127099"/>
                  </a:lnTo>
                  <a:lnTo>
                    <a:pt x="130277" y="172969"/>
                  </a:lnTo>
                  <a:lnTo>
                    <a:pt x="159329" y="217840"/>
                  </a:lnTo>
                  <a:lnTo>
                    <a:pt x="182880" y="260628"/>
                  </a:lnTo>
                  <a:lnTo>
                    <a:pt x="19050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38"/>
            <p:cNvSpPr/>
            <p:nvPr>
              <p:custDataLst>
                <p:tags r:id="rId145"/>
              </p:custDataLst>
            </p:nvPr>
          </p:nvSpPr>
          <p:spPr>
            <a:xfrm>
              <a:off x="3079750" y="1475848"/>
              <a:ext cx="164218" cy="321203"/>
            </a:xfrm>
            <a:custGeom>
              <a:avLst/>
              <a:gdLst/>
              <a:ahLst/>
              <a:cxnLst/>
              <a:rect l="0" t="0" r="0" b="0"/>
              <a:pathLst>
                <a:path w="164218" h="321203">
                  <a:moveTo>
                    <a:pt x="158750" y="16402"/>
                  </a:moveTo>
                  <a:lnTo>
                    <a:pt x="158750" y="16402"/>
                  </a:lnTo>
                  <a:lnTo>
                    <a:pt x="164217" y="0"/>
                  </a:lnTo>
                  <a:lnTo>
                    <a:pt x="154725" y="8249"/>
                  </a:lnTo>
                  <a:lnTo>
                    <a:pt x="131849" y="50984"/>
                  </a:lnTo>
                  <a:lnTo>
                    <a:pt x="107584" y="98223"/>
                  </a:lnTo>
                  <a:lnTo>
                    <a:pt x="85915" y="136258"/>
                  </a:lnTo>
                  <a:lnTo>
                    <a:pt x="64055" y="174799"/>
                  </a:lnTo>
                  <a:lnTo>
                    <a:pt x="43991" y="211684"/>
                  </a:lnTo>
                  <a:lnTo>
                    <a:pt x="21501" y="258100"/>
                  </a:lnTo>
                  <a:lnTo>
                    <a:pt x="4665" y="298258"/>
                  </a:lnTo>
                  <a:lnTo>
                    <a:pt x="0" y="321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39"/>
            <p:cNvSpPr/>
            <p:nvPr>
              <p:custDataLst>
                <p:tags r:id="rId146"/>
              </p:custDataLst>
            </p:nvPr>
          </p:nvSpPr>
          <p:spPr>
            <a:xfrm>
              <a:off x="3282951" y="1700580"/>
              <a:ext cx="92093" cy="115521"/>
            </a:xfrm>
            <a:custGeom>
              <a:avLst/>
              <a:gdLst/>
              <a:ahLst/>
              <a:cxnLst/>
              <a:rect l="0" t="0" r="0" b="0"/>
              <a:pathLst>
                <a:path w="92093" h="115521">
                  <a:moveTo>
                    <a:pt x="6349" y="26620"/>
                  </a:moveTo>
                  <a:lnTo>
                    <a:pt x="6349" y="26620"/>
                  </a:lnTo>
                  <a:lnTo>
                    <a:pt x="2978" y="29991"/>
                  </a:lnTo>
                  <a:lnTo>
                    <a:pt x="1323" y="35409"/>
                  </a:lnTo>
                  <a:lnTo>
                    <a:pt x="22" y="81434"/>
                  </a:lnTo>
                  <a:lnTo>
                    <a:pt x="1" y="94825"/>
                  </a:lnTo>
                  <a:lnTo>
                    <a:pt x="0" y="85869"/>
                  </a:lnTo>
                  <a:lnTo>
                    <a:pt x="17675" y="39437"/>
                  </a:lnTo>
                  <a:lnTo>
                    <a:pt x="33223" y="15836"/>
                  </a:lnTo>
                  <a:lnTo>
                    <a:pt x="51236" y="2180"/>
                  </a:lnTo>
                  <a:lnTo>
                    <a:pt x="63693" y="0"/>
                  </a:lnTo>
                  <a:lnTo>
                    <a:pt x="69978" y="407"/>
                  </a:lnTo>
                  <a:lnTo>
                    <a:pt x="75580" y="3500"/>
                  </a:lnTo>
                  <a:lnTo>
                    <a:pt x="85566" y="14463"/>
                  </a:lnTo>
                  <a:lnTo>
                    <a:pt x="90945" y="32506"/>
                  </a:lnTo>
                  <a:lnTo>
                    <a:pt x="92092" y="64583"/>
                  </a:lnTo>
                  <a:lnTo>
                    <a:pt x="82549" y="115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40"/>
            <p:cNvSpPr/>
            <p:nvPr>
              <p:custDataLst>
                <p:tags r:id="rId147"/>
              </p:custDataLst>
            </p:nvPr>
          </p:nvSpPr>
          <p:spPr>
            <a:xfrm>
              <a:off x="3473450" y="1366917"/>
              <a:ext cx="88196" cy="493634"/>
            </a:xfrm>
            <a:custGeom>
              <a:avLst/>
              <a:gdLst/>
              <a:ahLst/>
              <a:cxnLst/>
              <a:rect l="0" t="0" r="0" b="0"/>
              <a:pathLst>
                <a:path w="88196" h="493634">
                  <a:moveTo>
                    <a:pt x="0" y="23733"/>
                  </a:moveTo>
                  <a:lnTo>
                    <a:pt x="0" y="23733"/>
                  </a:lnTo>
                  <a:lnTo>
                    <a:pt x="6742" y="13620"/>
                  </a:lnTo>
                  <a:lnTo>
                    <a:pt x="17578" y="6773"/>
                  </a:lnTo>
                  <a:lnTo>
                    <a:pt x="37664" y="834"/>
                  </a:lnTo>
                  <a:lnTo>
                    <a:pt x="44159" y="0"/>
                  </a:lnTo>
                  <a:lnTo>
                    <a:pt x="57021" y="4718"/>
                  </a:lnTo>
                  <a:lnTo>
                    <a:pt x="69792" y="15282"/>
                  </a:lnTo>
                  <a:lnTo>
                    <a:pt x="82524" y="31736"/>
                  </a:lnTo>
                  <a:lnTo>
                    <a:pt x="87713" y="54572"/>
                  </a:lnTo>
                  <a:lnTo>
                    <a:pt x="84785" y="97076"/>
                  </a:lnTo>
                  <a:lnTo>
                    <a:pt x="73099" y="139773"/>
                  </a:lnTo>
                  <a:lnTo>
                    <a:pt x="50187" y="185806"/>
                  </a:lnTo>
                  <a:lnTo>
                    <a:pt x="24855" y="232460"/>
                  </a:lnTo>
                  <a:lnTo>
                    <a:pt x="20770" y="248718"/>
                  </a:lnTo>
                  <a:lnTo>
                    <a:pt x="21696" y="258017"/>
                  </a:lnTo>
                  <a:lnTo>
                    <a:pt x="28065" y="273067"/>
                  </a:lnTo>
                  <a:lnTo>
                    <a:pt x="53595" y="312123"/>
                  </a:lnTo>
                  <a:lnTo>
                    <a:pt x="62613" y="347109"/>
                  </a:lnTo>
                  <a:lnTo>
                    <a:pt x="83549" y="381353"/>
                  </a:lnTo>
                  <a:lnTo>
                    <a:pt x="88195" y="425469"/>
                  </a:lnTo>
                  <a:lnTo>
                    <a:pt x="85320" y="447801"/>
                  </a:lnTo>
                  <a:lnTo>
                    <a:pt x="76629" y="467823"/>
                  </a:lnTo>
                  <a:lnTo>
                    <a:pt x="57811" y="478869"/>
                  </a:lnTo>
                  <a:lnTo>
                    <a:pt x="19050" y="493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9" name="SMARTInkShape-41"/>
          <p:cNvSpPr/>
          <p:nvPr>
            <p:custDataLst>
              <p:tags r:id="rId1"/>
            </p:custDataLst>
          </p:nvPr>
        </p:nvSpPr>
        <p:spPr>
          <a:xfrm>
            <a:off x="3884650" y="1600200"/>
            <a:ext cx="293651" cy="111076"/>
          </a:xfrm>
          <a:custGeom>
            <a:avLst/>
            <a:gdLst/>
            <a:ahLst/>
            <a:cxnLst/>
            <a:rect l="0" t="0" r="0" b="0"/>
            <a:pathLst>
              <a:path w="293651" h="111076">
                <a:moveTo>
                  <a:pt x="20600" y="69850"/>
                </a:moveTo>
                <a:lnTo>
                  <a:pt x="20600" y="69850"/>
                </a:lnTo>
                <a:lnTo>
                  <a:pt x="20600" y="75317"/>
                </a:lnTo>
                <a:lnTo>
                  <a:pt x="16236" y="81095"/>
                </a:lnTo>
                <a:lnTo>
                  <a:pt x="15133" y="84961"/>
                </a:lnTo>
                <a:lnTo>
                  <a:pt x="13427" y="85568"/>
                </a:lnTo>
                <a:lnTo>
                  <a:pt x="7769" y="84362"/>
                </a:lnTo>
                <a:lnTo>
                  <a:pt x="2433" y="79592"/>
                </a:lnTo>
                <a:lnTo>
                  <a:pt x="22" y="76345"/>
                </a:lnTo>
                <a:lnTo>
                  <a:pt x="0" y="51548"/>
                </a:lnTo>
                <a:lnTo>
                  <a:pt x="4624" y="38668"/>
                </a:lnTo>
                <a:lnTo>
                  <a:pt x="12088" y="29886"/>
                </a:lnTo>
                <a:lnTo>
                  <a:pt x="22462" y="21279"/>
                </a:lnTo>
                <a:lnTo>
                  <a:pt x="36009" y="16513"/>
                </a:lnTo>
                <a:lnTo>
                  <a:pt x="43573" y="15242"/>
                </a:lnTo>
                <a:lnTo>
                  <a:pt x="71073" y="20195"/>
                </a:lnTo>
                <a:lnTo>
                  <a:pt x="111970" y="44650"/>
                </a:lnTo>
                <a:lnTo>
                  <a:pt x="157838" y="84972"/>
                </a:lnTo>
                <a:lnTo>
                  <a:pt x="181991" y="103415"/>
                </a:lnTo>
                <a:lnTo>
                  <a:pt x="200280" y="111075"/>
                </a:lnTo>
                <a:lnTo>
                  <a:pt x="211936" y="109103"/>
                </a:lnTo>
                <a:lnTo>
                  <a:pt x="224171" y="102818"/>
                </a:lnTo>
                <a:lnTo>
                  <a:pt x="249273" y="79655"/>
                </a:lnTo>
                <a:lnTo>
                  <a:pt x="264509" y="58174"/>
                </a:lnTo>
                <a:lnTo>
                  <a:pt x="270115" y="44905"/>
                </a:lnTo>
                <a:lnTo>
                  <a:pt x="274682" y="26240"/>
                </a:lnTo>
                <a:lnTo>
                  <a:pt x="2936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8" name="SMARTInkShape-Group7"/>
          <p:cNvGrpSpPr/>
          <p:nvPr/>
        </p:nvGrpSpPr>
        <p:grpSpPr>
          <a:xfrm>
            <a:off x="4406900" y="1327150"/>
            <a:ext cx="1454151" cy="471270"/>
            <a:chOff x="4406900" y="1327150"/>
            <a:chExt cx="1454151" cy="471270"/>
          </a:xfrm>
        </p:grpSpPr>
        <p:sp>
          <p:nvSpPr>
            <p:cNvPr id="270" name="SMARTInkShape-42"/>
            <p:cNvSpPr/>
            <p:nvPr>
              <p:custDataLst>
                <p:tags r:id="rId128"/>
              </p:custDataLst>
            </p:nvPr>
          </p:nvSpPr>
          <p:spPr>
            <a:xfrm>
              <a:off x="4406900" y="1334962"/>
              <a:ext cx="191912" cy="368521"/>
            </a:xfrm>
            <a:custGeom>
              <a:avLst/>
              <a:gdLst/>
              <a:ahLst/>
              <a:cxnLst/>
              <a:rect l="0" t="0" r="0" b="0"/>
              <a:pathLst>
                <a:path w="191912" h="368521">
                  <a:moveTo>
                    <a:pt x="0" y="176338"/>
                  </a:moveTo>
                  <a:lnTo>
                    <a:pt x="0" y="176338"/>
                  </a:lnTo>
                  <a:lnTo>
                    <a:pt x="3371" y="176338"/>
                  </a:lnTo>
                  <a:lnTo>
                    <a:pt x="12209" y="189822"/>
                  </a:lnTo>
                  <a:lnTo>
                    <a:pt x="23474" y="226143"/>
                  </a:lnTo>
                  <a:lnTo>
                    <a:pt x="33844" y="264630"/>
                  </a:lnTo>
                  <a:lnTo>
                    <a:pt x="40994" y="303158"/>
                  </a:lnTo>
                  <a:lnTo>
                    <a:pt x="41885" y="348458"/>
                  </a:lnTo>
                  <a:lnTo>
                    <a:pt x="39077" y="362197"/>
                  </a:lnTo>
                  <a:lnTo>
                    <a:pt x="35477" y="368303"/>
                  </a:lnTo>
                  <a:lnTo>
                    <a:pt x="33529" y="368520"/>
                  </a:lnTo>
                  <a:lnTo>
                    <a:pt x="31524" y="367254"/>
                  </a:lnTo>
                  <a:lnTo>
                    <a:pt x="29483" y="364999"/>
                  </a:lnTo>
                  <a:lnTo>
                    <a:pt x="21137" y="328845"/>
                  </a:lnTo>
                  <a:lnTo>
                    <a:pt x="16920" y="297741"/>
                  </a:lnTo>
                  <a:lnTo>
                    <a:pt x="12694" y="255224"/>
                  </a:lnTo>
                  <a:lnTo>
                    <a:pt x="10579" y="231046"/>
                  </a:lnTo>
                  <a:lnTo>
                    <a:pt x="9875" y="205754"/>
                  </a:lnTo>
                  <a:lnTo>
                    <a:pt x="10111" y="179721"/>
                  </a:lnTo>
                  <a:lnTo>
                    <a:pt x="10974" y="153193"/>
                  </a:lnTo>
                  <a:lnTo>
                    <a:pt x="17577" y="106785"/>
                  </a:lnTo>
                  <a:lnTo>
                    <a:pt x="28273" y="67109"/>
                  </a:lnTo>
                  <a:lnTo>
                    <a:pt x="42434" y="35364"/>
                  </a:lnTo>
                  <a:lnTo>
                    <a:pt x="60017" y="14670"/>
                  </a:lnTo>
                  <a:lnTo>
                    <a:pt x="69645" y="7176"/>
                  </a:lnTo>
                  <a:lnTo>
                    <a:pt x="89750" y="731"/>
                  </a:lnTo>
                  <a:lnTo>
                    <a:pt x="100049" y="0"/>
                  </a:lnTo>
                  <a:lnTo>
                    <a:pt x="120902" y="6714"/>
                  </a:lnTo>
                  <a:lnTo>
                    <a:pt x="131401" y="12455"/>
                  </a:lnTo>
                  <a:lnTo>
                    <a:pt x="146830" y="32005"/>
                  </a:lnTo>
                  <a:lnTo>
                    <a:pt x="152920" y="44133"/>
                  </a:lnTo>
                  <a:lnTo>
                    <a:pt x="158120" y="88169"/>
                  </a:lnTo>
                  <a:lnTo>
                    <a:pt x="148450" y="130223"/>
                  </a:lnTo>
                  <a:lnTo>
                    <a:pt x="126926" y="175878"/>
                  </a:lnTo>
                  <a:lnTo>
                    <a:pt x="103306" y="212175"/>
                  </a:lnTo>
                  <a:lnTo>
                    <a:pt x="103443" y="212929"/>
                  </a:lnTo>
                  <a:lnTo>
                    <a:pt x="104240" y="213432"/>
                  </a:lnTo>
                  <a:lnTo>
                    <a:pt x="132151" y="226589"/>
                  </a:lnTo>
                  <a:lnTo>
                    <a:pt x="171850" y="253302"/>
                  </a:lnTo>
                  <a:lnTo>
                    <a:pt x="180183" y="259397"/>
                  </a:lnTo>
                  <a:lnTo>
                    <a:pt x="189442" y="273696"/>
                  </a:lnTo>
                  <a:lnTo>
                    <a:pt x="191911" y="281460"/>
                  </a:lnTo>
                  <a:lnTo>
                    <a:pt x="189011" y="299494"/>
                  </a:lnTo>
                  <a:lnTo>
                    <a:pt x="179255" y="318563"/>
                  </a:lnTo>
                  <a:lnTo>
                    <a:pt x="163159" y="336445"/>
                  </a:lnTo>
                  <a:lnTo>
                    <a:pt x="130894" y="355638"/>
                  </a:lnTo>
                  <a:lnTo>
                    <a:pt x="94522" y="363519"/>
                  </a:lnTo>
                  <a:lnTo>
                    <a:pt x="75171" y="361600"/>
                  </a:lnTo>
                  <a:lnTo>
                    <a:pt x="60926" y="356043"/>
                  </a:lnTo>
                  <a:lnTo>
                    <a:pt x="52243" y="348870"/>
                  </a:lnTo>
                  <a:lnTo>
                    <a:pt x="51762" y="343570"/>
                  </a:lnTo>
                  <a:lnTo>
                    <a:pt x="63500" y="316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43"/>
            <p:cNvSpPr/>
            <p:nvPr>
              <p:custDataLst>
                <p:tags r:id="rId129"/>
              </p:custDataLst>
            </p:nvPr>
          </p:nvSpPr>
          <p:spPr>
            <a:xfrm>
              <a:off x="4682772" y="1529114"/>
              <a:ext cx="117829" cy="133948"/>
            </a:xfrm>
            <a:custGeom>
              <a:avLst/>
              <a:gdLst/>
              <a:ahLst/>
              <a:cxnLst/>
              <a:rect l="0" t="0" r="0" b="0"/>
              <a:pathLst>
                <a:path w="117829" h="133948">
                  <a:moveTo>
                    <a:pt x="9878" y="64736"/>
                  </a:moveTo>
                  <a:lnTo>
                    <a:pt x="9878" y="64736"/>
                  </a:lnTo>
                  <a:lnTo>
                    <a:pt x="4411" y="64736"/>
                  </a:lnTo>
                  <a:lnTo>
                    <a:pt x="7160" y="64736"/>
                  </a:lnTo>
                  <a:lnTo>
                    <a:pt x="36154" y="47059"/>
                  </a:lnTo>
                  <a:lnTo>
                    <a:pt x="51217" y="31511"/>
                  </a:lnTo>
                  <a:lnTo>
                    <a:pt x="56473" y="19631"/>
                  </a:lnTo>
                  <a:lnTo>
                    <a:pt x="57875" y="13499"/>
                  </a:lnTo>
                  <a:lnTo>
                    <a:pt x="57398" y="8706"/>
                  </a:lnTo>
                  <a:lnTo>
                    <a:pt x="55669" y="4805"/>
                  </a:lnTo>
                  <a:lnTo>
                    <a:pt x="53106" y="1498"/>
                  </a:lnTo>
                  <a:lnTo>
                    <a:pt x="49280" y="0"/>
                  </a:lnTo>
                  <a:lnTo>
                    <a:pt x="39384" y="216"/>
                  </a:lnTo>
                  <a:lnTo>
                    <a:pt x="27931" y="8309"/>
                  </a:lnTo>
                  <a:lnTo>
                    <a:pt x="11464" y="28732"/>
                  </a:lnTo>
                  <a:lnTo>
                    <a:pt x="6702" y="36499"/>
                  </a:lnTo>
                  <a:lnTo>
                    <a:pt x="0" y="67658"/>
                  </a:lnTo>
                  <a:lnTo>
                    <a:pt x="4077" y="87672"/>
                  </a:lnTo>
                  <a:lnTo>
                    <a:pt x="13649" y="105269"/>
                  </a:lnTo>
                  <a:lnTo>
                    <a:pt x="27311" y="120145"/>
                  </a:lnTo>
                  <a:lnTo>
                    <a:pt x="46554" y="130049"/>
                  </a:lnTo>
                  <a:lnTo>
                    <a:pt x="57612" y="133678"/>
                  </a:lnTo>
                  <a:lnTo>
                    <a:pt x="81187" y="133947"/>
                  </a:lnTo>
                  <a:lnTo>
                    <a:pt x="117828" y="1282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44"/>
            <p:cNvSpPr/>
            <p:nvPr>
              <p:custDataLst>
                <p:tags r:id="rId130"/>
              </p:custDataLst>
            </p:nvPr>
          </p:nvSpPr>
          <p:spPr>
            <a:xfrm>
              <a:off x="4823518" y="1511300"/>
              <a:ext cx="123133" cy="153325"/>
            </a:xfrm>
            <a:custGeom>
              <a:avLst/>
              <a:gdLst/>
              <a:ahLst/>
              <a:cxnLst/>
              <a:rect l="0" t="0" r="0" b="0"/>
              <a:pathLst>
                <a:path w="123133" h="153325">
                  <a:moveTo>
                    <a:pt x="15182" y="25400"/>
                  </a:moveTo>
                  <a:lnTo>
                    <a:pt x="15182" y="25400"/>
                  </a:lnTo>
                  <a:lnTo>
                    <a:pt x="8440" y="22029"/>
                  </a:lnTo>
                  <a:lnTo>
                    <a:pt x="5748" y="21742"/>
                  </a:lnTo>
                  <a:lnTo>
                    <a:pt x="876" y="23304"/>
                  </a:lnTo>
                  <a:lnTo>
                    <a:pt x="0" y="24003"/>
                  </a:lnTo>
                  <a:lnTo>
                    <a:pt x="122" y="24468"/>
                  </a:lnTo>
                  <a:lnTo>
                    <a:pt x="28859" y="43022"/>
                  </a:lnTo>
                  <a:lnTo>
                    <a:pt x="69438" y="85470"/>
                  </a:lnTo>
                  <a:lnTo>
                    <a:pt x="87154" y="110305"/>
                  </a:lnTo>
                  <a:lnTo>
                    <a:pt x="94598" y="135537"/>
                  </a:lnTo>
                  <a:lnTo>
                    <a:pt x="94232" y="141864"/>
                  </a:lnTo>
                  <a:lnTo>
                    <a:pt x="92576" y="146787"/>
                  </a:lnTo>
                  <a:lnTo>
                    <a:pt x="90062" y="150775"/>
                  </a:lnTo>
                  <a:lnTo>
                    <a:pt x="87680" y="152727"/>
                  </a:lnTo>
                  <a:lnTo>
                    <a:pt x="85386" y="153324"/>
                  </a:lnTo>
                  <a:lnTo>
                    <a:pt x="83151" y="153016"/>
                  </a:lnTo>
                  <a:lnTo>
                    <a:pt x="73265" y="142469"/>
                  </a:lnTo>
                  <a:lnTo>
                    <a:pt x="64769" y="122568"/>
                  </a:lnTo>
                  <a:lnTo>
                    <a:pt x="67896" y="85313"/>
                  </a:lnTo>
                  <a:lnTo>
                    <a:pt x="81131" y="48640"/>
                  </a:lnTo>
                  <a:lnTo>
                    <a:pt x="103860" y="16193"/>
                  </a:lnTo>
                  <a:lnTo>
                    <a:pt x="1231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45"/>
            <p:cNvSpPr/>
            <p:nvPr>
              <p:custDataLst>
                <p:tags r:id="rId131"/>
              </p:custDataLst>
            </p:nvPr>
          </p:nvSpPr>
          <p:spPr>
            <a:xfrm>
              <a:off x="4991100" y="1477474"/>
              <a:ext cx="133750" cy="149490"/>
            </a:xfrm>
            <a:custGeom>
              <a:avLst/>
              <a:gdLst/>
              <a:ahLst/>
              <a:cxnLst/>
              <a:rect l="0" t="0" r="0" b="0"/>
              <a:pathLst>
                <a:path w="133750" h="149490">
                  <a:moveTo>
                    <a:pt x="0" y="52876"/>
                  </a:moveTo>
                  <a:lnTo>
                    <a:pt x="0" y="52876"/>
                  </a:lnTo>
                  <a:lnTo>
                    <a:pt x="0" y="98426"/>
                  </a:lnTo>
                  <a:lnTo>
                    <a:pt x="0" y="143994"/>
                  </a:lnTo>
                  <a:lnTo>
                    <a:pt x="0" y="149489"/>
                  </a:lnTo>
                  <a:lnTo>
                    <a:pt x="0" y="149034"/>
                  </a:lnTo>
                  <a:lnTo>
                    <a:pt x="5026" y="123760"/>
                  </a:lnTo>
                  <a:lnTo>
                    <a:pt x="7878" y="104136"/>
                  </a:lnTo>
                  <a:lnTo>
                    <a:pt x="22090" y="65320"/>
                  </a:lnTo>
                  <a:lnTo>
                    <a:pt x="42450" y="26067"/>
                  </a:lnTo>
                  <a:lnTo>
                    <a:pt x="53204" y="10152"/>
                  </a:lnTo>
                  <a:lnTo>
                    <a:pt x="64568" y="2138"/>
                  </a:lnTo>
                  <a:lnTo>
                    <a:pt x="70562" y="0"/>
                  </a:lnTo>
                  <a:lnTo>
                    <a:pt x="84748" y="1389"/>
                  </a:lnTo>
                  <a:lnTo>
                    <a:pt x="92482" y="3734"/>
                  </a:lnTo>
                  <a:lnTo>
                    <a:pt x="116851" y="23891"/>
                  </a:lnTo>
                  <a:lnTo>
                    <a:pt x="127898" y="44227"/>
                  </a:lnTo>
                  <a:lnTo>
                    <a:pt x="133749" y="67376"/>
                  </a:lnTo>
                  <a:lnTo>
                    <a:pt x="131756" y="114850"/>
                  </a:lnTo>
                  <a:lnTo>
                    <a:pt x="127000" y="148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46"/>
            <p:cNvSpPr/>
            <p:nvPr>
              <p:custDataLst>
                <p:tags r:id="rId132"/>
              </p:custDataLst>
            </p:nvPr>
          </p:nvSpPr>
          <p:spPr>
            <a:xfrm>
              <a:off x="5295788" y="1366656"/>
              <a:ext cx="89013" cy="303395"/>
            </a:xfrm>
            <a:custGeom>
              <a:avLst/>
              <a:gdLst/>
              <a:ahLst/>
              <a:cxnLst/>
              <a:rect l="0" t="0" r="0" b="0"/>
              <a:pathLst>
                <a:path w="89013" h="303395">
                  <a:moveTo>
                    <a:pt x="82662" y="17644"/>
                  </a:moveTo>
                  <a:lnTo>
                    <a:pt x="82662" y="17644"/>
                  </a:lnTo>
                  <a:lnTo>
                    <a:pt x="82662" y="10902"/>
                  </a:lnTo>
                  <a:lnTo>
                    <a:pt x="80780" y="5711"/>
                  </a:lnTo>
                  <a:lnTo>
                    <a:pt x="79291" y="3338"/>
                  </a:lnTo>
                  <a:lnTo>
                    <a:pt x="76887" y="1757"/>
                  </a:lnTo>
                  <a:lnTo>
                    <a:pt x="70453" y="0"/>
                  </a:lnTo>
                  <a:lnTo>
                    <a:pt x="61008" y="4863"/>
                  </a:lnTo>
                  <a:lnTo>
                    <a:pt x="55526" y="9123"/>
                  </a:lnTo>
                  <a:lnTo>
                    <a:pt x="37697" y="35345"/>
                  </a:lnTo>
                  <a:lnTo>
                    <a:pt x="19010" y="80039"/>
                  </a:lnTo>
                  <a:lnTo>
                    <a:pt x="8277" y="117107"/>
                  </a:lnTo>
                  <a:lnTo>
                    <a:pt x="918" y="155689"/>
                  </a:lnTo>
                  <a:lnTo>
                    <a:pt x="0" y="191651"/>
                  </a:lnTo>
                  <a:lnTo>
                    <a:pt x="7588" y="224567"/>
                  </a:lnTo>
                  <a:lnTo>
                    <a:pt x="27727" y="265221"/>
                  </a:lnTo>
                  <a:lnTo>
                    <a:pt x="35456" y="275829"/>
                  </a:lnTo>
                  <a:lnTo>
                    <a:pt x="55331" y="289496"/>
                  </a:lnTo>
                  <a:lnTo>
                    <a:pt x="89012" y="303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47"/>
            <p:cNvSpPr/>
            <p:nvPr>
              <p:custDataLst>
                <p:tags r:id="rId133"/>
              </p:custDataLst>
            </p:nvPr>
          </p:nvSpPr>
          <p:spPr>
            <a:xfrm>
              <a:off x="5454651" y="1432158"/>
              <a:ext cx="103198" cy="366262"/>
            </a:xfrm>
            <a:custGeom>
              <a:avLst/>
              <a:gdLst/>
              <a:ahLst/>
              <a:cxnLst/>
              <a:rect l="0" t="0" r="0" b="0"/>
              <a:pathLst>
                <a:path w="103198" h="366262">
                  <a:moveTo>
                    <a:pt x="6349" y="117242"/>
                  </a:moveTo>
                  <a:lnTo>
                    <a:pt x="6349" y="117242"/>
                  </a:lnTo>
                  <a:lnTo>
                    <a:pt x="4467" y="129794"/>
                  </a:lnTo>
                  <a:lnTo>
                    <a:pt x="587" y="173223"/>
                  </a:lnTo>
                  <a:lnTo>
                    <a:pt x="173" y="212538"/>
                  </a:lnTo>
                  <a:lnTo>
                    <a:pt x="50" y="255466"/>
                  </a:lnTo>
                  <a:lnTo>
                    <a:pt x="14" y="298759"/>
                  </a:lnTo>
                  <a:lnTo>
                    <a:pt x="2" y="346027"/>
                  </a:lnTo>
                  <a:lnTo>
                    <a:pt x="0" y="366261"/>
                  </a:lnTo>
                  <a:lnTo>
                    <a:pt x="704" y="324790"/>
                  </a:lnTo>
                  <a:lnTo>
                    <a:pt x="3370" y="291801"/>
                  </a:lnTo>
                  <a:lnTo>
                    <a:pt x="5025" y="247975"/>
                  </a:lnTo>
                  <a:lnTo>
                    <a:pt x="5466" y="223448"/>
                  </a:lnTo>
                  <a:lnTo>
                    <a:pt x="7171" y="197923"/>
                  </a:lnTo>
                  <a:lnTo>
                    <a:pt x="9720" y="171735"/>
                  </a:lnTo>
                  <a:lnTo>
                    <a:pt x="12830" y="145104"/>
                  </a:lnTo>
                  <a:lnTo>
                    <a:pt x="15609" y="120295"/>
                  </a:lnTo>
                  <a:lnTo>
                    <a:pt x="20577" y="73914"/>
                  </a:lnTo>
                  <a:lnTo>
                    <a:pt x="30782" y="41070"/>
                  </a:lnTo>
                  <a:lnTo>
                    <a:pt x="53586" y="3731"/>
                  </a:lnTo>
                  <a:lnTo>
                    <a:pt x="59713" y="646"/>
                  </a:lnTo>
                  <a:lnTo>
                    <a:pt x="66619" y="0"/>
                  </a:lnTo>
                  <a:lnTo>
                    <a:pt x="74046" y="981"/>
                  </a:lnTo>
                  <a:lnTo>
                    <a:pt x="87942" y="9596"/>
                  </a:lnTo>
                  <a:lnTo>
                    <a:pt x="94611" y="15845"/>
                  </a:lnTo>
                  <a:lnTo>
                    <a:pt x="102021" y="35958"/>
                  </a:lnTo>
                  <a:lnTo>
                    <a:pt x="103197" y="62066"/>
                  </a:lnTo>
                  <a:lnTo>
                    <a:pt x="91960" y="107087"/>
                  </a:lnTo>
                  <a:lnTo>
                    <a:pt x="75224" y="145748"/>
                  </a:lnTo>
                  <a:lnTo>
                    <a:pt x="51063" y="179087"/>
                  </a:lnTo>
                  <a:lnTo>
                    <a:pt x="47447" y="179638"/>
                  </a:lnTo>
                  <a:lnTo>
                    <a:pt x="31749" y="168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48"/>
            <p:cNvSpPr/>
            <p:nvPr>
              <p:custDataLst>
                <p:tags r:id="rId134"/>
              </p:custDataLst>
            </p:nvPr>
          </p:nvSpPr>
          <p:spPr>
            <a:xfrm>
              <a:off x="5638800" y="1327150"/>
              <a:ext cx="61633" cy="273051"/>
            </a:xfrm>
            <a:custGeom>
              <a:avLst/>
              <a:gdLst/>
              <a:ahLst/>
              <a:cxnLst/>
              <a:rect l="0" t="0" r="0" b="0"/>
              <a:pathLst>
                <a:path w="61633" h="273051">
                  <a:moveTo>
                    <a:pt x="12700" y="0"/>
                  </a:moveTo>
                  <a:lnTo>
                    <a:pt x="12700" y="0"/>
                  </a:lnTo>
                  <a:lnTo>
                    <a:pt x="30376" y="38724"/>
                  </a:lnTo>
                  <a:lnTo>
                    <a:pt x="45924" y="75287"/>
                  </a:lnTo>
                  <a:lnTo>
                    <a:pt x="57195" y="117401"/>
                  </a:lnTo>
                  <a:lnTo>
                    <a:pt x="61632" y="164529"/>
                  </a:lnTo>
                  <a:lnTo>
                    <a:pt x="52833" y="210870"/>
                  </a:lnTo>
                  <a:lnTo>
                    <a:pt x="33450" y="245768"/>
                  </a:lnTo>
                  <a:lnTo>
                    <a:pt x="19806" y="259278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49"/>
            <p:cNvSpPr/>
            <p:nvPr>
              <p:custDataLst>
                <p:tags r:id="rId135"/>
              </p:custDataLst>
            </p:nvPr>
          </p:nvSpPr>
          <p:spPr>
            <a:xfrm>
              <a:off x="5797550" y="1625600"/>
              <a:ext cx="63501" cy="50801"/>
            </a:xfrm>
            <a:custGeom>
              <a:avLst/>
              <a:gdLst/>
              <a:ahLst/>
              <a:cxnLst/>
              <a:rect l="0" t="0" r="0" b="0"/>
              <a:pathLst>
                <a:path w="63501" h="50801">
                  <a:moveTo>
                    <a:pt x="63500" y="0"/>
                  </a:moveTo>
                  <a:lnTo>
                    <a:pt x="63500" y="0"/>
                  </a:lnTo>
                  <a:lnTo>
                    <a:pt x="21405" y="35353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3" name="SMARTInkShape-Group8"/>
          <p:cNvGrpSpPr/>
          <p:nvPr/>
        </p:nvGrpSpPr>
        <p:grpSpPr>
          <a:xfrm>
            <a:off x="6535633" y="1311396"/>
            <a:ext cx="760518" cy="326093"/>
            <a:chOff x="6535633" y="1311396"/>
            <a:chExt cx="760518" cy="326093"/>
          </a:xfrm>
        </p:grpSpPr>
        <p:sp>
          <p:nvSpPr>
            <p:cNvPr id="279" name="SMARTInkShape-50"/>
            <p:cNvSpPr/>
            <p:nvPr>
              <p:custDataLst>
                <p:tags r:id="rId124"/>
              </p:custDataLst>
            </p:nvPr>
          </p:nvSpPr>
          <p:spPr>
            <a:xfrm>
              <a:off x="6535633" y="1473200"/>
              <a:ext cx="180628" cy="164289"/>
            </a:xfrm>
            <a:custGeom>
              <a:avLst/>
              <a:gdLst/>
              <a:ahLst/>
              <a:cxnLst/>
              <a:rect l="0" t="0" r="0" b="0"/>
              <a:pathLst>
                <a:path w="180628" h="164289">
                  <a:moveTo>
                    <a:pt x="23917" y="0"/>
                  </a:moveTo>
                  <a:lnTo>
                    <a:pt x="23917" y="0"/>
                  </a:lnTo>
                  <a:lnTo>
                    <a:pt x="6026" y="43308"/>
                  </a:lnTo>
                  <a:lnTo>
                    <a:pt x="0" y="89929"/>
                  </a:lnTo>
                  <a:lnTo>
                    <a:pt x="221" y="133422"/>
                  </a:lnTo>
                  <a:lnTo>
                    <a:pt x="8037" y="155479"/>
                  </a:lnTo>
                  <a:lnTo>
                    <a:pt x="12860" y="163881"/>
                  </a:lnTo>
                  <a:lnTo>
                    <a:pt x="17958" y="164288"/>
                  </a:lnTo>
                  <a:lnTo>
                    <a:pt x="33027" y="159095"/>
                  </a:lnTo>
                  <a:lnTo>
                    <a:pt x="54603" y="144271"/>
                  </a:lnTo>
                  <a:lnTo>
                    <a:pt x="71030" y="123102"/>
                  </a:lnTo>
                  <a:lnTo>
                    <a:pt x="80496" y="101510"/>
                  </a:lnTo>
                  <a:lnTo>
                    <a:pt x="86928" y="94975"/>
                  </a:lnTo>
                  <a:lnTo>
                    <a:pt x="89913" y="93655"/>
                  </a:lnTo>
                  <a:lnTo>
                    <a:pt x="92609" y="93481"/>
                  </a:lnTo>
                  <a:lnTo>
                    <a:pt x="95111" y="94071"/>
                  </a:lnTo>
                  <a:lnTo>
                    <a:pt x="96780" y="96581"/>
                  </a:lnTo>
                  <a:lnTo>
                    <a:pt x="112196" y="143371"/>
                  </a:lnTo>
                  <a:lnTo>
                    <a:pt x="119832" y="153796"/>
                  </a:lnTo>
                  <a:lnTo>
                    <a:pt x="123844" y="157564"/>
                  </a:lnTo>
                  <a:lnTo>
                    <a:pt x="135827" y="161751"/>
                  </a:lnTo>
                  <a:lnTo>
                    <a:pt x="142973" y="162867"/>
                  </a:lnTo>
                  <a:lnTo>
                    <a:pt x="156559" y="160345"/>
                  </a:lnTo>
                  <a:lnTo>
                    <a:pt x="163144" y="157696"/>
                  </a:lnTo>
                  <a:lnTo>
                    <a:pt x="172344" y="149110"/>
                  </a:lnTo>
                  <a:lnTo>
                    <a:pt x="175785" y="143856"/>
                  </a:lnTo>
                  <a:lnTo>
                    <a:pt x="180627" y="119608"/>
                  </a:lnTo>
                  <a:lnTo>
                    <a:pt x="180518" y="76341"/>
                  </a:lnTo>
                  <a:lnTo>
                    <a:pt x="169967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51"/>
            <p:cNvSpPr/>
            <p:nvPr>
              <p:custDataLst>
                <p:tags r:id="rId125"/>
              </p:custDataLst>
            </p:nvPr>
          </p:nvSpPr>
          <p:spPr>
            <a:xfrm>
              <a:off x="6851877" y="1328033"/>
              <a:ext cx="101374" cy="298856"/>
            </a:xfrm>
            <a:custGeom>
              <a:avLst/>
              <a:gdLst/>
              <a:ahLst/>
              <a:cxnLst/>
              <a:rect l="0" t="0" r="0" b="0"/>
              <a:pathLst>
                <a:path w="101374" h="298856">
                  <a:moveTo>
                    <a:pt x="37873" y="5467"/>
                  </a:moveTo>
                  <a:lnTo>
                    <a:pt x="37873" y="5467"/>
                  </a:lnTo>
                  <a:lnTo>
                    <a:pt x="26938" y="0"/>
                  </a:lnTo>
                  <a:lnTo>
                    <a:pt x="25644" y="411"/>
                  </a:lnTo>
                  <a:lnTo>
                    <a:pt x="22324" y="2750"/>
                  </a:lnTo>
                  <a:lnTo>
                    <a:pt x="20379" y="9904"/>
                  </a:lnTo>
                  <a:lnTo>
                    <a:pt x="15760" y="45227"/>
                  </a:lnTo>
                  <a:lnTo>
                    <a:pt x="13447" y="88901"/>
                  </a:lnTo>
                  <a:lnTo>
                    <a:pt x="12906" y="124864"/>
                  </a:lnTo>
                  <a:lnTo>
                    <a:pt x="11960" y="163660"/>
                  </a:lnTo>
                  <a:lnTo>
                    <a:pt x="9188" y="202069"/>
                  </a:lnTo>
                  <a:lnTo>
                    <a:pt x="5604" y="236544"/>
                  </a:lnTo>
                  <a:lnTo>
                    <a:pt x="1500" y="276193"/>
                  </a:lnTo>
                  <a:lnTo>
                    <a:pt x="0" y="298855"/>
                  </a:lnTo>
                  <a:lnTo>
                    <a:pt x="546" y="290579"/>
                  </a:lnTo>
                  <a:lnTo>
                    <a:pt x="8575" y="253487"/>
                  </a:lnTo>
                  <a:lnTo>
                    <a:pt x="19549" y="215127"/>
                  </a:lnTo>
                  <a:lnTo>
                    <a:pt x="33620" y="182594"/>
                  </a:lnTo>
                  <a:lnTo>
                    <a:pt x="50595" y="159380"/>
                  </a:lnTo>
                  <a:lnTo>
                    <a:pt x="53409" y="157465"/>
                  </a:lnTo>
                  <a:lnTo>
                    <a:pt x="55992" y="156893"/>
                  </a:lnTo>
                  <a:lnTo>
                    <a:pt x="58420" y="157218"/>
                  </a:lnTo>
                  <a:lnTo>
                    <a:pt x="60743" y="159551"/>
                  </a:lnTo>
                  <a:lnTo>
                    <a:pt x="65206" y="167788"/>
                  </a:lnTo>
                  <a:lnTo>
                    <a:pt x="74067" y="208370"/>
                  </a:lnTo>
                  <a:lnTo>
                    <a:pt x="78967" y="245846"/>
                  </a:lnTo>
                  <a:lnTo>
                    <a:pt x="86476" y="262586"/>
                  </a:lnTo>
                  <a:lnTo>
                    <a:pt x="101373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52"/>
            <p:cNvSpPr/>
            <p:nvPr>
              <p:custDataLst>
                <p:tags r:id="rId126"/>
              </p:custDataLst>
            </p:nvPr>
          </p:nvSpPr>
          <p:spPr>
            <a:xfrm>
              <a:off x="7002926" y="1311396"/>
              <a:ext cx="242425" cy="296833"/>
            </a:xfrm>
            <a:custGeom>
              <a:avLst/>
              <a:gdLst/>
              <a:ahLst/>
              <a:cxnLst/>
              <a:rect l="0" t="0" r="0" b="0"/>
              <a:pathLst>
                <a:path w="242425" h="296833">
                  <a:moveTo>
                    <a:pt x="51924" y="250704"/>
                  </a:moveTo>
                  <a:lnTo>
                    <a:pt x="51924" y="250704"/>
                  </a:lnTo>
                  <a:lnTo>
                    <a:pt x="54877" y="219450"/>
                  </a:lnTo>
                  <a:lnTo>
                    <a:pt x="50649" y="209062"/>
                  </a:lnTo>
                  <a:lnTo>
                    <a:pt x="47546" y="206009"/>
                  </a:lnTo>
                  <a:lnTo>
                    <a:pt x="40336" y="202617"/>
                  </a:lnTo>
                  <a:lnTo>
                    <a:pt x="30545" y="204873"/>
                  </a:lnTo>
                  <a:lnTo>
                    <a:pt x="24972" y="207450"/>
                  </a:lnTo>
                  <a:lnTo>
                    <a:pt x="15015" y="217839"/>
                  </a:lnTo>
                  <a:lnTo>
                    <a:pt x="3358" y="239555"/>
                  </a:lnTo>
                  <a:lnTo>
                    <a:pt x="497" y="247505"/>
                  </a:lnTo>
                  <a:lnTo>
                    <a:pt x="0" y="254216"/>
                  </a:lnTo>
                  <a:lnTo>
                    <a:pt x="3211" y="265435"/>
                  </a:lnTo>
                  <a:lnTo>
                    <a:pt x="9582" y="276314"/>
                  </a:lnTo>
                  <a:lnTo>
                    <a:pt x="13113" y="278361"/>
                  </a:lnTo>
                  <a:lnTo>
                    <a:pt x="22680" y="280634"/>
                  </a:lnTo>
                  <a:lnTo>
                    <a:pt x="30225" y="279764"/>
                  </a:lnTo>
                  <a:lnTo>
                    <a:pt x="33224" y="278544"/>
                  </a:lnTo>
                  <a:lnTo>
                    <a:pt x="38439" y="273425"/>
                  </a:lnTo>
                  <a:lnTo>
                    <a:pt x="43108" y="267858"/>
                  </a:lnTo>
                  <a:lnTo>
                    <a:pt x="47535" y="265383"/>
                  </a:lnTo>
                  <a:lnTo>
                    <a:pt x="53994" y="263990"/>
                  </a:lnTo>
                  <a:lnTo>
                    <a:pt x="55421" y="264501"/>
                  </a:lnTo>
                  <a:lnTo>
                    <a:pt x="56372" y="265546"/>
                  </a:lnTo>
                  <a:lnTo>
                    <a:pt x="61270" y="275665"/>
                  </a:lnTo>
                  <a:lnTo>
                    <a:pt x="63798" y="277928"/>
                  </a:lnTo>
                  <a:lnTo>
                    <a:pt x="70372" y="280442"/>
                  </a:lnTo>
                  <a:lnTo>
                    <a:pt x="95490" y="278487"/>
                  </a:lnTo>
                  <a:lnTo>
                    <a:pt x="123002" y="266697"/>
                  </a:lnTo>
                  <a:lnTo>
                    <a:pt x="136666" y="251932"/>
                  </a:lnTo>
                  <a:lnTo>
                    <a:pt x="167048" y="210338"/>
                  </a:lnTo>
                  <a:lnTo>
                    <a:pt x="186616" y="167090"/>
                  </a:lnTo>
                  <a:lnTo>
                    <a:pt x="196688" y="131228"/>
                  </a:lnTo>
                  <a:lnTo>
                    <a:pt x="205869" y="91770"/>
                  </a:lnTo>
                  <a:lnTo>
                    <a:pt x="214654" y="50715"/>
                  </a:lnTo>
                  <a:lnTo>
                    <a:pt x="220790" y="11531"/>
                  </a:lnTo>
                  <a:lnTo>
                    <a:pt x="220240" y="5178"/>
                  </a:lnTo>
                  <a:lnTo>
                    <a:pt x="218463" y="1648"/>
                  </a:lnTo>
                  <a:lnTo>
                    <a:pt x="215866" y="0"/>
                  </a:lnTo>
                  <a:lnTo>
                    <a:pt x="212724" y="1723"/>
                  </a:lnTo>
                  <a:lnTo>
                    <a:pt x="205470" y="11164"/>
                  </a:lnTo>
                  <a:lnTo>
                    <a:pt x="190081" y="45831"/>
                  </a:lnTo>
                  <a:lnTo>
                    <a:pt x="180120" y="79686"/>
                  </a:lnTo>
                  <a:lnTo>
                    <a:pt x="171694" y="118252"/>
                  </a:lnTo>
                  <a:lnTo>
                    <a:pt x="165598" y="158910"/>
                  </a:lnTo>
                  <a:lnTo>
                    <a:pt x="162418" y="196736"/>
                  </a:lnTo>
                  <a:lnTo>
                    <a:pt x="164391" y="244121"/>
                  </a:lnTo>
                  <a:lnTo>
                    <a:pt x="177699" y="284995"/>
                  </a:lnTo>
                  <a:lnTo>
                    <a:pt x="182341" y="290498"/>
                  </a:lnTo>
                  <a:lnTo>
                    <a:pt x="193142" y="296612"/>
                  </a:lnTo>
                  <a:lnTo>
                    <a:pt x="198986" y="296832"/>
                  </a:lnTo>
                  <a:lnTo>
                    <a:pt x="211124" y="293313"/>
                  </a:lnTo>
                  <a:lnTo>
                    <a:pt x="223573" y="281400"/>
                  </a:lnTo>
                  <a:lnTo>
                    <a:pt x="242424" y="257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53"/>
            <p:cNvSpPr/>
            <p:nvPr>
              <p:custDataLst>
                <p:tags r:id="rId127"/>
              </p:custDataLst>
            </p:nvPr>
          </p:nvSpPr>
          <p:spPr>
            <a:xfrm>
              <a:off x="7163682" y="1460500"/>
              <a:ext cx="132469" cy="25401"/>
            </a:xfrm>
            <a:custGeom>
              <a:avLst/>
              <a:gdLst/>
              <a:ahLst/>
              <a:cxnLst/>
              <a:rect l="0" t="0" r="0" b="0"/>
              <a:pathLst>
                <a:path w="132469" h="25401">
                  <a:moveTo>
                    <a:pt x="5468" y="25400"/>
                  </a:moveTo>
                  <a:lnTo>
                    <a:pt x="5468" y="25400"/>
                  </a:lnTo>
                  <a:lnTo>
                    <a:pt x="0" y="25400"/>
                  </a:lnTo>
                  <a:lnTo>
                    <a:pt x="41529" y="18493"/>
                  </a:lnTo>
                  <a:lnTo>
                    <a:pt x="82240" y="10653"/>
                  </a:lnTo>
                  <a:lnTo>
                    <a:pt x="1324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8" name="SMARTInkShape-Group9"/>
          <p:cNvGrpSpPr/>
          <p:nvPr/>
        </p:nvGrpSpPr>
        <p:grpSpPr>
          <a:xfrm>
            <a:off x="7702550" y="1421014"/>
            <a:ext cx="571501" cy="205001"/>
            <a:chOff x="7702550" y="1421014"/>
            <a:chExt cx="571501" cy="205001"/>
          </a:xfrm>
        </p:grpSpPr>
        <p:sp>
          <p:nvSpPr>
            <p:cNvPr id="284" name="SMARTInkShape-54"/>
            <p:cNvSpPr/>
            <p:nvPr>
              <p:custDataLst>
                <p:tags r:id="rId120"/>
              </p:custDataLst>
            </p:nvPr>
          </p:nvSpPr>
          <p:spPr>
            <a:xfrm>
              <a:off x="7708900" y="150495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4" y="1411"/>
                  </a:lnTo>
                  <a:lnTo>
                    <a:pt x="5762" y="12256"/>
                  </a:lnTo>
                  <a:lnTo>
                    <a:pt x="6272" y="52998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55"/>
            <p:cNvSpPr/>
            <p:nvPr>
              <p:custDataLst>
                <p:tags r:id="rId121"/>
              </p:custDataLst>
            </p:nvPr>
          </p:nvSpPr>
          <p:spPr>
            <a:xfrm>
              <a:off x="7702550" y="1421014"/>
              <a:ext cx="12701" cy="52187"/>
            </a:xfrm>
            <a:custGeom>
              <a:avLst/>
              <a:gdLst/>
              <a:ahLst/>
              <a:cxnLst/>
              <a:rect l="0" t="0" r="0" b="0"/>
              <a:pathLst>
                <a:path w="12701" h="52187">
                  <a:moveTo>
                    <a:pt x="0" y="52186"/>
                  </a:moveTo>
                  <a:lnTo>
                    <a:pt x="0" y="52186"/>
                  </a:lnTo>
                  <a:lnTo>
                    <a:pt x="0" y="5438"/>
                  </a:lnTo>
                  <a:lnTo>
                    <a:pt x="0" y="1971"/>
                  </a:lnTo>
                  <a:lnTo>
                    <a:pt x="1411" y="365"/>
                  </a:lnTo>
                  <a:lnTo>
                    <a:pt x="3763" y="0"/>
                  </a:lnTo>
                  <a:lnTo>
                    <a:pt x="12700" y="13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56"/>
            <p:cNvSpPr/>
            <p:nvPr>
              <p:custDataLst>
                <p:tags r:id="rId122"/>
              </p:custDataLst>
            </p:nvPr>
          </p:nvSpPr>
          <p:spPr>
            <a:xfrm>
              <a:off x="7780403" y="1456079"/>
              <a:ext cx="76228" cy="169936"/>
            </a:xfrm>
            <a:custGeom>
              <a:avLst/>
              <a:gdLst/>
              <a:ahLst/>
              <a:cxnLst/>
              <a:rect l="0" t="0" r="0" b="0"/>
              <a:pathLst>
                <a:path w="76228" h="169936">
                  <a:moveTo>
                    <a:pt x="55497" y="29821"/>
                  </a:moveTo>
                  <a:lnTo>
                    <a:pt x="55497" y="29821"/>
                  </a:lnTo>
                  <a:lnTo>
                    <a:pt x="26886" y="4581"/>
                  </a:lnTo>
                  <a:lnTo>
                    <a:pt x="17851" y="964"/>
                  </a:lnTo>
                  <a:lnTo>
                    <a:pt x="13466" y="0"/>
                  </a:lnTo>
                  <a:lnTo>
                    <a:pt x="9838" y="768"/>
                  </a:lnTo>
                  <a:lnTo>
                    <a:pt x="3924" y="5385"/>
                  </a:lnTo>
                  <a:lnTo>
                    <a:pt x="827" y="12140"/>
                  </a:lnTo>
                  <a:lnTo>
                    <a:pt x="0" y="15917"/>
                  </a:lnTo>
                  <a:lnTo>
                    <a:pt x="4726" y="25758"/>
                  </a:lnTo>
                  <a:lnTo>
                    <a:pt x="27983" y="55522"/>
                  </a:lnTo>
                  <a:lnTo>
                    <a:pt x="57875" y="82562"/>
                  </a:lnTo>
                  <a:lnTo>
                    <a:pt x="74625" y="111500"/>
                  </a:lnTo>
                  <a:lnTo>
                    <a:pt x="76227" y="126565"/>
                  </a:lnTo>
                  <a:lnTo>
                    <a:pt x="75667" y="134534"/>
                  </a:lnTo>
                  <a:lnTo>
                    <a:pt x="69400" y="147151"/>
                  </a:lnTo>
                  <a:lnTo>
                    <a:pt x="58853" y="157462"/>
                  </a:lnTo>
                  <a:lnTo>
                    <a:pt x="44759" y="166748"/>
                  </a:lnTo>
                  <a:lnTo>
                    <a:pt x="32850" y="169935"/>
                  </a:lnTo>
                  <a:lnTo>
                    <a:pt x="17397" y="169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57"/>
            <p:cNvSpPr/>
            <p:nvPr>
              <p:custDataLst>
                <p:tags r:id="rId123"/>
              </p:custDataLst>
            </p:nvPr>
          </p:nvSpPr>
          <p:spPr>
            <a:xfrm>
              <a:off x="8142987" y="1467144"/>
              <a:ext cx="131064" cy="152107"/>
            </a:xfrm>
            <a:custGeom>
              <a:avLst/>
              <a:gdLst/>
              <a:ahLst/>
              <a:cxnLst/>
              <a:rect l="0" t="0" r="0" b="0"/>
              <a:pathLst>
                <a:path w="131064" h="152107">
                  <a:moveTo>
                    <a:pt x="80263" y="56856"/>
                  </a:moveTo>
                  <a:lnTo>
                    <a:pt x="80263" y="56856"/>
                  </a:lnTo>
                  <a:lnTo>
                    <a:pt x="69279" y="18260"/>
                  </a:lnTo>
                  <a:lnTo>
                    <a:pt x="68706" y="12076"/>
                  </a:lnTo>
                  <a:lnTo>
                    <a:pt x="66914" y="7247"/>
                  </a:lnTo>
                  <a:lnTo>
                    <a:pt x="61160" y="0"/>
                  </a:lnTo>
                  <a:lnTo>
                    <a:pt x="56239" y="1313"/>
                  </a:lnTo>
                  <a:lnTo>
                    <a:pt x="43244" y="12180"/>
                  </a:lnTo>
                  <a:lnTo>
                    <a:pt x="20061" y="41502"/>
                  </a:lnTo>
                  <a:lnTo>
                    <a:pt x="5432" y="77001"/>
                  </a:lnTo>
                  <a:lnTo>
                    <a:pt x="0" y="107588"/>
                  </a:lnTo>
                  <a:lnTo>
                    <a:pt x="1355" y="115372"/>
                  </a:lnTo>
                  <a:lnTo>
                    <a:pt x="8504" y="127784"/>
                  </a:lnTo>
                  <a:lnTo>
                    <a:pt x="14784" y="131658"/>
                  </a:lnTo>
                  <a:lnTo>
                    <a:pt x="31170" y="135962"/>
                  </a:lnTo>
                  <a:lnTo>
                    <a:pt x="48331" y="132231"/>
                  </a:lnTo>
                  <a:lnTo>
                    <a:pt x="64659" y="122811"/>
                  </a:lnTo>
                  <a:lnTo>
                    <a:pt x="84342" y="102347"/>
                  </a:lnTo>
                  <a:lnTo>
                    <a:pt x="94563" y="83270"/>
                  </a:lnTo>
                  <a:lnTo>
                    <a:pt x="98687" y="66127"/>
                  </a:lnTo>
                  <a:lnTo>
                    <a:pt x="98190" y="66564"/>
                  </a:lnTo>
                  <a:lnTo>
                    <a:pt x="95756" y="70813"/>
                  </a:lnTo>
                  <a:lnTo>
                    <a:pt x="97161" y="91252"/>
                  </a:lnTo>
                  <a:lnTo>
                    <a:pt x="105417" y="112908"/>
                  </a:lnTo>
                  <a:lnTo>
                    <a:pt x="131063" y="152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3" name="SMARTInkShape-Group10"/>
          <p:cNvGrpSpPr/>
          <p:nvPr/>
        </p:nvGrpSpPr>
        <p:grpSpPr>
          <a:xfrm>
            <a:off x="8642522" y="1264099"/>
            <a:ext cx="558980" cy="529548"/>
            <a:chOff x="8642522" y="1264099"/>
            <a:chExt cx="558980" cy="529548"/>
          </a:xfrm>
        </p:grpSpPr>
        <p:sp>
          <p:nvSpPr>
            <p:cNvPr id="289" name="SMARTInkShape-58"/>
            <p:cNvSpPr/>
            <p:nvPr>
              <p:custDataLst>
                <p:tags r:id="rId116"/>
              </p:custDataLst>
            </p:nvPr>
          </p:nvSpPr>
          <p:spPr>
            <a:xfrm>
              <a:off x="8642522" y="1491530"/>
              <a:ext cx="95079" cy="302117"/>
            </a:xfrm>
            <a:custGeom>
              <a:avLst/>
              <a:gdLst/>
              <a:ahLst/>
              <a:cxnLst/>
              <a:rect l="0" t="0" r="0" b="0"/>
              <a:pathLst>
                <a:path w="95079" h="302117">
                  <a:moveTo>
                    <a:pt x="95078" y="32470"/>
                  </a:moveTo>
                  <a:lnTo>
                    <a:pt x="95078" y="32470"/>
                  </a:lnTo>
                  <a:lnTo>
                    <a:pt x="91707" y="22357"/>
                  </a:lnTo>
                  <a:lnTo>
                    <a:pt x="86289" y="15510"/>
                  </a:lnTo>
                  <a:lnTo>
                    <a:pt x="67942" y="1995"/>
                  </a:lnTo>
                  <a:lnTo>
                    <a:pt x="62876" y="159"/>
                  </a:lnTo>
                  <a:lnTo>
                    <a:pt x="53484" y="0"/>
                  </a:lnTo>
                  <a:lnTo>
                    <a:pt x="36892" y="3878"/>
                  </a:lnTo>
                  <a:lnTo>
                    <a:pt x="26649" y="13177"/>
                  </a:lnTo>
                  <a:lnTo>
                    <a:pt x="14831" y="34280"/>
                  </a:lnTo>
                  <a:lnTo>
                    <a:pt x="0" y="68561"/>
                  </a:lnTo>
                  <a:lnTo>
                    <a:pt x="648" y="72759"/>
                  </a:lnTo>
                  <a:lnTo>
                    <a:pt x="2491" y="76262"/>
                  </a:lnTo>
                  <a:lnTo>
                    <a:pt x="5837" y="78598"/>
                  </a:lnTo>
                  <a:lnTo>
                    <a:pt x="15198" y="81194"/>
                  </a:lnTo>
                  <a:lnTo>
                    <a:pt x="28296" y="78584"/>
                  </a:lnTo>
                  <a:lnTo>
                    <a:pt x="47774" y="69181"/>
                  </a:lnTo>
                  <a:lnTo>
                    <a:pt x="63626" y="56733"/>
                  </a:lnTo>
                  <a:lnTo>
                    <a:pt x="66988" y="51955"/>
                  </a:lnTo>
                  <a:lnTo>
                    <a:pt x="67885" y="49694"/>
                  </a:lnTo>
                  <a:lnTo>
                    <a:pt x="68483" y="48891"/>
                  </a:lnTo>
                  <a:lnTo>
                    <a:pt x="68881" y="49062"/>
                  </a:lnTo>
                  <a:lnTo>
                    <a:pt x="69146" y="49881"/>
                  </a:lnTo>
                  <a:lnTo>
                    <a:pt x="65209" y="95411"/>
                  </a:lnTo>
                  <a:lnTo>
                    <a:pt x="64591" y="138765"/>
                  </a:lnTo>
                  <a:lnTo>
                    <a:pt x="67857" y="182185"/>
                  </a:lnTo>
                  <a:lnTo>
                    <a:pt x="69137" y="221469"/>
                  </a:lnTo>
                  <a:lnTo>
                    <a:pt x="68107" y="255059"/>
                  </a:lnTo>
                  <a:lnTo>
                    <a:pt x="62865" y="274156"/>
                  </a:lnTo>
                  <a:lnTo>
                    <a:pt x="53950" y="288288"/>
                  </a:lnTo>
                  <a:lnTo>
                    <a:pt x="48609" y="294032"/>
                  </a:lnTo>
                  <a:lnTo>
                    <a:pt x="37030" y="300414"/>
                  </a:lnTo>
                  <a:lnTo>
                    <a:pt x="30980" y="302116"/>
                  </a:lnTo>
                  <a:lnTo>
                    <a:pt x="18612" y="300244"/>
                  </a:lnTo>
                  <a:lnTo>
                    <a:pt x="12350" y="297770"/>
                  </a:lnTo>
                  <a:lnTo>
                    <a:pt x="8177" y="293297"/>
                  </a:lnTo>
                  <a:lnTo>
                    <a:pt x="3539" y="280803"/>
                  </a:lnTo>
                  <a:lnTo>
                    <a:pt x="7669" y="251159"/>
                  </a:lnTo>
                  <a:lnTo>
                    <a:pt x="24572" y="208823"/>
                  </a:lnTo>
                  <a:lnTo>
                    <a:pt x="57568" y="167273"/>
                  </a:lnTo>
                  <a:lnTo>
                    <a:pt x="82378" y="140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59"/>
            <p:cNvSpPr/>
            <p:nvPr>
              <p:custDataLst>
                <p:tags r:id="rId117"/>
              </p:custDataLst>
            </p:nvPr>
          </p:nvSpPr>
          <p:spPr>
            <a:xfrm>
              <a:off x="8796188" y="1515014"/>
              <a:ext cx="76348" cy="76854"/>
            </a:xfrm>
            <a:custGeom>
              <a:avLst/>
              <a:gdLst/>
              <a:ahLst/>
              <a:cxnLst/>
              <a:rect l="0" t="0" r="0" b="0"/>
              <a:pathLst>
                <a:path w="76348" h="76854">
                  <a:moveTo>
                    <a:pt x="62062" y="15336"/>
                  </a:moveTo>
                  <a:lnTo>
                    <a:pt x="62062" y="15336"/>
                  </a:lnTo>
                  <a:lnTo>
                    <a:pt x="56287" y="10266"/>
                  </a:lnTo>
                  <a:lnTo>
                    <a:pt x="38297" y="409"/>
                  </a:lnTo>
                  <a:lnTo>
                    <a:pt x="28215" y="0"/>
                  </a:lnTo>
                  <a:lnTo>
                    <a:pt x="22564" y="879"/>
                  </a:lnTo>
                  <a:lnTo>
                    <a:pt x="14404" y="5618"/>
                  </a:lnTo>
                  <a:lnTo>
                    <a:pt x="8425" y="13133"/>
                  </a:lnTo>
                  <a:lnTo>
                    <a:pt x="1797" y="29265"/>
                  </a:lnTo>
                  <a:lnTo>
                    <a:pt x="0" y="41282"/>
                  </a:lnTo>
                  <a:lnTo>
                    <a:pt x="4845" y="53679"/>
                  </a:lnTo>
                  <a:lnTo>
                    <a:pt x="14055" y="64833"/>
                  </a:lnTo>
                  <a:lnTo>
                    <a:pt x="25203" y="72142"/>
                  </a:lnTo>
                  <a:lnTo>
                    <a:pt x="46751" y="76853"/>
                  </a:lnTo>
                  <a:lnTo>
                    <a:pt x="64267" y="74877"/>
                  </a:lnTo>
                  <a:lnTo>
                    <a:pt x="71978" y="69786"/>
                  </a:lnTo>
                  <a:lnTo>
                    <a:pt x="75023" y="66453"/>
                  </a:lnTo>
                  <a:lnTo>
                    <a:pt x="76347" y="62114"/>
                  </a:lnTo>
                  <a:lnTo>
                    <a:pt x="74839" y="45894"/>
                  </a:lnTo>
                  <a:lnTo>
                    <a:pt x="71738" y="33856"/>
                  </a:lnTo>
                  <a:lnTo>
                    <a:pt x="64246" y="23332"/>
                  </a:lnTo>
                  <a:lnTo>
                    <a:pt x="43012" y="89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60"/>
            <p:cNvSpPr/>
            <p:nvPr>
              <p:custDataLst>
                <p:tags r:id="rId118"/>
              </p:custDataLst>
            </p:nvPr>
          </p:nvSpPr>
          <p:spPr>
            <a:xfrm>
              <a:off x="8919544" y="1505833"/>
              <a:ext cx="75529" cy="79863"/>
            </a:xfrm>
            <a:custGeom>
              <a:avLst/>
              <a:gdLst/>
              <a:ahLst/>
              <a:cxnLst/>
              <a:rect l="0" t="0" r="0" b="0"/>
              <a:pathLst>
                <a:path w="75529" h="79863">
                  <a:moveTo>
                    <a:pt x="53006" y="5467"/>
                  </a:moveTo>
                  <a:lnTo>
                    <a:pt x="53006" y="5467"/>
                  </a:lnTo>
                  <a:lnTo>
                    <a:pt x="42867" y="1103"/>
                  </a:lnTo>
                  <a:lnTo>
                    <a:pt x="35329" y="0"/>
                  </a:lnTo>
                  <a:lnTo>
                    <a:pt x="13039" y="9491"/>
                  </a:lnTo>
                  <a:lnTo>
                    <a:pt x="7312" y="14500"/>
                  </a:lnTo>
                  <a:lnTo>
                    <a:pt x="948" y="25709"/>
                  </a:lnTo>
                  <a:lnTo>
                    <a:pt x="0" y="39628"/>
                  </a:lnTo>
                  <a:lnTo>
                    <a:pt x="735" y="47291"/>
                  </a:lnTo>
                  <a:lnTo>
                    <a:pt x="4048" y="53811"/>
                  </a:lnTo>
                  <a:lnTo>
                    <a:pt x="15254" y="64818"/>
                  </a:lnTo>
                  <a:lnTo>
                    <a:pt x="34058" y="75577"/>
                  </a:lnTo>
                  <a:lnTo>
                    <a:pt x="53036" y="79862"/>
                  </a:lnTo>
                  <a:lnTo>
                    <a:pt x="63838" y="78983"/>
                  </a:lnTo>
                  <a:lnTo>
                    <a:pt x="68693" y="77761"/>
                  </a:lnTo>
                  <a:lnTo>
                    <a:pt x="71930" y="74830"/>
                  </a:lnTo>
                  <a:lnTo>
                    <a:pt x="75528" y="65928"/>
                  </a:lnTo>
                  <a:lnTo>
                    <a:pt x="75077" y="61297"/>
                  </a:lnTo>
                  <a:lnTo>
                    <a:pt x="59471" y="27769"/>
                  </a:lnTo>
                  <a:lnTo>
                    <a:pt x="55879" y="21729"/>
                  </a:lnTo>
                  <a:lnTo>
                    <a:pt x="53006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61"/>
            <p:cNvSpPr/>
            <p:nvPr>
              <p:custDataLst>
                <p:tags r:id="rId119"/>
              </p:custDataLst>
            </p:nvPr>
          </p:nvSpPr>
          <p:spPr>
            <a:xfrm>
              <a:off x="9034945" y="1264099"/>
              <a:ext cx="166557" cy="329848"/>
            </a:xfrm>
            <a:custGeom>
              <a:avLst/>
              <a:gdLst/>
              <a:ahLst/>
              <a:cxnLst/>
              <a:rect l="0" t="0" r="0" b="0"/>
              <a:pathLst>
                <a:path w="166557" h="329848">
                  <a:moveTo>
                    <a:pt x="102705" y="247201"/>
                  </a:moveTo>
                  <a:lnTo>
                    <a:pt x="102705" y="247201"/>
                  </a:lnTo>
                  <a:lnTo>
                    <a:pt x="69506" y="233417"/>
                  </a:lnTo>
                  <a:lnTo>
                    <a:pt x="47321" y="234572"/>
                  </a:lnTo>
                  <a:lnTo>
                    <a:pt x="33639" y="237590"/>
                  </a:lnTo>
                  <a:lnTo>
                    <a:pt x="14038" y="249998"/>
                  </a:lnTo>
                  <a:lnTo>
                    <a:pt x="4971" y="264907"/>
                  </a:lnTo>
                  <a:lnTo>
                    <a:pt x="0" y="282587"/>
                  </a:lnTo>
                  <a:lnTo>
                    <a:pt x="143" y="299852"/>
                  </a:lnTo>
                  <a:lnTo>
                    <a:pt x="4440" y="313170"/>
                  </a:lnTo>
                  <a:lnTo>
                    <a:pt x="7561" y="318697"/>
                  </a:lnTo>
                  <a:lnTo>
                    <a:pt x="20438" y="326720"/>
                  </a:lnTo>
                  <a:lnTo>
                    <a:pt x="28810" y="329847"/>
                  </a:lnTo>
                  <a:lnTo>
                    <a:pt x="47521" y="329558"/>
                  </a:lnTo>
                  <a:lnTo>
                    <a:pt x="57449" y="327506"/>
                  </a:lnTo>
                  <a:lnTo>
                    <a:pt x="88277" y="307762"/>
                  </a:lnTo>
                  <a:lnTo>
                    <a:pt x="116382" y="276199"/>
                  </a:lnTo>
                  <a:lnTo>
                    <a:pt x="139214" y="233294"/>
                  </a:lnTo>
                  <a:lnTo>
                    <a:pt x="150915" y="195629"/>
                  </a:lnTo>
                  <a:lnTo>
                    <a:pt x="160115" y="150902"/>
                  </a:lnTo>
                  <a:lnTo>
                    <a:pt x="163556" y="125146"/>
                  </a:lnTo>
                  <a:lnTo>
                    <a:pt x="166556" y="98098"/>
                  </a:lnTo>
                  <a:lnTo>
                    <a:pt x="164245" y="54874"/>
                  </a:lnTo>
                  <a:lnTo>
                    <a:pt x="152924" y="12180"/>
                  </a:lnTo>
                  <a:lnTo>
                    <a:pt x="148884" y="3737"/>
                  </a:lnTo>
                  <a:lnTo>
                    <a:pt x="144074" y="225"/>
                  </a:lnTo>
                  <a:lnTo>
                    <a:pt x="138751" y="0"/>
                  </a:lnTo>
                  <a:lnTo>
                    <a:pt x="133086" y="1967"/>
                  </a:lnTo>
                  <a:lnTo>
                    <a:pt x="121146" y="17323"/>
                  </a:lnTo>
                  <a:lnTo>
                    <a:pt x="110196" y="43433"/>
                  </a:lnTo>
                  <a:lnTo>
                    <a:pt x="102976" y="80908"/>
                  </a:lnTo>
                  <a:lnTo>
                    <a:pt x="101179" y="123434"/>
                  </a:lnTo>
                  <a:lnTo>
                    <a:pt x="102732" y="166088"/>
                  </a:lnTo>
                  <a:lnTo>
                    <a:pt x="105774" y="203860"/>
                  </a:lnTo>
                  <a:lnTo>
                    <a:pt x="118196" y="250117"/>
                  </a:lnTo>
                  <a:lnTo>
                    <a:pt x="128105" y="278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2" name="SMARTInkShape-Group11"/>
          <p:cNvGrpSpPr/>
          <p:nvPr/>
        </p:nvGrpSpPr>
        <p:grpSpPr>
          <a:xfrm>
            <a:off x="9582150" y="1283537"/>
            <a:ext cx="1155701" cy="354879"/>
            <a:chOff x="9582150" y="1283537"/>
            <a:chExt cx="1155701" cy="354879"/>
          </a:xfrm>
        </p:grpSpPr>
        <p:sp>
          <p:nvSpPr>
            <p:cNvPr id="294" name="SMARTInkShape-62"/>
            <p:cNvSpPr/>
            <p:nvPr>
              <p:custDataLst>
                <p:tags r:id="rId108"/>
              </p:custDataLst>
            </p:nvPr>
          </p:nvSpPr>
          <p:spPr>
            <a:xfrm>
              <a:off x="9582150" y="1503093"/>
              <a:ext cx="139701" cy="129211"/>
            </a:xfrm>
            <a:custGeom>
              <a:avLst/>
              <a:gdLst/>
              <a:ahLst/>
              <a:cxnLst/>
              <a:rect l="0" t="0" r="0" b="0"/>
              <a:pathLst>
                <a:path w="139701" h="129211">
                  <a:moveTo>
                    <a:pt x="0" y="39957"/>
                  </a:moveTo>
                  <a:lnTo>
                    <a:pt x="0" y="39957"/>
                  </a:lnTo>
                  <a:lnTo>
                    <a:pt x="3370" y="43328"/>
                  </a:lnTo>
                  <a:lnTo>
                    <a:pt x="8789" y="44983"/>
                  </a:lnTo>
                  <a:lnTo>
                    <a:pt x="27136" y="46045"/>
                  </a:lnTo>
                  <a:lnTo>
                    <a:pt x="36990" y="42428"/>
                  </a:lnTo>
                  <a:lnTo>
                    <a:pt x="58185" y="25236"/>
                  </a:lnTo>
                  <a:lnTo>
                    <a:pt x="64666" y="15540"/>
                  </a:lnTo>
                  <a:lnTo>
                    <a:pt x="66394" y="10979"/>
                  </a:lnTo>
                  <a:lnTo>
                    <a:pt x="66135" y="7233"/>
                  </a:lnTo>
                  <a:lnTo>
                    <a:pt x="64551" y="4030"/>
                  </a:lnTo>
                  <a:lnTo>
                    <a:pt x="62084" y="1189"/>
                  </a:lnTo>
                  <a:lnTo>
                    <a:pt x="58322" y="0"/>
                  </a:lnTo>
                  <a:lnTo>
                    <a:pt x="48499" y="561"/>
                  </a:lnTo>
                  <a:lnTo>
                    <a:pt x="24326" y="14957"/>
                  </a:lnTo>
                  <a:lnTo>
                    <a:pt x="12457" y="33079"/>
                  </a:lnTo>
                  <a:lnTo>
                    <a:pt x="3690" y="65201"/>
                  </a:lnTo>
                  <a:lnTo>
                    <a:pt x="3052" y="86454"/>
                  </a:lnTo>
                  <a:lnTo>
                    <a:pt x="7471" y="107659"/>
                  </a:lnTo>
                  <a:lnTo>
                    <a:pt x="13448" y="115431"/>
                  </a:lnTo>
                  <a:lnTo>
                    <a:pt x="31376" y="125947"/>
                  </a:lnTo>
                  <a:lnTo>
                    <a:pt x="53456" y="129210"/>
                  </a:lnTo>
                  <a:lnTo>
                    <a:pt x="78791" y="126192"/>
                  </a:lnTo>
                  <a:lnTo>
                    <a:pt x="139700" y="103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63"/>
            <p:cNvSpPr/>
            <p:nvPr>
              <p:custDataLst>
                <p:tags r:id="rId109"/>
              </p:custDataLst>
            </p:nvPr>
          </p:nvSpPr>
          <p:spPr>
            <a:xfrm>
              <a:off x="9720952" y="1502568"/>
              <a:ext cx="70966" cy="135848"/>
            </a:xfrm>
            <a:custGeom>
              <a:avLst/>
              <a:gdLst/>
              <a:ahLst/>
              <a:cxnLst/>
              <a:rect l="0" t="0" r="0" b="0"/>
              <a:pathLst>
                <a:path w="70966" h="135848">
                  <a:moveTo>
                    <a:pt x="64398" y="46832"/>
                  </a:moveTo>
                  <a:lnTo>
                    <a:pt x="64398" y="46832"/>
                  </a:lnTo>
                  <a:lnTo>
                    <a:pt x="67769" y="33348"/>
                  </a:lnTo>
                  <a:lnTo>
                    <a:pt x="67351" y="27965"/>
                  </a:lnTo>
                  <a:lnTo>
                    <a:pt x="63123" y="18221"/>
                  </a:lnTo>
                  <a:lnTo>
                    <a:pt x="54659" y="11068"/>
                  </a:lnTo>
                  <a:lnTo>
                    <a:pt x="28607" y="727"/>
                  </a:lnTo>
                  <a:lnTo>
                    <a:pt x="16506" y="0"/>
                  </a:lnTo>
                  <a:lnTo>
                    <a:pt x="11303" y="794"/>
                  </a:lnTo>
                  <a:lnTo>
                    <a:pt x="7129" y="2734"/>
                  </a:lnTo>
                  <a:lnTo>
                    <a:pt x="610" y="8653"/>
                  </a:lnTo>
                  <a:lnTo>
                    <a:pt x="0" y="12207"/>
                  </a:lnTo>
                  <a:lnTo>
                    <a:pt x="1006" y="15988"/>
                  </a:lnTo>
                  <a:lnTo>
                    <a:pt x="3086" y="19919"/>
                  </a:lnTo>
                  <a:lnTo>
                    <a:pt x="48918" y="60521"/>
                  </a:lnTo>
                  <a:lnTo>
                    <a:pt x="67898" y="90014"/>
                  </a:lnTo>
                  <a:lnTo>
                    <a:pt x="70965" y="96787"/>
                  </a:lnTo>
                  <a:lnTo>
                    <a:pt x="70893" y="103418"/>
                  </a:lnTo>
                  <a:lnTo>
                    <a:pt x="65168" y="116432"/>
                  </a:lnTo>
                  <a:lnTo>
                    <a:pt x="53686" y="127389"/>
                  </a:lnTo>
                  <a:lnTo>
                    <a:pt x="46674" y="132287"/>
                  </a:lnTo>
                  <a:lnTo>
                    <a:pt x="33237" y="135847"/>
                  </a:lnTo>
                  <a:lnTo>
                    <a:pt x="26690" y="135809"/>
                  </a:lnTo>
                  <a:lnTo>
                    <a:pt x="23032" y="134372"/>
                  </a:lnTo>
                  <a:lnTo>
                    <a:pt x="21298" y="132003"/>
                  </a:lnTo>
                  <a:lnTo>
                    <a:pt x="19948" y="123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64"/>
            <p:cNvSpPr/>
            <p:nvPr>
              <p:custDataLst>
                <p:tags r:id="rId110"/>
              </p:custDataLst>
            </p:nvPr>
          </p:nvSpPr>
          <p:spPr>
            <a:xfrm>
              <a:off x="9904350" y="1333500"/>
              <a:ext cx="71501" cy="299313"/>
            </a:xfrm>
            <a:custGeom>
              <a:avLst/>
              <a:gdLst/>
              <a:ahLst/>
              <a:cxnLst/>
              <a:rect l="0" t="0" r="0" b="0"/>
              <a:pathLst>
                <a:path w="71501" h="299313">
                  <a:moveTo>
                    <a:pt x="65150" y="0"/>
                  </a:moveTo>
                  <a:lnTo>
                    <a:pt x="65150" y="0"/>
                  </a:lnTo>
                  <a:lnTo>
                    <a:pt x="51335" y="26367"/>
                  </a:lnTo>
                  <a:lnTo>
                    <a:pt x="35656" y="66844"/>
                  </a:lnTo>
                  <a:lnTo>
                    <a:pt x="22409" y="103792"/>
                  </a:lnTo>
                  <a:lnTo>
                    <a:pt x="11817" y="143731"/>
                  </a:lnTo>
                  <a:lnTo>
                    <a:pt x="4287" y="183120"/>
                  </a:lnTo>
                  <a:lnTo>
                    <a:pt x="0" y="220381"/>
                  </a:lnTo>
                  <a:lnTo>
                    <a:pt x="2258" y="266303"/>
                  </a:lnTo>
                  <a:lnTo>
                    <a:pt x="8036" y="286279"/>
                  </a:lnTo>
                  <a:lnTo>
                    <a:pt x="13668" y="292453"/>
                  </a:lnTo>
                  <a:lnTo>
                    <a:pt x="29334" y="299312"/>
                  </a:lnTo>
                  <a:lnTo>
                    <a:pt x="37745" y="298319"/>
                  </a:lnTo>
                  <a:lnTo>
                    <a:pt x="7150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65"/>
            <p:cNvSpPr/>
            <p:nvPr>
              <p:custDataLst>
                <p:tags r:id="rId111"/>
              </p:custDataLst>
            </p:nvPr>
          </p:nvSpPr>
          <p:spPr>
            <a:xfrm>
              <a:off x="9867900" y="1485900"/>
              <a:ext cx="76201" cy="25401"/>
            </a:xfrm>
            <a:custGeom>
              <a:avLst/>
              <a:gdLst/>
              <a:ahLst/>
              <a:cxnLst/>
              <a:rect l="0" t="0" r="0" b="0"/>
              <a:pathLst>
                <a:path w="7620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705" y="21036"/>
                  </a:lnTo>
                  <a:lnTo>
                    <a:pt x="1881" y="20374"/>
                  </a:lnTo>
                  <a:lnTo>
                    <a:pt x="42375" y="10377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66"/>
            <p:cNvSpPr/>
            <p:nvPr>
              <p:custDataLst>
                <p:tags r:id="rId112"/>
              </p:custDataLst>
            </p:nvPr>
          </p:nvSpPr>
          <p:spPr>
            <a:xfrm>
              <a:off x="10045699" y="1517650"/>
              <a:ext cx="2" cy="69851"/>
            </a:xfrm>
            <a:custGeom>
              <a:avLst/>
              <a:gdLst/>
              <a:ahLst/>
              <a:cxnLst/>
              <a:rect l="0" t="0" r="0" b="0"/>
              <a:pathLst>
                <a:path w="2" h="69851">
                  <a:moveTo>
                    <a:pt x="1" y="0"/>
                  </a:moveTo>
                  <a:lnTo>
                    <a:pt x="1" y="0"/>
                  </a:lnTo>
                  <a:lnTo>
                    <a:pt x="0" y="45779"/>
                  </a:lnTo>
                  <a:lnTo>
                    <a:pt x="1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67"/>
            <p:cNvSpPr/>
            <p:nvPr>
              <p:custDataLst>
                <p:tags r:id="rId113"/>
              </p:custDataLst>
            </p:nvPr>
          </p:nvSpPr>
          <p:spPr>
            <a:xfrm>
              <a:off x="10077450" y="14478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68"/>
            <p:cNvSpPr/>
            <p:nvPr>
              <p:custDataLst>
                <p:tags r:id="rId114"/>
              </p:custDataLst>
            </p:nvPr>
          </p:nvSpPr>
          <p:spPr>
            <a:xfrm>
              <a:off x="10136586" y="1283537"/>
              <a:ext cx="601265" cy="320862"/>
            </a:xfrm>
            <a:custGeom>
              <a:avLst/>
              <a:gdLst/>
              <a:ahLst/>
              <a:cxnLst/>
              <a:rect l="0" t="0" r="0" b="0"/>
              <a:pathLst>
                <a:path w="601265" h="320862">
                  <a:moveTo>
                    <a:pt x="4364" y="202363"/>
                  </a:moveTo>
                  <a:lnTo>
                    <a:pt x="4364" y="202363"/>
                  </a:lnTo>
                  <a:lnTo>
                    <a:pt x="0" y="218983"/>
                  </a:lnTo>
                  <a:lnTo>
                    <a:pt x="288" y="252892"/>
                  </a:lnTo>
                  <a:lnTo>
                    <a:pt x="3828" y="294755"/>
                  </a:lnTo>
                  <a:lnTo>
                    <a:pt x="4293" y="318874"/>
                  </a:lnTo>
                  <a:lnTo>
                    <a:pt x="4316" y="318842"/>
                  </a:lnTo>
                  <a:lnTo>
                    <a:pt x="7728" y="298231"/>
                  </a:lnTo>
                  <a:lnTo>
                    <a:pt x="26017" y="252129"/>
                  </a:lnTo>
                  <a:lnTo>
                    <a:pt x="45958" y="220738"/>
                  </a:lnTo>
                  <a:lnTo>
                    <a:pt x="54835" y="214058"/>
                  </a:lnTo>
                  <a:lnTo>
                    <a:pt x="59178" y="212276"/>
                  </a:lnTo>
                  <a:lnTo>
                    <a:pt x="63484" y="213205"/>
                  </a:lnTo>
                  <a:lnTo>
                    <a:pt x="72033" y="219882"/>
                  </a:lnTo>
                  <a:lnTo>
                    <a:pt x="76772" y="229905"/>
                  </a:lnTo>
                  <a:lnTo>
                    <a:pt x="78035" y="235541"/>
                  </a:lnTo>
                  <a:lnTo>
                    <a:pt x="69407" y="281998"/>
                  </a:lnTo>
                  <a:lnTo>
                    <a:pt x="69598" y="284381"/>
                  </a:lnTo>
                  <a:lnTo>
                    <a:pt x="70431" y="285264"/>
                  </a:lnTo>
                  <a:lnTo>
                    <a:pt x="71692" y="285147"/>
                  </a:lnTo>
                  <a:lnTo>
                    <a:pt x="112333" y="243013"/>
                  </a:lnTo>
                  <a:lnTo>
                    <a:pt x="151445" y="217794"/>
                  </a:lnTo>
                  <a:lnTo>
                    <a:pt x="156040" y="216178"/>
                  </a:lnTo>
                  <a:lnTo>
                    <a:pt x="159809" y="216512"/>
                  </a:lnTo>
                  <a:lnTo>
                    <a:pt x="163027" y="218145"/>
                  </a:lnTo>
                  <a:lnTo>
                    <a:pt x="165172" y="221351"/>
                  </a:lnTo>
                  <a:lnTo>
                    <a:pt x="168192" y="236682"/>
                  </a:lnTo>
                  <a:lnTo>
                    <a:pt x="165925" y="278318"/>
                  </a:lnTo>
                  <a:lnTo>
                    <a:pt x="168127" y="294682"/>
                  </a:lnTo>
                  <a:lnTo>
                    <a:pt x="173808" y="307599"/>
                  </a:lnTo>
                  <a:lnTo>
                    <a:pt x="181036" y="315692"/>
                  </a:lnTo>
                  <a:lnTo>
                    <a:pt x="190835" y="319759"/>
                  </a:lnTo>
                  <a:lnTo>
                    <a:pt x="203657" y="320861"/>
                  </a:lnTo>
                  <a:lnTo>
                    <a:pt x="221115" y="318999"/>
                  </a:lnTo>
                  <a:lnTo>
                    <a:pt x="247406" y="307242"/>
                  </a:lnTo>
                  <a:lnTo>
                    <a:pt x="269698" y="290353"/>
                  </a:lnTo>
                  <a:lnTo>
                    <a:pt x="286338" y="268572"/>
                  </a:lnTo>
                  <a:lnTo>
                    <a:pt x="293464" y="247616"/>
                  </a:lnTo>
                  <a:lnTo>
                    <a:pt x="293249" y="236351"/>
                  </a:lnTo>
                  <a:lnTo>
                    <a:pt x="292204" y="231372"/>
                  </a:lnTo>
                  <a:lnTo>
                    <a:pt x="287980" y="228758"/>
                  </a:lnTo>
                  <a:lnTo>
                    <a:pt x="273877" y="227735"/>
                  </a:lnTo>
                  <a:lnTo>
                    <a:pt x="246106" y="234497"/>
                  </a:lnTo>
                  <a:lnTo>
                    <a:pt x="222276" y="248808"/>
                  </a:lnTo>
                  <a:lnTo>
                    <a:pt x="218077" y="254493"/>
                  </a:lnTo>
                  <a:lnTo>
                    <a:pt x="215984" y="260400"/>
                  </a:lnTo>
                  <a:lnTo>
                    <a:pt x="215294" y="266454"/>
                  </a:lnTo>
                  <a:lnTo>
                    <a:pt x="216950" y="271902"/>
                  </a:lnTo>
                  <a:lnTo>
                    <a:pt x="224436" y="281717"/>
                  </a:lnTo>
                  <a:lnTo>
                    <a:pt x="240550" y="291806"/>
                  </a:lnTo>
                  <a:lnTo>
                    <a:pt x="254443" y="293151"/>
                  </a:lnTo>
                  <a:lnTo>
                    <a:pt x="274372" y="289941"/>
                  </a:lnTo>
                  <a:lnTo>
                    <a:pt x="289192" y="285207"/>
                  </a:lnTo>
                  <a:lnTo>
                    <a:pt x="285569" y="290041"/>
                  </a:lnTo>
                  <a:lnTo>
                    <a:pt x="284299" y="295761"/>
                  </a:lnTo>
                  <a:lnTo>
                    <a:pt x="284001" y="299847"/>
                  </a:lnTo>
                  <a:lnTo>
                    <a:pt x="286038" y="301925"/>
                  </a:lnTo>
                  <a:lnTo>
                    <a:pt x="293947" y="306114"/>
                  </a:lnTo>
                  <a:lnTo>
                    <a:pt x="306400" y="304684"/>
                  </a:lnTo>
                  <a:lnTo>
                    <a:pt x="320635" y="298639"/>
                  </a:lnTo>
                  <a:lnTo>
                    <a:pt x="360194" y="264770"/>
                  </a:lnTo>
                  <a:lnTo>
                    <a:pt x="390293" y="228537"/>
                  </a:lnTo>
                  <a:lnTo>
                    <a:pt x="409191" y="197062"/>
                  </a:lnTo>
                  <a:lnTo>
                    <a:pt x="427704" y="161202"/>
                  </a:lnTo>
                  <a:lnTo>
                    <a:pt x="447691" y="121745"/>
                  </a:lnTo>
                  <a:lnTo>
                    <a:pt x="462688" y="80690"/>
                  </a:lnTo>
                  <a:lnTo>
                    <a:pt x="472646" y="43158"/>
                  </a:lnTo>
                  <a:lnTo>
                    <a:pt x="477548" y="8984"/>
                  </a:lnTo>
                  <a:lnTo>
                    <a:pt x="476194" y="0"/>
                  </a:lnTo>
                  <a:lnTo>
                    <a:pt x="472728" y="2544"/>
                  </a:lnTo>
                  <a:lnTo>
                    <a:pt x="445006" y="47756"/>
                  </a:lnTo>
                  <a:lnTo>
                    <a:pt x="426689" y="86377"/>
                  </a:lnTo>
                  <a:lnTo>
                    <a:pt x="417853" y="109517"/>
                  </a:lnTo>
                  <a:lnTo>
                    <a:pt x="409140" y="134115"/>
                  </a:lnTo>
                  <a:lnTo>
                    <a:pt x="402627" y="158276"/>
                  </a:lnTo>
                  <a:lnTo>
                    <a:pt x="393506" y="205817"/>
                  </a:lnTo>
                  <a:lnTo>
                    <a:pt x="388982" y="245291"/>
                  </a:lnTo>
                  <a:lnTo>
                    <a:pt x="388317" y="287754"/>
                  </a:lnTo>
                  <a:lnTo>
                    <a:pt x="389449" y="297391"/>
                  </a:lnTo>
                  <a:lnTo>
                    <a:pt x="393026" y="304520"/>
                  </a:lnTo>
                  <a:lnTo>
                    <a:pt x="404527" y="314324"/>
                  </a:lnTo>
                  <a:lnTo>
                    <a:pt x="411545" y="315809"/>
                  </a:lnTo>
                  <a:lnTo>
                    <a:pt x="426868" y="313696"/>
                  </a:lnTo>
                  <a:lnTo>
                    <a:pt x="451362" y="301202"/>
                  </a:lnTo>
                  <a:lnTo>
                    <a:pt x="491482" y="254890"/>
                  </a:lnTo>
                  <a:lnTo>
                    <a:pt x="511611" y="223008"/>
                  </a:lnTo>
                  <a:lnTo>
                    <a:pt x="513674" y="213185"/>
                  </a:lnTo>
                  <a:lnTo>
                    <a:pt x="513237" y="209578"/>
                  </a:lnTo>
                  <a:lnTo>
                    <a:pt x="510829" y="207173"/>
                  </a:lnTo>
                  <a:lnTo>
                    <a:pt x="502510" y="204501"/>
                  </a:lnTo>
                  <a:lnTo>
                    <a:pt x="489875" y="210839"/>
                  </a:lnTo>
                  <a:lnTo>
                    <a:pt x="455396" y="241275"/>
                  </a:lnTo>
                  <a:lnTo>
                    <a:pt x="444711" y="258933"/>
                  </a:lnTo>
                  <a:lnTo>
                    <a:pt x="441862" y="267593"/>
                  </a:lnTo>
                  <a:lnTo>
                    <a:pt x="442785" y="276188"/>
                  </a:lnTo>
                  <a:lnTo>
                    <a:pt x="451336" y="293265"/>
                  </a:lnTo>
                  <a:lnTo>
                    <a:pt x="468306" y="304618"/>
                  </a:lnTo>
                  <a:lnTo>
                    <a:pt x="503542" y="314975"/>
                  </a:lnTo>
                  <a:lnTo>
                    <a:pt x="541500" y="318750"/>
                  </a:lnTo>
                  <a:lnTo>
                    <a:pt x="573209" y="313519"/>
                  </a:lnTo>
                  <a:lnTo>
                    <a:pt x="601264" y="3039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69"/>
            <p:cNvSpPr/>
            <p:nvPr>
              <p:custDataLst>
                <p:tags r:id="rId115"/>
              </p:custDataLst>
            </p:nvPr>
          </p:nvSpPr>
          <p:spPr>
            <a:xfrm>
              <a:off x="10502899" y="1365250"/>
              <a:ext cx="152402" cy="44451"/>
            </a:xfrm>
            <a:custGeom>
              <a:avLst/>
              <a:gdLst/>
              <a:ahLst/>
              <a:cxnLst/>
              <a:rect l="0" t="0" r="0" b="0"/>
              <a:pathLst>
                <a:path w="152402" h="44451">
                  <a:moveTo>
                    <a:pt x="1" y="44450"/>
                  </a:moveTo>
                  <a:lnTo>
                    <a:pt x="1" y="44450"/>
                  </a:lnTo>
                  <a:lnTo>
                    <a:pt x="0" y="41079"/>
                  </a:lnTo>
                  <a:lnTo>
                    <a:pt x="13485" y="32241"/>
                  </a:lnTo>
                  <a:lnTo>
                    <a:pt x="52209" y="20685"/>
                  </a:lnTo>
                  <a:lnTo>
                    <a:pt x="89761" y="12486"/>
                  </a:lnTo>
                  <a:lnTo>
                    <a:pt x="1524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5" name="SMARTInkShape-Group12"/>
          <p:cNvGrpSpPr/>
          <p:nvPr/>
        </p:nvGrpSpPr>
        <p:grpSpPr>
          <a:xfrm>
            <a:off x="11005433" y="1344831"/>
            <a:ext cx="329318" cy="325220"/>
            <a:chOff x="11005433" y="1344831"/>
            <a:chExt cx="329318" cy="325220"/>
          </a:xfrm>
        </p:grpSpPr>
        <p:sp>
          <p:nvSpPr>
            <p:cNvPr id="303" name="SMARTInkShape-70"/>
            <p:cNvSpPr/>
            <p:nvPr>
              <p:custDataLst>
                <p:tags r:id="rId106"/>
              </p:custDataLst>
            </p:nvPr>
          </p:nvSpPr>
          <p:spPr>
            <a:xfrm>
              <a:off x="11049000" y="1344831"/>
              <a:ext cx="95251" cy="325220"/>
            </a:xfrm>
            <a:custGeom>
              <a:avLst/>
              <a:gdLst/>
              <a:ahLst/>
              <a:cxnLst/>
              <a:rect l="0" t="0" r="0" b="0"/>
              <a:pathLst>
                <a:path w="95251" h="325220">
                  <a:moveTo>
                    <a:pt x="95250" y="83919"/>
                  </a:moveTo>
                  <a:lnTo>
                    <a:pt x="95250" y="83919"/>
                  </a:lnTo>
                  <a:lnTo>
                    <a:pt x="93369" y="43442"/>
                  </a:lnTo>
                  <a:lnTo>
                    <a:pt x="84418" y="9653"/>
                  </a:lnTo>
                  <a:lnTo>
                    <a:pt x="80323" y="1993"/>
                  </a:lnTo>
                  <a:lnTo>
                    <a:pt x="78243" y="374"/>
                  </a:lnTo>
                  <a:lnTo>
                    <a:pt x="76151" y="0"/>
                  </a:lnTo>
                  <a:lnTo>
                    <a:pt x="74051" y="456"/>
                  </a:lnTo>
                  <a:lnTo>
                    <a:pt x="60981" y="11212"/>
                  </a:lnTo>
                  <a:lnTo>
                    <a:pt x="47075" y="41288"/>
                  </a:lnTo>
                  <a:lnTo>
                    <a:pt x="37388" y="84850"/>
                  </a:lnTo>
                  <a:lnTo>
                    <a:pt x="34256" y="118905"/>
                  </a:lnTo>
                  <a:lnTo>
                    <a:pt x="32863" y="154502"/>
                  </a:lnTo>
                  <a:lnTo>
                    <a:pt x="32245" y="189137"/>
                  </a:lnTo>
                  <a:lnTo>
                    <a:pt x="30089" y="223345"/>
                  </a:lnTo>
                  <a:lnTo>
                    <a:pt x="23027" y="270575"/>
                  </a:lnTo>
                  <a:lnTo>
                    <a:pt x="11997" y="303854"/>
                  </a:lnTo>
                  <a:lnTo>
                    <a:pt x="0" y="325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71"/>
            <p:cNvSpPr/>
            <p:nvPr>
              <p:custDataLst>
                <p:tags r:id="rId107"/>
              </p:custDataLst>
            </p:nvPr>
          </p:nvSpPr>
          <p:spPr>
            <a:xfrm>
              <a:off x="11005433" y="1530350"/>
              <a:ext cx="329318" cy="114301"/>
            </a:xfrm>
            <a:custGeom>
              <a:avLst/>
              <a:gdLst/>
              <a:ahLst/>
              <a:cxnLst/>
              <a:rect l="0" t="0" r="0" b="0"/>
              <a:pathLst>
                <a:path w="329318" h="114301">
                  <a:moveTo>
                    <a:pt x="5467" y="114300"/>
                  </a:moveTo>
                  <a:lnTo>
                    <a:pt x="5467" y="114300"/>
                  </a:lnTo>
                  <a:lnTo>
                    <a:pt x="440" y="91696"/>
                  </a:lnTo>
                  <a:lnTo>
                    <a:pt x="0" y="84414"/>
                  </a:lnTo>
                  <a:lnTo>
                    <a:pt x="3272" y="72560"/>
                  </a:lnTo>
                  <a:lnTo>
                    <a:pt x="6120" y="67423"/>
                  </a:lnTo>
                  <a:lnTo>
                    <a:pt x="23613" y="53452"/>
                  </a:lnTo>
                  <a:lnTo>
                    <a:pt x="69963" y="38728"/>
                  </a:lnTo>
                  <a:lnTo>
                    <a:pt x="114868" y="33128"/>
                  </a:lnTo>
                  <a:lnTo>
                    <a:pt x="156486" y="31871"/>
                  </a:lnTo>
                  <a:lnTo>
                    <a:pt x="158358" y="31125"/>
                  </a:lnTo>
                  <a:lnTo>
                    <a:pt x="158899" y="29923"/>
                  </a:lnTo>
                  <a:lnTo>
                    <a:pt x="158555" y="28415"/>
                  </a:lnTo>
                  <a:lnTo>
                    <a:pt x="156914" y="27410"/>
                  </a:lnTo>
                  <a:lnTo>
                    <a:pt x="151329" y="26293"/>
                  </a:lnTo>
                  <a:lnTo>
                    <a:pt x="140250" y="29036"/>
                  </a:lnTo>
                  <a:lnTo>
                    <a:pt x="128032" y="37687"/>
                  </a:lnTo>
                  <a:lnTo>
                    <a:pt x="118845" y="52559"/>
                  </a:lnTo>
                  <a:lnTo>
                    <a:pt x="117710" y="64282"/>
                  </a:lnTo>
                  <a:lnTo>
                    <a:pt x="121037" y="80900"/>
                  </a:lnTo>
                  <a:lnTo>
                    <a:pt x="122730" y="85684"/>
                  </a:lnTo>
                  <a:lnTo>
                    <a:pt x="128376" y="92880"/>
                  </a:lnTo>
                  <a:lnTo>
                    <a:pt x="135587" y="97724"/>
                  </a:lnTo>
                  <a:lnTo>
                    <a:pt x="143496" y="99877"/>
                  </a:lnTo>
                  <a:lnTo>
                    <a:pt x="151715" y="98953"/>
                  </a:lnTo>
                  <a:lnTo>
                    <a:pt x="155882" y="97719"/>
                  </a:lnTo>
                  <a:lnTo>
                    <a:pt x="158661" y="94779"/>
                  </a:lnTo>
                  <a:lnTo>
                    <a:pt x="168094" y="63607"/>
                  </a:lnTo>
                  <a:lnTo>
                    <a:pt x="172304" y="28736"/>
                  </a:lnTo>
                  <a:lnTo>
                    <a:pt x="177432" y="20038"/>
                  </a:lnTo>
                  <a:lnTo>
                    <a:pt x="182114" y="14149"/>
                  </a:lnTo>
                  <a:lnTo>
                    <a:pt x="184636" y="13344"/>
                  </a:lnTo>
                  <a:lnTo>
                    <a:pt x="192696" y="12738"/>
                  </a:lnTo>
                  <a:lnTo>
                    <a:pt x="205111" y="16082"/>
                  </a:lnTo>
                  <a:lnTo>
                    <a:pt x="222196" y="28283"/>
                  </a:lnTo>
                  <a:lnTo>
                    <a:pt x="237291" y="48675"/>
                  </a:lnTo>
                  <a:lnTo>
                    <a:pt x="249259" y="80144"/>
                  </a:lnTo>
                  <a:lnTo>
                    <a:pt x="251268" y="98770"/>
                  </a:lnTo>
                  <a:lnTo>
                    <a:pt x="250473" y="101830"/>
                  </a:lnTo>
                  <a:lnTo>
                    <a:pt x="249238" y="103870"/>
                  </a:lnTo>
                  <a:lnTo>
                    <a:pt x="247003" y="105230"/>
                  </a:lnTo>
                  <a:lnTo>
                    <a:pt x="240756" y="106741"/>
                  </a:lnTo>
                  <a:lnTo>
                    <a:pt x="238526" y="105733"/>
                  </a:lnTo>
                  <a:lnTo>
                    <a:pt x="237039" y="103650"/>
                  </a:lnTo>
                  <a:lnTo>
                    <a:pt x="236048" y="100850"/>
                  </a:lnTo>
                  <a:lnTo>
                    <a:pt x="238025" y="86796"/>
                  </a:lnTo>
                  <a:lnTo>
                    <a:pt x="260928" y="52945"/>
                  </a:lnTo>
                  <a:lnTo>
                    <a:pt x="288671" y="24781"/>
                  </a:lnTo>
                  <a:lnTo>
                    <a:pt x="329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9" name="SMARTInkShape-Group13"/>
          <p:cNvGrpSpPr/>
          <p:nvPr/>
        </p:nvGrpSpPr>
        <p:grpSpPr>
          <a:xfrm>
            <a:off x="11592260" y="1310359"/>
            <a:ext cx="358030" cy="548424"/>
            <a:chOff x="11592260" y="1310359"/>
            <a:chExt cx="358030" cy="548424"/>
          </a:xfrm>
        </p:grpSpPr>
        <p:sp>
          <p:nvSpPr>
            <p:cNvPr id="306" name="SMARTInkShape-72"/>
            <p:cNvSpPr/>
            <p:nvPr>
              <p:custDataLst>
                <p:tags r:id="rId103"/>
              </p:custDataLst>
            </p:nvPr>
          </p:nvSpPr>
          <p:spPr>
            <a:xfrm>
              <a:off x="11592260" y="1514629"/>
              <a:ext cx="143299" cy="344154"/>
            </a:xfrm>
            <a:custGeom>
              <a:avLst/>
              <a:gdLst/>
              <a:ahLst/>
              <a:cxnLst/>
              <a:rect l="0" t="0" r="0" b="0"/>
              <a:pathLst>
                <a:path w="143299" h="344154">
                  <a:moveTo>
                    <a:pt x="21890" y="98271"/>
                  </a:moveTo>
                  <a:lnTo>
                    <a:pt x="21890" y="98271"/>
                  </a:lnTo>
                  <a:lnTo>
                    <a:pt x="23771" y="110823"/>
                  </a:lnTo>
                  <a:lnTo>
                    <a:pt x="25547" y="126427"/>
                  </a:lnTo>
                  <a:lnTo>
                    <a:pt x="23288" y="162980"/>
                  </a:lnTo>
                  <a:lnTo>
                    <a:pt x="21596" y="205795"/>
                  </a:lnTo>
                  <a:lnTo>
                    <a:pt x="16943" y="253210"/>
                  </a:lnTo>
                  <a:lnTo>
                    <a:pt x="11096" y="297441"/>
                  </a:lnTo>
                  <a:lnTo>
                    <a:pt x="2799" y="337181"/>
                  </a:lnTo>
                  <a:lnTo>
                    <a:pt x="0" y="344153"/>
                  </a:lnTo>
                  <a:lnTo>
                    <a:pt x="239" y="344037"/>
                  </a:lnTo>
                  <a:lnTo>
                    <a:pt x="1107" y="342548"/>
                  </a:lnTo>
                  <a:lnTo>
                    <a:pt x="8978" y="307625"/>
                  </a:lnTo>
                  <a:lnTo>
                    <a:pt x="18269" y="276689"/>
                  </a:lnTo>
                  <a:lnTo>
                    <a:pt x="26532" y="248966"/>
                  </a:lnTo>
                  <a:lnTo>
                    <a:pt x="36980" y="213551"/>
                  </a:lnTo>
                  <a:lnTo>
                    <a:pt x="48883" y="173008"/>
                  </a:lnTo>
                  <a:lnTo>
                    <a:pt x="60346" y="138923"/>
                  </a:lnTo>
                  <a:lnTo>
                    <a:pt x="71516" y="109145"/>
                  </a:lnTo>
                  <a:lnTo>
                    <a:pt x="82491" y="82237"/>
                  </a:lnTo>
                  <a:lnTo>
                    <a:pt x="98447" y="44813"/>
                  </a:lnTo>
                  <a:lnTo>
                    <a:pt x="115363" y="13522"/>
                  </a:lnTo>
                  <a:lnTo>
                    <a:pt x="124816" y="4161"/>
                  </a:lnTo>
                  <a:lnTo>
                    <a:pt x="133722" y="0"/>
                  </a:lnTo>
                  <a:lnTo>
                    <a:pt x="137367" y="5240"/>
                  </a:lnTo>
                  <a:lnTo>
                    <a:pt x="143298" y="27996"/>
                  </a:lnTo>
                  <a:lnTo>
                    <a:pt x="140759" y="55514"/>
                  </a:lnTo>
                  <a:lnTo>
                    <a:pt x="131164" y="82796"/>
                  </a:lnTo>
                  <a:lnTo>
                    <a:pt x="105224" y="117282"/>
                  </a:lnTo>
                  <a:lnTo>
                    <a:pt x="82917" y="136589"/>
                  </a:lnTo>
                  <a:lnTo>
                    <a:pt x="60771" y="147051"/>
                  </a:lnTo>
                  <a:lnTo>
                    <a:pt x="41286" y="150995"/>
                  </a:lnTo>
                  <a:lnTo>
                    <a:pt x="15540" y="149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73"/>
            <p:cNvSpPr/>
            <p:nvPr>
              <p:custDataLst>
                <p:tags r:id="rId104"/>
              </p:custDataLst>
            </p:nvPr>
          </p:nvSpPr>
          <p:spPr>
            <a:xfrm>
              <a:off x="11830050" y="1310359"/>
              <a:ext cx="120240" cy="232692"/>
            </a:xfrm>
            <a:custGeom>
              <a:avLst/>
              <a:gdLst/>
              <a:ahLst/>
              <a:cxnLst/>
              <a:rect l="0" t="0" r="0" b="0"/>
              <a:pathLst>
                <a:path w="120240" h="232692">
                  <a:moveTo>
                    <a:pt x="38100" y="35841"/>
                  </a:moveTo>
                  <a:lnTo>
                    <a:pt x="38100" y="35841"/>
                  </a:lnTo>
                  <a:lnTo>
                    <a:pt x="38805" y="22043"/>
                  </a:lnTo>
                  <a:lnTo>
                    <a:pt x="41470" y="16068"/>
                  </a:lnTo>
                  <a:lnTo>
                    <a:pt x="50309" y="5366"/>
                  </a:lnTo>
                  <a:lnTo>
                    <a:pt x="63516" y="1130"/>
                  </a:lnTo>
                  <a:lnTo>
                    <a:pt x="71978" y="0"/>
                  </a:lnTo>
                  <a:lnTo>
                    <a:pt x="88904" y="4390"/>
                  </a:lnTo>
                  <a:lnTo>
                    <a:pt x="104424" y="14102"/>
                  </a:lnTo>
                  <a:lnTo>
                    <a:pt x="116025" y="27825"/>
                  </a:lnTo>
                  <a:lnTo>
                    <a:pt x="120239" y="43332"/>
                  </a:lnTo>
                  <a:lnTo>
                    <a:pt x="116765" y="73573"/>
                  </a:lnTo>
                  <a:lnTo>
                    <a:pt x="109045" y="98472"/>
                  </a:lnTo>
                  <a:lnTo>
                    <a:pt x="81093" y="141320"/>
                  </a:lnTo>
                  <a:lnTo>
                    <a:pt x="40731" y="184388"/>
                  </a:lnTo>
                  <a:lnTo>
                    <a:pt x="6713" y="215234"/>
                  </a:lnTo>
                  <a:lnTo>
                    <a:pt x="0" y="232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74"/>
            <p:cNvSpPr/>
            <p:nvPr>
              <p:custDataLst>
                <p:tags r:id="rId105"/>
              </p:custDataLst>
            </p:nvPr>
          </p:nvSpPr>
          <p:spPr>
            <a:xfrm>
              <a:off x="11855450" y="16446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0" name="SMARTInkShape-75"/>
          <p:cNvSpPr/>
          <p:nvPr>
            <p:custDataLst>
              <p:tags r:id="rId2"/>
            </p:custDataLst>
          </p:nvPr>
        </p:nvSpPr>
        <p:spPr>
          <a:xfrm>
            <a:off x="6026150" y="2819400"/>
            <a:ext cx="172892" cy="3098801"/>
          </a:xfrm>
          <a:custGeom>
            <a:avLst/>
            <a:gdLst/>
            <a:ahLst/>
            <a:cxnLst/>
            <a:rect l="0" t="0" r="0" b="0"/>
            <a:pathLst>
              <a:path w="172892" h="3098801">
                <a:moveTo>
                  <a:pt x="0" y="0"/>
                </a:moveTo>
                <a:lnTo>
                  <a:pt x="0" y="0"/>
                </a:lnTo>
                <a:lnTo>
                  <a:pt x="0" y="46741"/>
                </a:lnTo>
                <a:lnTo>
                  <a:pt x="1881" y="85685"/>
                </a:lnTo>
                <a:lnTo>
                  <a:pt x="3371" y="107923"/>
                </a:lnTo>
                <a:lnTo>
                  <a:pt x="5775" y="134038"/>
                </a:lnTo>
                <a:lnTo>
                  <a:pt x="8789" y="162736"/>
                </a:lnTo>
                <a:lnTo>
                  <a:pt x="12209" y="193158"/>
                </a:lnTo>
                <a:lnTo>
                  <a:pt x="16606" y="227550"/>
                </a:lnTo>
                <a:lnTo>
                  <a:pt x="21654" y="264589"/>
                </a:lnTo>
                <a:lnTo>
                  <a:pt x="27136" y="303392"/>
                </a:lnTo>
                <a:lnTo>
                  <a:pt x="32908" y="348311"/>
                </a:lnTo>
                <a:lnTo>
                  <a:pt x="38872" y="397308"/>
                </a:lnTo>
                <a:lnTo>
                  <a:pt x="44963" y="449022"/>
                </a:lnTo>
                <a:lnTo>
                  <a:pt x="51143" y="505370"/>
                </a:lnTo>
                <a:lnTo>
                  <a:pt x="57379" y="564808"/>
                </a:lnTo>
                <a:lnTo>
                  <a:pt x="63652" y="626305"/>
                </a:lnTo>
                <a:lnTo>
                  <a:pt x="69951" y="693409"/>
                </a:lnTo>
                <a:lnTo>
                  <a:pt x="76267" y="764250"/>
                </a:lnTo>
                <a:lnTo>
                  <a:pt x="82595" y="837584"/>
                </a:lnTo>
                <a:lnTo>
                  <a:pt x="89635" y="916106"/>
                </a:lnTo>
                <a:lnTo>
                  <a:pt x="97151" y="998087"/>
                </a:lnTo>
                <a:lnTo>
                  <a:pt x="104984" y="1082375"/>
                </a:lnTo>
                <a:lnTo>
                  <a:pt x="113734" y="1171022"/>
                </a:lnTo>
                <a:lnTo>
                  <a:pt x="123095" y="1262575"/>
                </a:lnTo>
                <a:lnTo>
                  <a:pt x="132864" y="1356067"/>
                </a:lnTo>
                <a:lnTo>
                  <a:pt x="142198" y="1452261"/>
                </a:lnTo>
                <a:lnTo>
                  <a:pt x="151242" y="1550257"/>
                </a:lnTo>
                <a:lnTo>
                  <a:pt x="160095" y="1649455"/>
                </a:lnTo>
                <a:lnTo>
                  <a:pt x="165996" y="1749453"/>
                </a:lnTo>
                <a:lnTo>
                  <a:pt x="169931" y="1849986"/>
                </a:lnTo>
                <a:lnTo>
                  <a:pt x="172553" y="1950874"/>
                </a:lnTo>
                <a:lnTo>
                  <a:pt x="172891" y="2049882"/>
                </a:lnTo>
                <a:lnTo>
                  <a:pt x="171706" y="2147639"/>
                </a:lnTo>
                <a:lnTo>
                  <a:pt x="169504" y="2244559"/>
                </a:lnTo>
                <a:lnTo>
                  <a:pt x="165213" y="2337395"/>
                </a:lnTo>
                <a:lnTo>
                  <a:pt x="159531" y="2427508"/>
                </a:lnTo>
                <a:lnTo>
                  <a:pt x="152921" y="2515805"/>
                </a:lnTo>
                <a:lnTo>
                  <a:pt x="144986" y="2597248"/>
                </a:lnTo>
                <a:lnTo>
                  <a:pt x="136168" y="2674121"/>
                </a:lnTo>
                <a:lnTo>
                  <a:pt x="126762" y="2747947"/>
                </a:lnTo>
                <a:lnTo>
                  <a:pt x="116964" y="2812687"/>
                </a:lnTo>
                <a:lnTo>
                  <a:pt x="106904" y="2871369"/>
                </a:lnTo>
                <a:lnTo>
                  <a:pt x="96669" y="2926012"/>
                </a:lnTo>
                <a:lnTo>
                  <a:pt x="89140" y="2969498"/>
                </a:lnTo>
                <a:lnTo>
                  <a:pt x="83416" y="3005543"/>
                </a:lnTo>
                <a:lnTo>
                  <a:pt x="78894" y="3036629"/>
                </a:lnTo>
                <a:lnTo>
                  <a:pt x="69850" y="30988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6" name="SMARTInkShape-Group15"/>
          <p:cNvGrpSpPr/>
          <p:nvPr/>
        </p:nvGrpSpPr>
        <p:grpSpPr>
          <a:xfrm>
            <a:off x="1428750" y="2806700"/>
            <a:ext cx="1612901" cy="844551"/>
            <a:chOff x="1428750" y="2806700"/>
            <a:chExt cx="1612901" cy="844551"/>
          </a:xfrm>
        </p:grpSpPr>
        <p:sp>
          <p:nvSpPr>
            <p:cNvPr id="311" name="SMARTInkShape-76"/>
            <p:cNvSpPr/>
            <p:nvPr>
              <p:custDataLst>
                <p:tags r:id="rId88"/>
              </p:custDataLst>
            </p:nvPr>
          </p:nvSpPr>
          <p:spPr>
            <a:xfrm>
              <a:off x="1543050" y="2959778"/>
              <a:ext cx="38101" cy="393023"/>
            </a:xfrm>
            <a:custGeom>
              <a:avLst/>
              <a:gdLst/>
              <a:ahLst/>
              <a:cxnLst/>
              <a:rect l="0" t="0" r="0" b="0"/>
              <a:pathLst>
                <a:path w="38101" h="393023">
                  <a:moveTo>
                    <a:pt x="0" y="24722"/>
                  </a:moveTo>
                  <a:lnTo>
                    <a:pt x="0" y="24722"/>
                  </a:lnTo>
                  <a:lnTo>
                    <a:pt x="706" y="14583"/>
                  </a:lnTo>
                  <a:lnTo>
                    <a:pt x="6088" y="0"/>
                  </a:lnTo>
                  <a:lnTo>
                    <a:pt x="15732" y="40718"/>
                  </a:lnTo>
                  <a:lnTo>
                    <a:pt x="20632" y="73459"/>
                  </a:lnTo>
                  <a:lnTo>
                    <a:pt x="25163" y="114822"/>
                  </a:lnTo>
                  <a:lnTo>
                    <a:pt x="29528" y="160722"/>
                  </a:lnTo>
                  <a:lnTo>
                    <a:pt x="33820" y="206992"/>
                  </a:lnTo>
                  <a:lnTo>
                    <a:pt x="36198" y="251546"/>
                  </a:lnTo>
                  <a:lnTo>
                    <a:pt x="37255" y="292749"/>
                  </a:lnTo>
                  <a:lnTo>
                    <a:pt x="37724" y="327525"/>
                  </a:lnTo>
                  <a:lnTo>
                    <a:pt x="38026" y="372767"/>
                  </a:lnTo>
                  <a:lnTo>
                    <a:pt x="38100" y="393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77"/>
            <p:cNvSpPr/>
            <p:nvPr>
              <p:custDataLst>
                <p:tags r:id="rId89"/>
              </p:custDataLst>
            </p:nvPr>
          </p:nvSpPr>
          <p:spPr>
            <a:xfrm>
              <a:off x="1499483" y="2876550"/>
              <a:ext cx="253118" cy="127001"/>
            </a:xfrm>
            <a:custGeom>
              <a:avLst/>
              <a:gdLst/>
              <a:ahLst/>
              <a:cxnLst/>
              <a:rect l="0" t="0" r="0" b="0"/>
              <a:pathLst>
                <a:path w="253118" h="127001">
                  <a:moveTo>
                    <a:pt x="5467" y="127000"/>
                  </a:moveTo>
                  <a:lnTo>
                    <a:pt x="5467" y="127000"/>
                  </a:lnTo>
                  <a:lnTo>
                    <a:pt x="0" y="121533"/>
                  </a:lnTo>
                  <a:lnTo>
                    <a:pt x="6121" y="114170"/>
                  </a:lnTo>
                  <a:lnTo>
                    <a:pt x="43226" y="92558"/>
                  </a:lnTo>
                  <a:lnTo>
                    <a:pt x="74460" y="75238"/>
                  </a:lnTo>
                  <a:lnTo>
                    <a:pt x="109508" y="55782"/>
                  </a:lnTo>
                  <a:lnTo>
                    <a:pt x="145546" y="36786"/>
                  </a:lnTo>
                  <a:lnTo>
                    <a:pt x="180378" y="21288"/>
                  </a:lnTo>
                  <a:lnTo>
                    <a:pt x="224979" y="7405"/>
                  </a:lnTo>
                  <a:lnTo>
                    <a:pt x="253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78"/>
            <p:cNvSpPr/>
            <p:nvPr>
              <p:custDataLst>
                <p:tags r:id="rId90"/>
              </p:custDataLst>
            </p:nvPr>
          </p:nvSpPr>
          <p:spPr>
            <a:xfrm>
              <a:off x="1517650" y="3060700"/>
              <a:ext cx="203201" cy="95251"/>
            </a:xfrm>
            <a:custGeom>
              <a:avLst/>
              <a:gdLst/>
              <a:ahLst/>
              <a:cxnLst/>
              <a:rect l="0" t="0" r="0" b="0"/>
              <a:pathLst>
                <a:path w="203201" h="95251">
                  <a:moveTo>
                    <a:pt x="0" y="95250"/>
                  </a:moveTo>
                  <a:lnTo>
                    <a:pt x="0" y="95250"/>
                  </a:lnTo>
                  <a:lnTo>
                    <a:pt x="3371" y="91879"/>
                  </a:lnTo>
                  <a:lnTo>
                    <a:pt x="49284" y="66688"/>
                  </a:lnTo>
                  <a:lnTo>
                    <a:pt x="92214" y="43513"/>
                  </a:lnTo>
                  <a:lnTo>
                    <a:pt x="135037" y="22536"/>
                  </a:lnTo>
                  <a:lnTo>
                    <a:pt x="181112" y="6176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79"/>
            <p:cNvSpPr/>
            <p:nvPr>
              <p:custDataLst>
                <p:tags r:id="rId91"/>
              </p:custDataLst>
            </p:nvPr>
          </p:nvSpPr>
          <p:spPr>
            <a:xfrm>
              <a:off x="1727200" y="3098800"/>
              <a:ext cx="127001" cy="189285"/>
            </a:xfrm>
            <a:custGeom>
              <a:avLst/>
              <a:gdLst/>
              <a:ahLst/>
              <a:cxnLst/>
              <a:rect l="0" t="0" r="0" b="0"/>
              <a:pathLst>
                <a:path w="127001" h="189285">
                  <a:moveTo>
                    <a:pt x="0" y="44450"/>
                  </a:moveTo>
                  <a:lnTo>
                    <a:pt x="0" y="44450"/>
                  </a:lnTo>
                  <a:lnTo>
                    <a:pt x="0" y="38983"/>
                  </a:lnTo>
                  <a:lnTo>
                    <a:pt x="6742" y="34990"/>
                  </a:lnTo>
                  <a:lnTo>
                    <a:pt x="15697" y="35072"/>
                  </a:lnTo>
                  <a:lnTo>
                    <a:pt x="21048" y="36081"/>
                  </a:lnTo>
                  <a:lnTo>
                    <a:pt x="32638" y="44729"/>
                  </a:lnTo>
                  <a:lnTo>
                    <a:pt x="44139" y="59391"/>
                  </a:lnTo>
                  <a:lnTo>
                    <a:pt x="63020" y="103297"/>
                  </a:lnTo>
                  <a:lnTo>
                    <a:pt x="69637" y="127049"/>
                  </a:lnTo>
                  <a:lnTo>
                    <a:pt x="68135" y="167279"/>
                  </a:lnTo>
                  <a:lnTo>
                    <a:pt x="64149" y="180885"/>
                  </a:lnTo>
                  <a:lnTo>
                    <a:pt x="57674" y="189284"/>
                  </a:lnTo>
                  <a:lnTo>
                    <a:pt x="53266" y="188278"/>
                  </a:lnTo>
                  <a:lnTo>
                    <a:pt x="42724" y="177753"/>
                  </a:lnTo>
                  <a:lnTo>
                    <a:pt x="38509" y="157553"/>
                  </a:lnTo>
                  <a:lnTo>
                    <a:pt x="41984" y="118414"/>
                  </a:lnTo>
                  <a:lnTo>
                    <a:pt x="50410" y="89317"/>
                  </a:lnTo>
                  <a:lnTo>
                    <a:pt x="74281" y="44730"/>
                  </a:lnTo>
                  <a:lnTo>
                    <a:pt x="98836" y="17957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80"/>
            <p:cNvSpPr/>
            <p:nvPr>
              <p:custDataLst>
                <p:tags r:id="rId92"/>
              </p:custDataLst>
            </p:nvPr>
          </p:nvSpPr>
          <p:spPr>
            <a:xfrm>
              <a:off x="1844589" y="3113145"/>
              <a:ext cx="117562" cy="147534"/>
            </a:xfrm>
            <a:custGeom>
              <a:avLst/>
              <a:gdLst/>
              <a:ahLst/>
              <a:cxnLst/>
              <a:rect l="0" t="0" r="0" b="0"/>
              <a:pathLst>
                <a:path w="117562" h="147534">
                  <a:moveTo>
                    <a:pt x="15961" y="68205"/>
                  </a:moveTo>
                  <a:lnTo>
                    <a:pt x="15961" y="68205"/>
                  </a:lnTo>
                  <a:lnTo>
                    <a:pt x="37009" y="55996"/>
                  </a:lnTo>
                  <a:lnTo>
                    <a:pt x="55031" y="36003"/>
                  </a:lnTo>
                  <a:lnTo>
                    <a:pt x="62972" y="22132"/>
                  </a:lnTo>
                  <a:lnTo>
                    <a:pt x="66262" y="3908"/>
                  </a:lnTo>
                  <a:lnTo>
                    <a:pt x="65017" y="2057"/>
                  </a:lnTo>
                  <a:lnTo>
                    <a:pt x="62776" y="823"/>
                  </a:lnTo>
                  <a:lnTo>
                    <a:pt x="59871" y="0"/>
                  </a:lnTo>
                  <a:lnTo>
                    <a:pt x="50999" y="2849"/>
                  </a:lnTo>
                  <a:lnTo>
                    <a:pt x="24685" y="19547"/>
                  </a:lnTo>
                  <a:lnTo>
                    <a:pt x="7335" y="43832"/>
                  </a:lnTo>
                  <a:lnTo>
                    <a:pt x="0" y="73370"/>
                  </a:lnTo>
                  <a:lnTo>
                    <a:pt x="1197" y="101093"/>
                  </a:lnTo>
                  <a:lnTo>
                    <a:pt x="9391" y="123811"/>
                  </a:lnTo>
                  <a:lnTo>
                    <a:pt x="20567" y="135487"/>
                  </a:lnTo>
                  <a:lnTo>
                    <a:pt x="27498" y="140576"/>
                  </a:lnTo>
                  <a:lnTo>
                    <a:pt x="44607" y="146231"/>
                  </a:lnTo>
                  <a:lnTo>
                    <a:pt x="77836" y="147533"/>
                  </a:lnTo>
                  <a:lnTo>
                    <a:pt x="117561" y="144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81"/>
            <p:cNvSpPr/>
            <p:nvPr>
              <p:custDataLst>
                <p:tags r:id="rId93"/>
              </p:custDataLst>
            </p:nvPr>
          </p:nvSpPr>
          <p:spPr>
            <a:xfrm>
              <a:off x="1987180" y="3098800"/>
              <a:ext cx="146421" cy="346958"/>
            </a:xfrm>
            <a:custGeom>
              <a:avLst/>
              <a:gdLst/>
              <a:ahLst/>
              <a:cxnLst/>
              <a:rect l="0" t="0" r="0" b="0"/>
              <a:pathLst>
                <a:path w="146421" h="346958">
                  <a:moveTo>
                    <a:pt x="89270" y="0"/>
                  </a:moveTo>
                  <a:lnTo>
                    <a:pt x="89270" y="0"/>
                  </a:lnTo>
                  <a:lnTo>
                    <a:pt x="66126" y="0"/>
                  </a:lnTo>
                  <a:lnTo>
                    <a:pt x="49957" y="6742"/>
                  </a:lnTo>
                  <a:lnTo>
                    <a:pt x="31761" y="21048"/>
                  </a:lnTo>
                  <a:lnTo>
                    <a:pt x="11719" y="54984"/>
                  </a:lnTo>
                  <a:lnTo>
                    <a:pt x="597" y="83868"/>
                  </a:lnTo>
                  <a:lnTo>
                    <a:pt x="0" y="99364"/>
                  </a:lnTo>
                  <a:lnTo>
                    <a:pt x="7002" y="119987"/>
                  </a:lnTo>
                  <a:lnTo>
                    <a:pt x="14136" y="129292"/>
                  </a:lnTo>
                  <a:lnTo>
                    <a:pt x="18014" y="132762"/>
                  </a:lnTo>
                  <a:lnTo>
                    <a:pt x="22716" y="134369"/>
                  </a:lnTo>
                  <a:lnTo>
                    <a:pt x="33585" y="134273"/>
                  </a:lnTo>
                  <a:lnTo>
                    <a:pt x="43590" y="128116"/>
                  </a:lnTo>
                  <a:lnTo>
                    <a:pt x="77020" y="86002"/>
                  </a:lnTo>
                  <a:lnTo>
                    <a:pt x="98688" y="45994"/>
                  </a:lnTo>
                  <a:lnTo>
                    <a:pt x="107474" y="10806"/>
                  </a:lnTo>
                  <a:lnTo>
                    <a:pt x="106345" y="10732"/>
                  </a:lnTo>
                  <a:lnTo>
                    <a:pt x="101327" y="14412"/>
                  </a:lnTo>
                  <a:lnTo>
                    <a:pt x="93940" y="31160"/>
                  </a:lnTo>
                  <a:lnTo>
                    <a:pt x="85123" y="72242"/>
                  </a:lnTo>
                  <a:lnTo>
                    <a:pt x="79418" y="110070"/>
                  </a:lnTo>
                  <a:lnTo>
                    <a:pt x="77414" y="156399"/>
                  </a:lnTo>
                  <a:lnTo>
                    <a:pt x="76945" y="189220"/>
                  </a:lnTo>
                  <a:lnTo>
                    <a:pt x="74855" y="222622"/>
                  </a:lnTo>
                  <a:lnTo>
                    <a:pt x="71593" y="269397"/>
                  </a:lnTo>
                  <a:lnTo>
                    <a:pt x="66864" y="310068"/>
                  </a:lnTo>
                  <a:lnTo>
                    <a:pt x="59366" y="341510"/>
                  </a:lnTo>
                  <a:lnTo>
                    <a:pt x="59456" y="344090"/>
                  </a:lnTo>
                  <a:lnTo>
                    <a:pt x="60222" y="345810"/>
                  </a:lnTo>
                  <a:lnTo>
                    <a:pt x="61438" y="346957"/>
                  </a:lnTo>
                  <a:lnTo>
                    <a:pt x="62954" y="346310"/>
                  </a:lnTo>
                  <a:lnTo>
                    <a:pt x="83548" y="319667"/>
                  </a:lnTo>
                  <a:lnTo>
                    <a:pt x="93924" y="295329"/>
                  </a:lnTo>
                  <a:lnTo>
                    <a:pt x="103752" y="248758"/>
                  </a:lnTo>
                  <a:lnTo>
                    <a:pt x="113708" y="209878"/>
                  </a:lnTo>
                  <a:lnTo>
                    <a:pt x="129009" y="169659"/>
                  </a:lnTo>
                  <a:lnTo>
                    <a:pt x="145516" y="123969"/>
                  </a:lnTo>
                  <a:lnTo>
                    <a:pt x="14642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82"/>
            <p:cNvSpPr/>
            <p:nvPr>
              <p:custDataLst>
                <p:tags r:id="rId94"/>
              </p:custDataLst>
            </p:nvPr>
          </p:nvSpPr>
          <p:spPr>
            <a:xfrm>
              <a:off x="2140473" y="3040168"/>
              <a:ext cx="374128" cy="207908"/>
            </a:xfrm>
            <a:custGeom>
              <a:avLst/>
              <a:gdLst/>
              <a:ahLst/>
              <a:cxnLst/>
              <a:rect l="0" t="0" r="0" b="0"/>
              <a:pathLst>
                <a:path w="374128" h="207908">
                  <a:moveTo>
                    <a:pt x="12177" y="39582"/>
                  </a:moveTo>
                  <a:lnTo>
                    <a:pt x="12177" y="39582"/>
                  </a:lnTo>
                  <a:lnTo>
                    <a:pt x="12177" y="33493"/>
                  </a:lnTo>
                  <a:lnTo>
                    <a:pt x="10766" y="66460"/>
                  </a:lnTo>
                  <a:lnTo>
                    <a:pt x="2125" y="110978"/>
                  </a:lnTo>
                  <a:lnTo>
                    <a:pt x="0" y="157166"/>
                  </a:lnTo>
                  <a:lnTo>
                    <a:pt x="3003" y="182842"/>
                  </a:lnTo>
                  <a:lnTo>
                    <a:pt x="8335" y="195210"/>
                  </a:lnTo>
                  <a:lnTo>
                    <a:pt x="11732" y="200485"/>
                  </a:lnTo>
                  <a:lnTo>
                    <a:pt x="19270" y="206344"/>
                  </a:lnTo>
                  <a:lnTo>
                    <a:pt x="23256" y="207907"/>
                  </a:lnTo>
                  <a:lnTo>
                    <a:pt x="28030" y="207537"/>
                  </a:lnTo>
                  <a:lnTo>
                    <a:pt x="38978" y="203364"/>
                  </a:lnTo>
                  <a:lnTo>
                    <a:pt x="53671" y="189710"/>
                  </a:lnTo>
                  <a:lnTo>
                    <a:pt x="76347" y="158241"/>
                  </a:lnTo>
                  <a:lnTo>
                    <a:pt x="94220" y="118406"/>
                  </a:lnTo>
                  <a:lnTo>
                    <a:pt x="109496" y="76032"/>
                  </a:lnTo>
                  <a:lnTo>
                    <a:pt x="113401" y="51222"/>
                  </a:lnTo>
                  <a:lnTo>
                    <a:pt x="113526" y="51576"/>
                  </a:lnTo>
                  <a:lnTo>
                    <a:pt x="108288" y="85477"/>
                  </a:lnTo>
                  <a:lnTo>
                    <a:pt x="114448" y="121486"/>
                  </a:lnTo>
                  <a:lnTo>
                    <a:pt x="119014" y="133134"/>
                  </a:lnTo>
                  <a:lnTo>
                    <a:pt x="125747" y="140662"/>
                  </a:lnTo>
                  <a:lnTo>
                    <a:pt x="140842" y="148867"/>
                  </a:lnTo>
                  <a:lnTo>
                    <a:pt x="147343" y="148422"/>
                  </a:lnTo>
                  <a:lnTo>
                    <a:pt x="169976" y="137683"/>
                  </a:lnTo>
                  <a:lnTo>
                    <a:pt x="207926" y="108971"/>
                  </a:lnTo>
                  <a:lnTo>
                    <a:pt x="224380" y="83504"/>
                  </a:lnTo>
                  <a:lnTo>
                    <a:pt x="231450" y="56986"/>
                  </a:lnTo>
                  <a:lnTo>
                    <a:pt x="229341" y="41673"/>
                  </a:lnTo>
                  <a:lnTo>
                    <a:pt x="226803" y="34626"/>
                  </a:lnTo>
                  <a:lnTo>
                    <a:pt x="218338" y="24914"/>
                  </a:lnTo>
                  <a:lnTo>
                    <a:pt x="213118" y="21337"/>
                  </a:lnTo>
                  <a:lnTo>
                    <a:pt x="208227" y="20363"/>
                  </a:lnTo>
                  <a:lnTo>
                    <a:pt x="203554" y="21125"/>
                  </a:lnTo>
                  <a:lnTo>
                    <a:pt x="199029" y="23044"/>
                  </a:lnTo>
                  <a:lnTo>
                    <a:pt x="190237" y="32702"/>
                  </a:lnTo>
                  <a:lnTo>
                    <a:pt x="183037" y="46402"/>
                  </a:lnTo>
                  <a:lnTo>
                    <a:pt x="178035" y="89860"/>
                  </a:lnTo>
                  <a:lnTo>
                    <a:pt x="184244" y="117117"/>
                  </a:lnTo>
                  <a:lnTo>
                    <a:pt x="193073" y="130722"/>
                  </a:lnTo>
                  <a:lnTo>
                    <a:pt x="204053" y="140766"/>
                  </a:lnTo>
                  <a:lnTo>
                    <a:pt x="215989" y="147582"/>
                  </a:lnTo>
                  <a:lnTo>
                    <a:pt x="230230" y="149201"/>
                  </a:lnTo>
                  <a:lnTo>
                    <a:pt x="245262" y="146863"/>
                  </a:lnTo>
                  <a:lnTo>
                    <a:pt x="258998" y="141119"/>
                  </a:lnTo>
                  <a:lnTo>
                    <a:pt x="275260" y="126582"/>
                  </a:lnTo>
                  <a:lnTo>
                    <a:pt x="280797" y="113056"/>
                  </a:lnTo>
                  <a:lnTo>
                    <a:pt x="284968" y="66469"/>
                  </a:lnTo>
                  <a:lnTo>
                    <a:pt x="285150" y="60954"/>
                  </a:lnTo>
                  <a:lnTo>
                    <a:pt x="284470" y="60885"/>
                  </a:lnTo>
                  <a:lnTo>
                    <a:pt x="281833" y="62691"/>
                  </a:lnTo>
                  <a:lnTo>
                    <a:pt x="279753" y="77787"/>
                  </a:lnTo>
                  <a:lnTo>
                    <a:pt x="278954" y="124630"/>
                  </a:lnTo>
                  <a:lnTo>
                    <a:pt x="278879" y="164484"/>
                  </a:lnTo>
                  <a:lnTo>
                    <a:pt x="282248" y="124302"/>
                  </a:lnTo>
                  <a:lnTo>
                    <a:pt x="287715" y="85772"/>
                  </a:lnTo>
                  <a:lnTo>
                    <a:pt x="300546" y="43077"/>
                  </a:lnTo>
                  <a:lnTo>
                    <a:pt x="314382" y="12630"/>
                  </a:lnTo>
                  <a:lnTo>
                    <a:pt x="323114" y="2909"/>
                  </a:lnTo>
                  <a:lnTo>
                    <a:pt x="327418" y="317"/>
                  </a:lnTo>
                  <a:lnTo>
                    <a:pt x="331699" y="0"/>
                  </a:lnTo>
                  <a:lnTo>
                    <a:pt x="340218" y="3410"/>
                  </a:lnTo>
                  <a:lnTo>
                    <a:pt x="352948" y="26748"/>
                  </a:lnTo>
                  <a:lnTo>
                    <a:pt x="360458" y="71854"/>
                  </a:lnTo>
                  <a:lnTo>
                    <a:pt x="366674" y="119414"/>
                  </a:lnTo>
                  <a:lnTo>
                    <a:pt x="374127" y="147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83"/>
            <p:cNvSpPr/>
            <p:nvPr>
              <p:custDataLst>
                <p:tags r:id="rId95"/>
              </p:custDataLst>
            </p:nvPr>
          </p:nvSpPr>
          <p:spPr>
            <a:xfrm>
              <a:off x="2582275" y="2844800"/>
              <a:ext cx="52976" cy="342714"/>
            </a:xfrm>
            <a:custGeom>
              <a:avLst/>
              <a:gdLst/>
              <a:ahLst/>
              <a:cxnLst/>
              <a:rect l="0" t="0" r="0" b="0"/>
              <a:pathLst>
                <a:path w="52976" h="342714">
                  <a:moveTo>
                    <a:pt x="33925" y="0"/>
                  </a:moveTo>
                  <a:lnTo>
                    <a:pt x="33925" y="0"/>
                  </a:lnTo>
                  <a:lnTo>
                    <a:pt x="30162" y="35156"/>
                  </a:lnTo>
                  <a:lnTo>
                    <a:pt x="24491" y="65719"/>
                  </a:lnTo>
                  <a:lnTo>
                    <a:pt x="19619" y="105173"/>
                  </a:lnTo>
                  <a:lnTo>
                    <a:pt x="13221" y="146697"/>
                  </a:lnTo>
                  <a:lnTo>
                    <a:pt x="6379" y="189377"/>
                  </a:lnTo>
                  <a:lnTo>
                    <a:pt x="986" y="234216"/>
                  </a:lnTo>
                  <a:lnTo>
                    <a:pt x="0" y="272488"/>
                  </a:lnTo>
                  <a:lnTo>
                    <a:pt x="3412" y="316157"/>
                  </a:lnTo>
                  <a:lnTo>
                    <a:pt x="5116" y="327188"/>
                  </a:lnTo>
                  <a:lnTo>
                    <a:pt x="9780" y="334542"/>
                  </a:lnTo>
                  <a:lnTo>
                    <a:pt x="16418" y="339445"/>
                  </a:lnTo>
                  <a:lnTo>
                    <a:pt x="24370" y="342713"/>
                  </a:lnTo>
                  <a:lnTo>
                    <a:pt x="31788" y="342070"/>
                  </a:lnTo>
                  <a:lnTo>
                    <a:pt x="45675" y="333829"/>
                  </a:lnTo>
                  <a:lnTo>
                    <a:pt x="49520" y="324153"/>
                  </a:lnTo>
                  <a:lnTo>
                    <a:pt x="52975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84"/>
            <p:cNvSpPr/>
            <p:nvPr>
              <p:custDataLst>
                <p:tags r:id="rId96"/>
              </p:custDataLst>
            </p:nvPr>
          </p:nvSpPr>
          <p:spPr>
            <a:xfrm>
              <a:off x="2544530" y="3043156"/>
              <a:ext cx="141521" cy="125495"/>
            </a:xfrm>
            <a:custGeom>
              <a:avLst/>
              <a:gdLst/>
              <a:ahLst/>
              <a:cxnLst/>
              <a:rect l="0" t="0" r="0" b="0"/>
              <a:pathLst>
                <a:path w="141521" h="125495">
                  <a:moveTo>
                    <a:pt x="8170" y="30244"/>
                  </a:moveTo>
                  <a:lnTo>
                    <a:pt x="8170" y="30244"/>
                  </a:lnTo>
                  <a:lnTo>
                    <a:pt x="0" y="30244"/>
                  </a:lnTo>
                  <a:lnTo>
                    <a:pt x="3833" y="29538"/>
                  </a:lnTo>
                  <a:lnTo>
                    <a:pt x="45073" y="18707"/>
                  </a:lnTo>
                  <a:lnTo>
                    <a:pt x="81965" y="6119"/>
                  </a:lnTo>
                  <a:lnTo>
                    <a:pt x="116115" y="0"/>
                  </a:lnTo>
                  <a:lnTo>
                    <a:pt x="125055" y="1045"/>
                  </a:lnTo>
                  <a:lnTo>
                    <a:pt x="128427" y="2311"/>
                  </a:lnTo>
                  <a:lnTo>
                    <a:pt x="130674" y="4567"/>
                  </a:lnTo>
                  <a:lnTo>
                    <a:pt x="133172" y="10836"/>
                  </a:lnTo>
                  <a:lnTo>
                    <a:pt x="134994" y="55679"/>
                  </a:lnTo>
                  <a:lnTo>
                    <a:pt x="137028" y="97938"/>
                  </a:lnTo>
                  <a:lnTo>
                    <a:pt x="141520" y="125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85"/>
            <p:cNvSpPr/>
            <p:nvPr>
              <p:custDataLst>
                <p:tags r:id="rId97"/>
              </p:custDataLst>
            </p:nvPr>
          </p:nvSpPr>
          <p:spPr>
            <a:xfrm>
              <a:off x="2718061" y="2919425"/>
              <a:ext cx="12440" cy="26976"/>
            </a:xfrm>
            <a:custGeom>
              <a:avLst/>
              <a:gdLst/>
              <a:ahLst/>
              <a:cxnLst/>
              <a:rect l="0" t="0" r="0" b="0"/>
              <a:pathLst>
                <a:path w="12440" h="26976">
                  <a:moveTo>
                    <a:pt x="6089" y="26975"/>
                  </a:moveTo>
                  <a:lnTo>
                    <a:pt x="6089" y="26975"/>
                  </a:lnTo>
                  <a:lnTo>
                    <a:pt x="327" y="270"/>
                  </a:lnTo>
                  <a:lnTo>
                    <a:pt x="131" y="0"/>
                  </a:lnTo>
                  <a:lnTo>
                    <a:pt x="0" y="525"/>
                  </a:lnTo>
                  <a:lnTo>
                    <a:pt x="12439" y="26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86"/>
            <p:cNvSpPr/>
            <p:nvPr>
              <p:custDataLst>
                <p:tags r:id="rId98"/>
              </p:custDataLst>
            </p:nvPr>
          </p:nvSpPr>
          <p:spPr>
            <a:xfrm>
              <a:off x="2755900" y="2986138"/>
              <a:ext cx="52387" cy="158971"/>
            </a:xfrm>
            <a:custGeom>
              <a:avLst/>
              <a:gdLst/>
              <a:ahLst/>
              <a:cxnLst/>
              <a:rect l="0" t="0" r="0" b="0"/>
              <a:pathLst>
                <a:path w="52387" h="158971">
                  <a:moveTo>
                    <a:pt x="50800" y="36462"/>
                  </a:moveTo>
                  <a:lnTo>
                    <a:pt x="50800" y="36462"/>
                  </a:lnTo>
                  <a:lnTo>
                    <a:pt x="45025" y="21959"/>
                  </a:lnTo>
                  <a:lnTo>
                    <a:pt x="30406" y="3891"/>
                  </a:lnTo>
                  <a:lnTo>
                    <a:pt x="23862" y="819"/>
                  </a:lnTo>
                  <a:lnTo>
                    <a:pt x="20141" y="0"/>
                  </a:lnTo>
                  <a:lnTo>
                    <a:pt x="16955" y="160"/>
                  </a:lnTo>
                  <a:lnTo>
                    <a:pt x="11534" y="2218"/>
                  </a:lnTo>
                  <a:lnTo>
                    <a:pt x="9806" y="5872"/>
                  </a:lnTo>
                  <a:lnTo>
                    <a:pt x="6805" y="39846"/>
                  </a:lnTo>
                  <a:lnTo>
                    <a:pt x="9856" y="67726"/>
                  </a:lnTo>
                  <a:lnTo>
                    <a:pt x="17080" y="84224"/>
                  </a:lnTo>
                  <a:lnTo>
                    <a:pt x="50664" y="131534"/>
                  </a:lnTo>
                  <a:lnTo>
                    <a:pt x="52386" y="142451"/>
                  </a:lnTo>
                  <a:lnTo>
                    <a:pt x="51857" y="147338"/>
                  </a:lnTo>
                  <a:lnTo>
                    <a:pt x="49388" y="151302"/>
                  </a:lnTo>
                  <a:lnTo>
                    <a:pt x="41000" y="157587"/>
                  </a:lnTo>
                  <a:lnTo>
                    <a:pt x="28335" y="158970"/>
                  </a:lnTo>
                  <a:lnTo>
                    <a:pt x="15416" y="157232"/>
                  </a:lnTo>
                  <a:lnTo>
                    <a:pt x="7322" y="154108"/>
                  </a:lnTo>
                  <a:lnTo>
                    <a:pt x="4881" y="150170"/>
                  </a:lnTo>
                  <a:lnTo>
                    <a:pt x="0" y="125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87"/>
            <p:cNvSpPr/>
            <p:nvPr>
              <p:custDataLst>
                <p:tags r:id="rId99"/>
              </p:custDataLst>
            </p:nvPr>
          </p:nvSpPr>
          <p:spPr>
            <a:xfrm>
              <a:off x="2867310" y="2806700"/>
              <a:ext cx="79091" cy="358596"/>
            </a:xfrm>
            <a:custGeom>
              <a:avLst/>
              <a:gdLst/>
              <a:ahLst/>
              <a:cxnLst/>
              <a:rect l="0" t="0" r="0" b="0"/>
              <a:pathLst>
                <a:path w="79091" h="358596">
                  <a:moveTo>
                    <a:pt x="79090" y="0"/>
                  </a:moveTo>
                  <a:lnTo>
                    <a:pt x="79090" y="0"/>
                  </a:lnTo>
                  <a:lnTo>
                    <a:pt x="72348" y="3371"/>
                  </a:lnTo>
                  <a:lnTo>
                    <a:pt x="67157" y="14433"/>
                  </a:lnTo>
                  <a:lnTo>
                    <a:pt x="54704" y="57022"/>
                  </a:lnTo>
                  <a:lnTo>
                    <a:pt x="44969" y="90019"/>
                  </a:lnTo>
                  <a:lnTo>
                    <a:pt x="34292" y="128203"/>
                  </a:lnTo>
                  <a:lnTo>
                    <a:pt x="24843" y="168692"/>
                  </a:lnTo>
                  <a:lnTo>
                    <a:pt x="14058" y="212087"/>
                  </a:lnTo>
                  <a:lnTo>
                    <a:pt x="4326" y="254422"/>
                  </a:lnTo>
                  <a:lnTo>
                    <a:pt x="0" y="289701"/>
                  </a:lnTo>
                  <a:lnTo>
                    <a:pt x="936" y="330587"/>
                  </a:lnTo>
                  <a:lnTo>
                    <a:pt x="5784" y="348246"/>
                  </a:lnTo>
                  <a:lnTo>
                    <a:pt x="9053" y="354931"/>
                  </a:lnTo>
                  <a:lnTo>
                    <a:pt x="14054" y="357976"/>
                  </a:lnTo>
                  <a:lnTo>
                    <a:pt x="20210" y="358595"/>
                  </a:lnTo>
                  <a:lnTo>
                    <a:pt x="27137" y="357596"/>
                  </a:lnTo>
                  <a:lnTo>
                    <a:pt x="42359" y="348962"/>
                  </a:lnTo>
                  <a:lnTo>
                    <a:pt x="6639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88"/>
            <p:cNvSpPr/>
            <p:nvPr>
              <p:custDataLst>
                <p:tags r:id="rId100"/>
              </p:custDataLst>
            </p:nvPr>
          </p:nvSpPr>
          <p:spPr>
            <a:xfrm>
              <a:off x="2813050" y="3016250"/>
              <a:ext cx="228601" cy="27889"/>
            </a:xfrm>
            <a:custGeom>
              <a:avLst/>
              <a:gdLst/>
              <a:ahLst/>
              <a:cxnLst/>
              <a:rect l="0" t="0" r="0" b="0"/>
              <a:pathLst>
                <a:path w="228601" h="27889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5644" y="25957"/>
                  </a:lnTo>
                  <a:lnTo>
                    <a:pt x="10113" y="27888"/>
                  </a:lnTo>
                  <a:lnTo>
                    <a:pt x="54183" y="25212"/>
                  </a:lnTo>
                  <a:lnTo>
                    <a:pt x="86876" y="19202"/>
                  </a:lnTo>
                  <a:lnTo>
                    <a:pt x="124454" y="11827"/>
                  </a:lnTo>
                  <a:lnTo>
                    <a:pt x="162557" y="5256"/>
                  </a:lnTo>
                  <a:lnTo>
                    <a:pt x="206837" y="1557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89"/>
            <p:cNvSpPr/>
            <p:nvPr>
              <p:custDataLst>
                <p:tags r:id="rId101"/>
              </p:custDataLst>
            </p:nvPr>
          </p:nvSpPr>
          <p:spPr>
            <a:xfrm>
              <a:off x="1428750" y="3304061"/>
              <a:ext cx="1280726" cy="174857"/>
            </a:xfrm>
            <a:custGeom>
              <a:avLst/>
              <a:gdLst/>
              <a:ahLst/>
              <a:cxnLst/>
              <a:rect l="0" t="0" r="0" b="0"/>
              <a:pathLst>
                <a:path w="1280726" h="174857">
                  <a:moveTo>
                    <a:pt x="0" y="169389"/>
                  </a:moveTo>
                  <a:lnTo>
                    <a:pt x="0" y="169389"/>
                  </a:lnTo>
                  <a:lnTo>
                    <a:pt x="37473" y="173753"/>
                  </a:lnTo>
                  <a:lnTo>
                    <a:pt x="60260" y="174415"/>
                  </a:lnTo>
                  <a:lnTo>
                    <a:pt x="86740" y="174856"/>
                  </a:lnTo>
                  <a:lnTo>
                    <a:pt x="120621" y="173740"/>
                  </a:lnTo>
                  <a:lnTo>
                    <a:pt x="159436" y="171584"/>
                  </a:lnTo>
                  <a:lnTo>
                    <a:pt x="201541" y="168735"/>
                  </a:lnTo>
                  <a:lnTo>
                    <a:pt x="252894" y="163309"/>
                  </a:lnTo>
                  <a:lnTo>
                    <a:pt x="310412" y="156163"/>
                  </a:lnTo>
                  <a:lnTo>
                    <a:pt x="372042" y="147872"/>
                  </a:lnTo>
                  <a:lnTo>
                    <a:pt x="440644" y="137405"/>
                  </a:lnTo>
                  <a:lnTo>
                    <a:pt x="513896" y="125489"/>
                  </a:lnTo>
                  <a:lnTo>
                    <a:pt x="590247" y="112605"/>
                  </a:lnTo>
                  <a:lnTo>
                    <a:pt x="668665" y="100489"/>
                  </a:lnTo>
                  <a:lnTo>
                    <a:pt x="748460" y="88883"/>
                  </a:lnTo>
                  <a:lnTo>
                    <a:pt x="829173" y="77619"/>
                  </a:lnTo>
                  <a:lnTo>
                    <a:pt x="904149" y="66581"/>
                  </a:lnTo>
                  <a:lnTo>
                    <a:pt x="975299" y="55694"/>
                  </a:lnTo>
                  <a:lnTo>
                    <a:pt x="1043899" y="44909"/>
                  </a:lnTo>
                  <a:lnTo>
                    <a:pt x="1100922" y="35603"/>
                  </a:lnTo>
                  <a:lnTo>
                    <a:pt x="1150226" y="27281"/>
                  </a:lnTo>
                  <a:lnTo>
                    <a:pt x="1194384" y="19617"/>
                  </a:lnTo>
                  <a:lnTo>
                    <a:pt x="1227350" y="13097"/>
                  </a:lnTo>
                  <a:lnTo>
                    <a:pt x="1273387" y="2088"/>
                  </a:lnTo>
                  <a:lnTo>
                    <a:pt x="1280725" y="0"/>
                  </a:lnTo>
                  <a:lnTo>
                    <a:pt x="1257300" y="4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90"/>
            <p:cNvSpPr/>
            <p:nvPr>
              <p:custDataLst>
                <p:tags r:id="rId102"/>
              </p:custDataLst>
            </p:nvPr>
          </p:nvSpPr>
          <p:spPr>
            <a:xfrm>
              <a:off x="1428750" y="3327400"/>
              <a:ext cx="1536701" cy="323851"/>
            </a:xfrm>
            <a:custGeom>
              <a:avLst/>
              <a:gdLst/>
              <a:ahLst/>
              <a:cxnLst/>
              <a:rect l="0" t="0" r="0" b="0"/>
              <a:pathLst>
                <a:path w="1536701" h="323851">
                  <a:moveTo>
                    <a:pt x="0" y="323850"/>
                  </a:moveTo>
                  <a:lnTo>
                    <a:pt x="0" y="323850"/>
                  </a:lnTo>
                  <a:lnTo>
                    <a:pt x="32978" y="310888"/>
                  </a:lnTo>
                  <a:lnTo>
                    <a:pt x="61497" y="302509"/>
                  </a:lnTo>
                  <a:lnTo>
                    <a:pt x="96031" y="292689"/>
                  </a:lnTo>
                  <a:lnTo>
                    <a:pt x="142337" y="279087"/>
                  </a:lnTo>
                  <a:lnTo>
                    <a:pt x="196491" y="262964"/>
                  </a:lnTo>
                  <a:lnTo>
                    <a:pt x="255877" y="245159"/>
                  </a:lnTo>
                  <a:lnTo>
                    <a:pt x="326513" y="226234"/>
                  </a:lnTo>
                  <a:lnTo>
                    <a:pt x="404647" y="206561"/>
                  </a:lnTo>
                  <a:lnTo>
                    <a:pt x="487781" y="186391"/>
                  </a:lnTo>
                  <a:lnTo>
                    <a:pt x="577071" y="166594"/>
                  </a:lnTo>
                  <a:lnTo>
                    <a:pt x="670464" y="147046"/>
                  </a:lnTo>
                  <a:lnTo>
                    <a:pt x="766593" y="127664"/>
                  </a:lnTo>
                  <a:lnTo>
                    <a:pt x="864545" y="109803"/>
                  </a:lnTo>
                  <a:lnTo>
                    <a:pt x="963713" y="92958"/>
                  </a:lnTo>
                  <a:lnTo>
                    <a:pt x="1063692" y="76789"/>
                  </a:lnTo>
                  <a:lnTo>
                    <a:pt x="1160684" y="61070"/>
                  </a:lnTo>
                  <a:lnTo>
                    <a:pt x="1255684" y="45652"/>
                  </a:lnTo>
                  <a:lnTo>
                    <a:pt x="1349356" y="30435"/>
                  </a:lnTo>
                  <a:lnTo>
                    <a:pt x="1411804" y="20290"/>
                  </a:lnTo>
                  <a:lnTo>
                    <a:pt x="153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6" name="SMARTInkShape-Group16"/>
          <p:cNvGrpSpPr/>
          <p:nvPr/>
        </p:nvGrpSpPr>
        <p:grpSpPr>
          <a:xfrm>
            <a:off x="8136200" y="2892330"/>
            <a:ext cx="1126017" cy="536070"/>
            <a:chOff x="8136200" y="2892330"/>
            <a:chExt cx="1126017" cy="536070"/>
          </a:xfrm>
        </p:grpSpPr>
        <p:sp>
          <p:nvSpPr>
            <p:cNvPr id="327" name="SMARTInkShape-91"/>
            <p:cNvSpPr/>
            <p:nvPr>
              <p:custDataLst>
                <p:tags r:id="rId79"/>
              </p:custDataLst>
            </p:nvPr>
          </p:nvSpPr>
          <p:spPr>
            <a:xfrm>
              <a:off x="8136200" y="2892330"/>
              <a:ext cx="181915" cy="398128"/>
            </a:xfrm>
            <a:custGeom>
              <a:avLst/>
              <a:gdLst/>
              <a:ahLst/>
              <a:cxnLst/>
              <a:rect l="0" t="0" r="0" b="0"/>
              <a:pathLst>
                <a:path w="181915" h="398128">
                  <a:moveTo>
                    <a:pt x="17200" y="136620"/>
                  </a:moveTo>
                  <a:lnTo>
                    <a:pt x="17200" y="136620"/>
                  </a:lnTo>
                  <a:lnTo>
                    <a:pt x="22667" y="125685"/>
                  </a:lnTo>
                  <a:lnTo>
                    <a:pt x="22256" y="125802"/>
                  </a:lnTo>
                  <a:lnTo>
                    <a:pt x="19917" y="127814"/>
                  </a:lnTo>
                  <a:lnTo>
                    <a:pt x="20289" y="136704"/>
                  </a:lnTo>
                  <a:lnTo>
                    <a:pt x="22906" y="178891"/>
                  </a:lnTo>
                  <a:lnTo>
                    <a:pt x="30101" y="221895"/>
                  </a:lnTo>
                  <a:lnTo>
                    <a:pt x="34428" y="269287"/>
                  </a:lnTo>
                  <a:lnTo>
                    <a:pt x="32339" y="312336"/>
                  </a:lnTo>
                  <a:lnTo>
                    <a:pt x="30113" y="348341"/>
                  </a:lnTo>
                  <a:lnTo>
                    <a:pt x="28631" y="347618"/>
                  </a:lnTo>
                  <a:lnTo>
                    <a:pt x="23221" y="341169"/>
                  </a:lnTo>
                  <a:lnTo>
                    <a:pt x="18984" y="312154"/>
                  </a:lnTo>
                  <a:lnTo>
                    <a:pt x="19874" y="278606"/>
                  </a:lnTo>
                  <a:lnTo>
                    <a:pt x="22622" y="236413"/>
                  </a:lnTo>
                  <a:lnTo>
                    <a:pt x="24342" y="212322"/>
                  </a:lnTo>
                  <a:lnTo>
                    <a:pt x="26195" y="187088"/>
                  </a:lnTo>
                  <a:lnTo>
                    <a:pt x="28841" y="161799"/>
                  </a:lnTo>
                  <a:lnTo>
                    <a:pt x="32016" y="136472"/>
                  </a:lnTo>
                  <a:lnTo>
                    <a:pt x="35544" y="111122"/>
                  </a:lnTo>
                  <a:lnTo>
                    <a:pt x="46990" y="67902"/>
                  </a:lnTo>
                  <a:lnTo>
                    <a:pt x="61484" y="33407"/>
                  </a:lnTo>
                  <a:lnTo>
                    <a:pt x="77334" y="11020"/>
                  </a:lnTo>
                  <a:lnTo>
                    <a:pt x="84805" y="4909"/>
                  </a:lnTo>
                  <a:lnTo>
                    <a:pt x="98752" y="0"/>
                  </a:lnTo>
                  <a:lnTo>
                    <a:pt x="104023" y="1090"/>
                  </a:lnTo>
                  <a:lnTo>
                    <a:pt x="108243" y="3933"/>
                  </a:lnTo>
                  <a:lnTo>
                    <a:pt x="111762" y="7945"/>
                  </a:lnTo>
                  <a:lnTo>
                    <a:pt x="120085" y="33818"/>
                  </a:lnTo>
                  <a:lnTo>
                    <a:pt x="123649" y="71666"/>
                  </a:lnTo>
                  <a:lnTo>
                    <a:pt x="114593" y="114160"/>
                  </a:lnTo>
                  <a:lnTo>
                    <a:pt x="98504" y="151288"/>
                  </a:lnTo>
                  <a:lnTo>
                    <a:pt x="76624" y="197383"/>
                  </a:lnTo>
                  <a:lnTo>
                    <a:pt x="69703" y="221608"/>
                  </a:lnTo>
                  <a:lnTo>
                    <a:pt x="69841" y="225029"/>
                  </a:lnTo>
                  <a:lnTo>
                    <a:pt x="70639" y="227309"/>
                  </a:lnTo>
                  <a:lnTo>
                    <a:pt x="71876" y="228829"/>
                  </a:lnTo>
                  <a:lnTo>
                    <a:pt x="118614" y="252192"/>
                  </a:lnTo>
                  <a:lnTo>
                    <a:pt x="157726" y="276572"/>
                  </a:lnTo>
                  <a:lnTo>
                    <a:pt x="177292" y="298816"/>
                  </a:lnTo>
                  <a:lnTo>
                    <a:pt x="181720" y="315010"/>
                  </a:lnTo>
                  <a:lnTo>
                    <a:pt x="181914" y="323280"/>
                  </a:lnTo>
                  <a:lnTo>
                    <a:pt x="179220" y="330910"/>
                  </a:lnTo>
                  <a:lnTo>
                    <a:pt x="168702" y="345032"/>
                  </a:lnTo>
                  <a:lnTo>
                    <a:pt x="140170" y="368254"/>
                  </a:lnTo>
                  <a:lnTo>
                    <a:pt x="98163" y="386266"/>
                  </a:lnTo>
                  <a:lnTo>
                    <a:pt x="53340" y="397170"/>
                  </a:lnTo>
                  <a:lnTo>
                    <a:pt x="18893" y="398127"/>
                  </a:lnTo>
                  <a:lnTo>
                    <a:pt x="925" y="393942"/>
                  </a:lnTo>
                  <a:lnTo>
                    <a:pt x="0" y="390718"/>
                  </a:lnTo>
                  <a:lnTo>
                    <a:pt x="10850" y="371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92"/>
            <p:cNvSpPr/>
            <p:nvPr>
              <p:custDataLst>
                <p:tags r:id="rId80"/>
              </p:custDataLst>
            </p:nvPr>
          </p:nvSpPr>
          <p:spPr>
            <a:xfrm>
              <a:off x="8352853" y="3138584"/>
              <a:ext cx="262507" cy="283921"/>
            </a:xfrm>
            <a:custGeom>
              <a:avLst/>
              <a:gdLst/>
              <a:ahLst/>
              <a:cxnLst/>
              <a:rect l="0" t="0" r="0" b="0"/>
              <a:pathLst>
                <a:path w="262507" h="283921">
                  <a:moveTo>
                    <a:pt x="105347" y="49116"/>
                  </a:moveTo>
                  <a:lnTo>
                    <a:pt x="105347" y="49116"/>
                  </a:lnTo>
                  <a:lnTo>
                    <a:pt x="84390" y="23090"/>
                  </a:lnTo>
                  <a:lnTo>
                    <a:pt x="75697" y="10046"/>
                  </a:lnTo>
                  <a:lnTo>
                    <a:pt x="68415" y="4000"/>
                  </a:lnTo>
                  <a:lnTo>
                    <a:pt x="60475" y="842"/>
                  </a:lnTo>
                  <a:lnTo>
                    <a:pt x="56383" y="0"/>
                  </a:lnTo>
                  <a:lnTo>
                    <a:pt x="46190" y="4709"/>
                  </a:lnTo>
                  <a:lnTo>
                    <a:pt x="28552" y="21142"/>
                  </a:lnTo>
                  <a:lnTo>
                    <a:pt x="16887" y="37389"/>
                  </a:lnTo>
                  <a:lnTo>
                    <a:pt x="3799" y="69630"/>
                  </a:lnTo>
                  <a:lnTo>
                    <a:pt x="0" y="101134"/>
                  </a:lnTo>
                  <a:lnTo>
                    <a:pt x="1611" y="119742"/>
                  </a:lnTo>
                  <a:lnTo>
                    <a:pt x="5145" y="127245"/>
                  </a:lnTo>
                  <a:lnTo>
                    <a:pt x="16598" y="139344"/>
                  </a:lnTo>
                  <a:lnTo>
                    <a:pt x="31096" y="145662"/>
                  </a:lnTo>
                  <a:lnTo>
                    <a:pt x="38913" y="147347"/>
                  </a:lnTo>
                  <a:lnTo>
                    <a:pt x="46241" y="146353"/>
                  </a:lnTo>
                  <a:lnTo>
                    <a:pt x="60027" y="139605"/>
                  </a:lnTo>
                  <a:lnTo>
                    <a:pt x="79689" y="107050"/>
                  </a:lnTo>
                  <a:lnTo>
                    <a:pt x="92822" y="64210"/>
                  </a:lnTo>
                  <a:lnTo>
                    <a:pt x="95548" y="60058"/>
                  </a:lnTo>
                  <a:lnTo>
                    <a:pt x="95286" y="59938"/>
                  </a:lnTo>
                  <a:lnTo>
                    <a:pt x="94407" y="60564"/>
                  </a:lnTo>
                  <a:lnTo>
                    <a:pt x="93168" y="71558"/>
                  </a:lnTo>
                  <a:lnTo>
                    <a:pt x="94759" y="78611"/>
                  </a:lnTo>
                  <a:lnTo>
                    <a:pt x="99623" y="86548"/>
                  </a:lnTo>
                  <a:lnTo>
                    <a:pt x="101531" y="88887"/>
                  </a:lnTo>
                  <a:lnTo>
                    <a:pt x="104215" y="89741"/>
                  </a:lnTo>
                  <a:lnTo>
                    <a:pt x="110958" y="88809"/>
                  </a:lnTo>
                  <a:lnTo>
                    <a:pt x="126060" y="80946"/>
                  </a:lnTo>
                  <a:lnTo>
                    <a:pt x="156702" y="48174"/>
                  </a:lnTo>
                  <a:lnTo>
                    <a:pt x="161733" y="38104"/>
                  </a:lnTo>
                  <a:lnTo>
                    <a:pt x="162693" y="38952"/>
                  </a:lnTo>
                  <a:lnTo>
                    <a:pt x="165641" y="43658"/>
                  </a:lnTo>
                  <a:lnTo>
                    <a:pt x="171936" y="66314"/>
                  </a:lnTo>
                  <a:lnTo>
                    <a:pt x="174434" y="69048"/>
                  </a:lnTo>
                  <a:lnTo>
                    <a:pt x="180973" y="72086"/>
                  </a:lnTo>
                  <a:lnTo>
                    <a:pt x="188582" y="71554"/>
                  </a:lnTo>
                  <a:lnTo>
                    <a:pt x="196669" y="68261"/>
                  </a:lnTo>
                  <a:lnTo>
                    <a:pt x="204965" y="62093"/>
                  </a:lnTo>
                  <a:lnTo>
                    <a:pt x="218033" y="39646"/>
                  </a:lnTo>
                  <a:lnTo>
                    <a:pt x="218571" y="39980"/>
                  </a:lnTo>
                  <a:lnTo>
                    <a:pt x="228443" y="81934"/>
                  </a:lnTo>
                  <a:lnTo>
                    <a:pt x="237932" y="121556"/>
                  </a:lnTo>
                  <a:lnTo>
                    <a:pt x="249681" y="165672"/>
                  </a:lnTo>
                  <a:lnTo>
                    <a:pt x="258728" y="206653"/>
                  </a:lnTo>
                  <a:lnTo>
                    <a:pt x="262506" y="242235"/>
                  </a:lnTo>
                  <a:lnTo>
                    <a:pt x="259628" y="260536"/>
                  </a:lnTo>
                  <a:lnTo>
                    <a:pt x="256884" y="268379"/>
                  </a:lnTo>
                  <a:lnTo>
                    <a:pt x="252233" y="274313"/>
                  </a:lnTo>
                  <a:lnTo>
                    <a:pt x="239539" y="282789"/>
                  </a:lnTo>
                  <a:lnTo>
                    <a:pt x="232908" y="283920"/>
                  </a:lnTo>
                  <a:lnTo>
                    <a:pt x="219896" y="281414"/>
                  </a:lnTo>
                  <a:lnTo>
                    <a:pt x="197300" y="268699"/>
                  </a:lnTo>
                  <a:lnTo>
                    <a:pt x="184786" y="253717"/>
                  </a:lnTo>
                  <a:lnTo>
                    <a:pt x="168847" y="226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93"/>
            <p:cNvSpPr/>
            <p:nvPr>
              <p:custDataLst>
                <p:tags r:id="rId81"/>
              </p:custDataLst>
            </p:nvPr>
          </p:nvSpPr>
          <p:spPr>
            <a:xfrm>
              <a:off x="8648700" y="3145565"/>
              <a:ext cx="171451" cy="93060"/>
            </a:xfrm>
            <a:custGeom>
              <a:avLst/>
              <a:gdLst/>
              <a:ahLst/>
              <a:cxnLst/>
              <a:rect l="0" t="0" r="0" b="0"/>
              <a:pathLst>
                <a:path w="171451" h="93060">
                  <a:moveTo>
                    <a:pt x="0" y="48485"/>
                  </a:moveTo>
                  <a:lnTo>
                    <a:pt x="0" y="48485"/>
                  </a:lnTo>
                  <a:lnTo>
                    <a:pt x="3370" y="48485"/>
                  </a:lnTo>
                  <a:lnTo>
                    <a:pt x="48335" y="35655"/>
                  </a:lnTo>
                  <a:lnTo>
                    <a:pt x="74302" y="24888"/>
                  </a:lnTo>
                  <a:lnTo>
                    <a:pt x="81942" y="17772"/>
                  </a:lnTo>
                  <a:lnTo>
                    <a:pt x="85806" y="9905"/>
                  </a:lnTo>
                  <a:lnTo>
                    <a:pt x="86837" y="5832"/>
                  </a:lnTo>
                  <a:lnTo>
                    <a:pt x="86820" y="3116"/>
                  </a:lnTo>
                  <a:lnTo>
                    <a:pt x="86102" y="1306"/>
                  </a:lnTo>
                  <a:lnTo>
                    <a:pt x="84918" y="99"/>
                  </a:lnTo>
                  <a:lnTo>
                    <a:pt x="82717" y="0"/>
                  </a:lnTo>
                  <a:lnTo>
                    <a:pt x="76509" y="1772"/>
                  </a:lnTo>
                  <a:lnTo>
                    <a:pt x="65081" y="13477"/>
                  </a:lnTo>
                  <a:lnTo>
                    <a:pt x="49988" y="40760"/>
                  </a:lnTo>
                  <a:lnTo>
                    <a:pt x="46911" y="54223"/>
                  </a:lnTo>
                  <a:lnTo>
                    <a:pt x="48551" y="73704"/>
                  </a:lnTo>
                  <a:lnTo>
                    <a:pt x="53563" y="84623"/>
                  </a:lnTo>
                  <a:lnTo>
                    <a:pt x="56876" y="89511"/>
                  </a:lnTo>
                  <a:lnTo>
                    <a:pt x="81252" y="93059"/>
                  </a:lnTo>
                  <a:lnTo>
                    <a:pt x="114428" y="90873"/>
                  </a:lnTo>
                  <a:lnTo>
                    <a:pt x="171450" y="73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94"/>
            <p:cNvSpPr/>
            <p:nvPr>
              <p:custDataLst>
                <p:tags r:id="rId82"/>
              </p:custDataLst>
            </p:nvPr>
          </p:nvSpPr>
          <p:spPr>
            <a:xfrm>
              <a:off x="8809865" y="3101350"/>
              <a:ext cx="92836" cy="175365"/>
            </a:xfrm>
            <a:custGeom>
              <a:avLst/>
              <a:gdLst/>
              <a:ahLst/>
              <a:cxnLst/>
              <a:rect l="0" t="0" r="0" b="0"/>
              <a:pathLst>
                <a:path w="92836" h="175365">
                  <a:moveTo>
                    <a:pt x="92835" y="29200"/>
                  </a:moveTo>
                  <a:lnTo>
                    <a:pt x="92835" y="29200"/>
                  </a:lnTo>
                  <a:lnTo>
                    <a:pt x="89464" y="19087"/>
                  </a:lnTo>
                  <a:lnTo>
                    <a:pt x="80283" y="10359"/>
                  </a:lnTo>
                  <a:lnTo>
                    <a:pt x="73883" y="6056"/>
                  </a:lnTo>
                  <a:lnTo>
                    <a:pt x="48022" y="0"/>
                  </a:lnTo>
                  <a:lnTo>
                    <a:pt x="30114" y="2346"/>
                  </a:lnTo>
                  <a:lnTo>
                    <a:pt x="14865" y="8093"/>
                  </a:lnTo>
                  <a:lnTo>
                    <a:pt x="5735" y="15351"/>
                  </a:lnTo>
                  <a:lnTo>
                    <a:pt x="1207" y="27043"/>
                  </a:lnTo>
                  <a:lnTo>
                    <a:pt x="0" y="34112"/>
                  </a:lnTo>
                  <a:lnTo>
                    <a:pt x="2420" y="47611"/>
                  </a:lnTo>
                  <a:lnTo>
                    <a:pt x="8907" y="60666"/>
                  </a:lnTo>
                  <a:lnTo>
                    <a:pt x="48676" y="107265"/>
                  </a:lnTo>
                  <a:lnTo>
                    <a:pt x="67100" y="136264"/>
                  </a:lnTo>
                  <a:lnTo>
                    <a:pt x="67918" y="142909"/>
                  </a:lnTo>
                  <a:lnTo>
                    <a:pt x="65062" y="155937"/>
                  </a:lnTo>
                  <a:lnTo>
                    <a:pt x="53445" y="166902"/>
                  </a:lnTo>
                  <a:lnTo>
                    <a:pt x="40051" y="174362"/>
                  </a:lnTo>
                  <a:lnTo>
                    <a:pt x="36479" y="175364"/>
                  </a:lnTo>
                  <a:lnTo>
                    <a:pt x="34098" y="175326"/>
                  </a:lnTo>
                  <a:lnTo>
                    <a:pt x="33215" y="173184"/>
                  </a:lnTo>
                  <a:lnTo>
                    <a:pt x="35685" y="15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95"/>
            <p:cNvSpPr/>
            <p:nvPr>
              <p:custDataLst>
                <p:tags r:id="rId83"/>
              </p:custDataLst>
            </p:nvPr>
          </p:nvSpPr>
          <p:spPr>
            <a:xfrm>
              <a:off x="8953500" y="31559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5025" y="45503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96"/>
            <p:cNvSpPr/>
            <p:nvPr>
              <p:custDataLst>
                <p:tags r:id="rId84"/>
              </p:custDataLst>
            </p:nvPr>
          </p:nvSpPr>
          <p:spPr>
            <a:xfrm>
              <a:off x="8973432" y="3028950"/>
              <a:ext cx="11819" cy="44451"/>
            </a:xfrm>
            <a:custGeom>
              <a:avLst/>
              <a:gdLst/>
              <a:ahLst/>
              <a:cxnLst/>
              <a:rect l="0" t="0" r="0" b="0"/>
              <a:pathLst>
                <a:path w="11819" h="44451">
                  <a:moveTo>
                    <a:pt x="5468" y="44450"/>
                  </a:moveTo>
                  <a:lnTo>
                    <a:pt x="5468" y="44450"/>
                  </a:lnTo>
                  <a:lnTo>
                    <a:pt x="0" y="13743"/>
                  </a:lnTo>
                  <a:lnTo>
                    <a:pt x="1117" y="10573"/>
                  </a:lnTo>
                  <a:lnTo>
                    <a:pt x="118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97"/>
            <p:cNvSpPr/>
            <p:nvPr>
              <p:custDataLst>
                <p:tags r:id="rId85"/>
              </p:custDataLst>
            </p:nvPr>
          </p:nvSpPr>
          <p:spPr>
            <a:xfrm>
              <a:off x="9022348" y="3106486"/>
              <a:ext cx="239869" cy="138365"/>
            </a:xfrm>
            <a:custGeom>
              <a:avLst/>
              <a:gdLst/>
              <a:ahLst/>
              <a:cxnLst/>
              <a:rect l="0" t="0" r="0" b="0"/>
              <a:pathLst>
                <a:path w="239869" h="138365">
                  <a:moveTo>
                    <a:pt x="89902" y="36764"/>
                  </a:moveTo>
                  <a:lnTo>
                    <a:pt x="89902" y="36764"/>
                  </a:lnTo>
                  <a:lnTo>
                    <a:pt x="65483" y="6878"/>
                  </a:lnTo>
                  <a:lnTo>
                    <a:pt x="59512" y="2729"/>
                  </a:lnTo>
                  <a:lnTo>
                    <a:pt x="54119" y="668"/>
                  </a:lnTo>
                  <a:lnTo>
                    <a:pt x="49113" y="0"/>
                  </a:lnTo>
                  <a:lnTo>
                    <a:pt x="37907" y="3021"/>
                  </a:lnTo>
                  <a:lnTo>
                    <a:pt x="31955" y="5802"/>
                  </a:lnTo>
                  <a:lnTo>
                    <a:pt x="13466" y="26571"/>
                  </a:lnTo>
                  <a:lnTo>
                    <a:pt x="1324" y="61809"/>
                  </a:lnTo>
                  <a:lnTo>
                    <a:pt x="0" y="96788"/>
                  </a:lnTo>
                  <a:lnTo>
                    <a:pt x="4320" y="113065"/>
                  </a:lnTo>
                  <a:lnTo>
                    <a:pt x="10942" y="124298"/>
                  </a:lnTo>
                  <a:lnTo>
                    <a:pt x="18591" y="131642"/>
                  </a:lnTo>
                  <a:lnTo>
                    <a:pt x="22605" y="133177"/>
                  </a:lnTo>
                  <a:lnTo>
                    <a:pt x="30830" y="133001"/>
                  </a:lnTo>
                  <a:lnTo>
                    <a:pt x="46764" y="122193"/>
                  </a:lnTo>
                  <a:lnTo>
                    <a:pt x="61520" y="102215"/>
                  </a:lnTo>
                  <a:lnTo>
                    <a:pt x="76076" y="58745"/>
                  </a:lnTo>
                  <a:lnTo>
                    <a:pt x="76452" y="58474"/>
                  </a:lnTo>
                  <a:lnTo>
                    <a:pt x="76701" y="58998"/>
                  </a:lnTo>
                  <a:lnTo>
                    <a:pt x="80564" y="98051"/>
                  </a:lnTo>
                  <a:lnTo>
                    <a:pt x="86038" y="107448"/>
                  </a:lnTo>
                  <a:lnTo>
                    <a:pt x="88031" y="108581"/>
                  </a:lnTo>
                  <a:lnTo>
                    <a:pt x="90066" y="108631"/>
                  </a:lnTo>
                  <a:lnTo>
                    <a:pt x="92128" y="107959"/>
                  </a:lnTo>
                  <a:lnTo>
                    <a:pt x="118668" y="87307"/>
                  </a:lnTo>
                  <a:lnTo>
                    <a:pt x="145227" y="52334"/>
                  </a:lnTo>
                  <a:lnTo>
                    <a:pt x="145835" y="52083"/>
                  </a:lnTo>
                  <a:lnTo>
                    <a:pt x="146240" y="52621"/>
                  </a:lnTo>
                  <a:lnTo>
                    <a:pt x="146812" y="60512"/>
                  </a:lnTo>
                  <a:lnTo>
                    <a:pt x="146315" y="87477"/>
                  </a:lnTo>
                  <a:lnTo>
                    <a:pt x="140962" y="111252"/>
                  </a:lnTo>
                  <a:lnTo>
                    <a:pt x="140779" y="105714"/>
                  </a:lnTo>
                  <a:lnTo>
                    <a:pt x="163074" y="62315"/>
                  </a:lnTo>
                  <a:lnTo>
                    <a:pt x="188569" y="19685"/>
                  </a:lnTo>
                  <a:lnTo>
                    <a:pt x="199371" y="9653"/>
                  </a:lnTo>
                  <a:lnTo>
                    <a:pt x="205214" y="5990"/>
                  </a:lnTo>
                  <a:lnTo>
                    <a:pt x="210521" y="4959"/>
                  </a:lnTo>
                  <a:lnTo>
                    <a:pt x="215470" y="5683"/>
                  </a:lnTo>
                  <a:lnTo>
                    <a:pt x="220181" y="7576"/>
                  </a:lnTo>
                  <a:lnTo>
                    <a:pt x="229178" y="19088"/>
                  </a:lnTo>
                  <a:lnTo>
                    <a:pt x="236469" y="35963"/>
                  </a:lnTo>
                  <a:lnTo>
                    <a:pt x="239868" y="65298"/>
                  </a:lnTo>
                  <a:lnTo>
                    <a:pt x="233172" y="106815"/>
                  </a:lnTo>
                  <a:lnTo>
                    <a:pt x="223252" y="138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98"/>
            <p:cNvSpPr/>
            <p:nvPr>
              <p:custDataLst>
                <p:tags r:id="rId86"/>
              </p:custDataLst>
            </p:nvPr>
          </p:nvSpPr>
          <p:spPr>
            <a:xfrm>
              <a:off x="8232309" y="3321050"/>
              <a:ext cx="778342" cy="44451"/>
            </a:xfrm>
            <a:custGeom>
              <a:avLst/>
              <a:gdLst/>
              <a:ahLst/>
              <a:cxnLst/>
              <a:rect l="0" t="0" r="0" b="0"/>
              <a:pathLst>
                <a:path w="778342" h="44451">
                  <a:moveTo>
                    <a:pt x="16341" y="44450"/>
                  </a:moveTo>
                  <a:lnTo>
                    <a:pt x="16341" y="44450"/>
                  </a:lnTo>
                  <a:lnTo>
                    <a:pt x="295" y="40086"/>
                  </a:lnTo>
                  <a:lnTo>
                    <a:pt x="0" y="39424"/>
                  </a:lnTo>
                  <a:lnTo>
                    <a:pt x="9078" y="37983"/>
                  </a:lnTo>
                  <a:lnTo>
                    <a:pt x="36630" y="34990"/>
                  </a:lnTo>
                  <a:lnTo>
                    <a:pt x="59501" y="33205"/>
                  </a:lnTo>
                  <a:lnTo>
                    <a:pt x="87448" y="31309"/>
                  </a:lnTo>
                  <a:lnTo>
                    <a:pt x="118779" y="29339"/>
                  </a:lnTo>
                  <a:lnTo>
                    <a:pt x="155894" y="26615"/>
                  </a:lnTo>
                  <a:lnTo>
                    <a:pt x="196865" y="23388"/>
                  </a:lnTo>
                  <a:lnTo>
                    <a:pt x="240406" y="19825"/>
                  </a:lnTo>
                  <a:lnTo>
                    <a:pt x="288485" y="16744"/>
                  </a:lnTo>
                  <a:lnTo>
                    <a:pt x="339586" y="13985"/>
                  </a:lnTo>
                  <a:lnTo>
                    <a:pt x="392705" y="11440"/>
                  </a:lnTo>
                  <a:lnTo>
                    <a:pt x="446461" y="9037"/>
                  </a:lnTo>
                  <a:lnTo>
                    <a:pt x="500643" y="6731"/>
                  </a:lnTo>
                  <a:lnTo>
                    <a:pt x="555109" y="4487"/>
                  </a:lnTo>
                  <a:lnTo>
                    <a:pt x="604120" y="2991"/>
                  </a:lnTo>
                  <a:lnTo>
                    <a:pt x="649494" y="1994"/>
                  </a:lnTo>
                  <a:lnTo>
                    <a:pt x="692443" y="1329"/>
                  </a:lnTo>
                  <a:lnTo>
                    <a:pt x="721075" y="886"/>
                  </a:lnTo>
                  <a:lnTo>
                    <a:pt x="7783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99"/>
            <p:cNvSpPr/>
            <p:nvPr>
              <p:custDataLst>
                <p:tags r:id="rId87"/>
              </p:custDataLst>
            </p:nvPr>
          </p:nvSpPr>
          <p:spPr>
            <a:xfrm>
              <a:off x="8369520" y="3371850"/>
              <a:ext cx="806231" cy="56550"/>
            </a:xfrm>
            <a:custGeom>
              <a:avLst/>
              <a:gdLst/>
              <a:ahLst/>
              <a:cxnLst/>
              <a:rect l="0" t="0" r="0" b="0"/>
              <a:pathLst>
                <a:path w="806231" h="56550">
                  <a:moveTo>
                    <a:pt x="31530" y="38100"/>
                  </a:moveTo>
                  <a:lnTo>
                    <a:pt x="31530" y="38100"/>
                  </a:lnTo>
                  <a:lnTo>
                    <a:pt x="7933" y="41471"/>
                  </a:lnTo>
                  <a:lnTo>
                    <a:pt x="2392" y="43875"/>
                  </a:lnTo>
                  <a:lnTo>
                    <a:pt x="111" y="46889"/>
                  </a:lnTo>
                  <a:lnTo>
                    <a:pt x="0" y="50309"/>
                  </a:lnTo>
                  <a:lnTo>
                    <a:pt x="16812" y="54109"/>
                  </a:lnTo>
                  <a:lnTo>
                    <a:pt x="52505" y="55799"/>
                  </a:lnTo>
                  <a:lnTo>
                    <a:pt x="80791" y="56249"/>
                  </a:lnTo>
                  <a:lnTo>
                    <a:pt x="113054" y="56549"/>
                  </a:lnTo>
                  <a:lnTo>
                    <a:pt x="152907" y="54633"/>
                  </a:lnTo>
                  <a:lnTo>
                    <a:pt x="197820" y="51238"/>
                  </a:lnTo>
                  <a:lnTo>
                    <a:pt x="246107" y="46859"/>
                  </a:lnTo>
                  <a:lnTo>
                    <a:pt x="302286" y="41117"/>
                  </a:lnTo>
                  <a:lnTo>
                    <a:pt x="363728" y="34467"/>
                  </a:lnTo>
                  <a:lnTo>
                    <a:pt x="428679" y="27211"/>
                  </a:lnTo>
                  <a:lnTo>
                    <a:pt x="499496" y="20963"/>
                  </a:lnTo>
                  <a:lnTo>
                    <a:pt x="574225" y="15386"/>
                  </a:lnTo>
                  <a:lnTo>
                    <a:pt x="651560" y="10258"/>
                  </a:lnTo>
                  <a:lnTo>
                    <a:pt x="703115" y="6838"/>
                  </a:lnTo>
                  <a:lnTo>
                    <a:pt x="8062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7" name="SMARTInkShape-100"/>
          <p:cNvSpPr/>
          <p:nvPr>
            <p:custDataLst>
              <p:tags r:id="rId3"/>
            </p:custDataLst>
          </p:nvPr>
        </p:nvSpPr>
        <p:spPr>
          <a:xfrm>
            <a:off x="358292" y="2736850"/>
            <a:ext cx="1108559" cy="767166"/>
          </a:xfrm>
          <a:custGeom>
            <a:avLst/>
            <a:gdLst/>
            <a:ahLst/>
            <a:cxnLst/>
            <a:rect l="0" t="0" r="0" b="0"/>
            <a:pathLst>
              <a:path w="1108559" h="767166">
                <a:moveTo>
                  <a:pt x="3658" y="495300"/>
                </a:moveTo>
                <a:lnTo>
                  <a:pt x="3658" y="495300"/>
                </a:lnTo>
                <a:lnTo>
                  <a:pt x="287" y="495300"/>
                </a:lnTo>
                <a:lnTo>
                  <a:pt x="0" y="497417"/>
                </a:lnTo>
                <a:lnTo>
                  <a:pt x="9725" y="540755"/>
                </a:lnTo>
                <a:lnTo>
                  <a:pt x="19054" y="571241"/>
                </a:lnTo>
                <a:lnTo>
                  <a:pt x="32138" y="615364"/>
                </a:lnTo>
                <a:lnTo>
                  <a:pt x="39578" y="640960"/>
                </a:lnTo>
                <a:lnTo>
                  <a:pt x="46655" y="665784"/>
                </a:lnTo>
                <a:lnTo>
                  <a:pt x="53489" y="690095"/>
                </a:lnTo>
                <a:lnTo>
                  <a:pt x="66727" y="732865"/>
                </a:lnTo>
                <a:lnTo>
                  <a:pt x="79667" y="761281"/>
                </a:lnTo>
                <a:lnTo>
                  <a:pt x="90314" y="767165"/>
                </a:lnTo>
                <a:lnTo>
                  <a:pt x="119077" y="766177"/>
                </a:lnTo>
                <a:lnTo>
                  <a:pt x="164317" y="735634"/>
                </a:lnTo>
                <a:lnTo>
                  <a:pt x="191197" y="712673"/>
                </a:lnTo>
                <a:lnTo>
                  <a:pt x="226051" y="681843"/>
                </a:lnTo>
                <a:lnTo>
                  <a:pt x="266220" y="645768"/>
                </a:lnTo>
                <a:lnTo>
                  <a:pt x="309933" y="606195"/>
                </a:lnTo>
                <a:lnTo>
                  <a:pt x="360947" y="561468"/>
                </a:lnTo>
                <a:lnTo>
                  <a:pt x="416828" y="513307"/>
                </a:lnTo>
                <a:lnTo>
                  <a:pt x="475955" y="462855"/>
                </a:lnTo>
                <a:lnTo>
                  <a:pt x="537950" y="412992"/>
                </a:lnTo>
                <a:lnTo>
                  <a:pt x="601858" y="363522"/>
                </a:lnTo>
                <a:lnTo>
                  <a:pt x="667042" y="314315"/>
                </a:lnTo>
                <a:lnTo>
                  <a:pt x="730253" y="268104"/>
                </a:lnTo>
                <a:lnTo>
                  <a:pt x="792149" y="223892"/>
                </a:lnTo>
                <a:lnTo>
                  <a:pt x="853169" y="181011"/>
                </a:lnTo>
                <a:lnTo>
                  <a:pt x="908665" y="141841"/>
                </a:lnTo>
                <a:lnTo>
                  <a:pt x="960479" y="105144"/>
                </a:lnTo>
                <a:lnTo>
                  <a:pt x="1009839" y="70096"/>
                </a:lnTo>
                <a:lnTo>
                  <a:pt x="1042745" y="46731"/>
                </a:lnTo>
                <a:lnTo>
                  <a:pt x="1108558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SMARTInkShape-101"/>
          <p:cNvSpPr/>
          <p:nvPr>
            <p:custDataLst>
              <p:tags r:id="rId4"/>
            </p:custDataLst>
          </p:nvPr>
        </p:nvSpPr>
        <p:spPr>
          <a:xfrm>
            <a:off x="11494492" y="1320800"/>
            <a:ext cx="360957" cy="660285"/>
          </a:xfrm>
          <a:custGeom>
            <a:avLst/>
            <a:gdLst/>
            <a:ahLst/>
            <a:cxnLst/>
            <a:rect l="0" t="0" r="0" b="0"/>
            <a:pathLst>
              <a:path w="360957" h="660285">
                <a:moveTo>
                  <a:pt x="221258" y="44450"/>
                </a:moveTo>
                <a:lnTo>
                  <a:pt x="221258" y="44450"/>
                </a:lnTo>
                <a:lnTo>
                  <a:pt x="221258" y="32241"/>
                </a:lnTo>
                <a:lnTo>
                  <a:pt x="223139" y="26559"/>
                </a:lnTo>
                <a:lnTo>
                  <a:pt x="225621" y="21682"/>
                </a:lnTo>
                <a:lnTo>
                  <a:pt x="227530" y="7624"/>
                </a:lnTo>
                <a:lnTo>
                  <a:pt x="224214" y="3356"/>
                </a:lnTo>
                <a:lnTo>
                  <a:pt x="220689" y="1492"/>
                </a:lnTo>
                <a:lnTo>
                  <a:pt x="209308" y="295"/>
                </a:lnTo>
                <a:lnTo>
                  <a:pt x="189107" y="5128"/>
                </a:lnTo>
                <a:lnTo>
                  <a:pt x="174494" y="12259"/>
                </a:lnTo>
                <a:lnTo>
                  <a:pt x="134105" y="51146"/>
                </a:lnTo>
                <a:lnTo>
                  <a:pt x="111420" y="91323"/>
                </a:lnTo>
                <a:lnTo>
                  <a:pt x="86517" y="138780"/>
                </a:lnTo>
                <a:lnTo>
                  <a:pt x="70094" y="185449"/>
                </a:lnTo>
                <a:lnTo>
                  <a:pt x="54717" y="228492"/>
                </a:lnTo>
                <a:lnTo>
                  <a:pt x="39871" y="275283"/>
                </a:lnTo>
                <a:lnTo>
                  <a:pt x="28726" y="322724"/>
                </a:lnTo>
                <a:lnTo>
                  <a:pt x="18069" y="369754"/>
                </a:lnTo>
                <a:lnTo>
                  <a:pt x="9594" y="410920"/>
                </a:lnTo>
                <a:lnTo>
                  <a:pt x="4035" y="456680"/>
                </a:lnTo>
                <a:lnTo>
                  <a:pt x="0" y="490964"/>
                </a:lnTo>
                <a:lnTo>
                  <a:pt x="6046" y="533386"/>
                </a:lnTo>
                <a:lnTo>
                  <a:pt x="20394" y="575731"/>
                </a:lnTo>
                <a:lnTo>
                  <a:pt x="29491" y="599722"/>
                </a:lnTo>
                <a:lnTo>
                  <a:pt x="58591" y="633930"/>
                </a:lnTo>
                <a:lnTo>
                  <a:pt x="82039" y="646652"/>
                </a:lnTo>
                <a:lnTo>
                  <a:pt x="117819" y="658426"/>
                </a:lnTo>
                <a:lnTo>
                  <a:pt x="158022" y="660284"/>
                </a:lnTo>
                <a:lnTo>
                  <a:pt x="202610" y="647530"/>
                </a:lnTo>
                <a:lnTo>
                  <a:pt x="213675" y="642686"/>
                </a:lnTo>
                <a:lnTo>
                  <a:pt x="243690" y="615780"/>
                </a:lnTo>
                <a:lnTo>
                  <a:pt x="270140" y="572001"/>
                </a:lnTo>
                <a:lnTo>
                  <a:pt x="295358" y="530073"/>
                </a:lnTo>
                <a:lnTo>
                  <a:pt x="314628" y="488791"/>
                </a:lnTo>
                <a:lnTo>
                  <a:pt x="326845" y="445890"/>
                </a:lnTo>
                <a:lnTo>
                  <a:pt x="335510" y="405838"/>
                </a:lnTo>
                <a:lnTo>
                  <a:pt x="344013" y="363956"/>
                </a:lnTo>
                <a:lnTo>
                  <a:pt x="354606" y="319924"/>
                </a:lnTo>
                <a:lnTo>
                  <a:pt x="359077" y="293524"/>
                </a:lnTo>
                <a:lnTo>
                  <a:pt x="360584" y="253419"/>
                </a:lnTo>
                <a:lnTo>
                  <a:pt x="360925" y="206685"/>
                </a:lnTo>
                <a:lnTo>
                  <a:pt x="360956" y="164716"/>
                </a:lnTo>
                <a:lnTo>
                  <a:pt x="359077" y="139624"/>
                </a:lnTo>
                <a:lnTo>
                  <a:pt x="352119" y="117656"/>
                </a:lnTo>
                <a:lnTo>
                  <a:pt x="342661" y="104084"/>
                </a:lnTo>
                <a:lnTo>
                  <a:pt x="313038" y="78349"/>
                </a:lnTo>
                <a:lnTo>
                  <a:pt x="270486" y="62180"/>
                </a:lnTo>
                <a:lnTo>
                  <a:pt x="226042" y="42935"/>
                </a:lnTo>
                <a:lnTo>
                  <a:pt x="185673" y="24951"/>
                </a:lnTo>
                <a:lnTo>
                  <a:pt x="141452" y="6392"/>
                </a:lnTo>
                <a:lnTo>
                  <a:pt x="126008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3" name="SMARTInkShape-Group19"/>
          <p:cNvGrpSpPr/>
          <p:nvPr/>
        </p:nvGrpSpPr>
        <p:grpSpPr>
          <a:xfrm>
            <a:off x="1524000" y="3930650"/>
            <a:ext cx="599318" cy="480019"/>
            <a:chOff x="1524000" y="3930650"/>
            <a:chExt cx="599318" cy="480019"/>
          </a:xfrm>
        </p:grpSpPr>
        <p:sp>
          <p:nvSpPr>
            <p:cNvPr id="339" name="SMARTInkShape-102"/>
            <p:cNvSpPr/>
            <p:nvPr>
              <p:custDataLst>
                <p:tags r:id="rId75"/>
              </p:custDataLst>
            </p:nvPr>
          </p:nvSpPr>
          <p:spPr>
            <a:xfrm>
              <a:off x="1524000" y="4003248"/>
              <a:ext cx="130194" cy="407421"/>
            </a:xfrm>
            <a:custGeom>
              <a:avLst/>
              <a:gdLst/>
              <a:ahLst/>
              <a:cxnLst/>
              <a:rect l="0" t="0" r="0" b="0"/>
              <a:pathLst>
                <a:path w="130194" h="407421">
                  <a:moveTo>
                    <a:pt x="0" y="136952"/>
                  </a:moveTo>
                  <a:lnTo>
                    <a:pt x="0" y="136952"/>
                  </a:lnTo>
                  <a:lnTo>
                    <a:pt x="0" y="130864"/>
                  </a:lnTo>
                  <a:lnTo>
                    <a:pt x="8838" y="167253"/>
                  </a:lnTo>
                  <a:lnTo>
                    <a:pt x="11556" y="208646"/>
                  </a:lnTo>
                  <a:lnTo>
                    <a:pt x="12192" y="242194"/>
                  </a:lnTo>
                  <a:lnTo>
                    <a:pt x="12474" y="277565"/>
                  </a:lnTo>
                  <a:lnTo>
                    <a:pt x="12600" y="312100"/>
                  </a:lnTo>
                  <a:lnTo>
                    <a:pt x="12670" y="353164"/>
                  </a:lnTo>
                  <a:lnTo>
                    <a:pt x="12696" y="396933"/>
                  </a:lnTo>
                  <a:lnTo>
                    <a:pt x="12699" y="407420"/>
                  </a:lnTo>
                  <a:lnTo>
                    <a:pt x="9329" y="399124"/>
                  </a:lnTo>
                  <a:lnTo>
                    <a:pt x="3861" y="363034"/>
                  </a:lnTo>
                  <a:lnTo>
                    <a:pt x="1716" y="324216"/>
                  </a:lnTo>
                  <a:lnTo>
                    <a:pt x="763" y="278036"/>
                  </a:lnTo>
                  <a:lnTo>
                    <a:pt x="508" y="252880"/>
                  </a:lnTo>
                  <a:lnTo>
                    <a:pt x="339" y="226938"/>
                  </a:lnTo>
                  <a:lnTo>
                    <a:pt x="2032" y="181179"/>
                  </a:lnTo>
                  <a:lnTo>
                    <a:pt x="5842" y="140380"/>
                  </a:lnTo>
                  <a:lnTo>
                    <a:pt x="12239" y="103433"/>
                  </a:lnTo>
                  <a:lnTo>
                    <a:pt x="27145" y="57641"/>
                  </a:lnTo>
                  <a:lnTo>
                    <a:pt x="41596" y="24004"/>
                  </a:lnTo>
                  <a:lnTo>
                    <a:pt x="54235" y="8906"/>
                  </a:lnTo>
                  <a:lnTo>
                    <a:pt x="61557" y="2905"/>
                  </a:lnTo>
                  <a:lnTo>
                    <a:pt x="68555" y="315"/>
                  </a:lnTo>
                  <a:lnTo>
                    <a:pt x="75336" y="0"/>
                  </a:lnTo>
                  <a:lnTo>
                    <a:pt x="81974" y="1200"/>
                  </a:lnTo>
                  <a:lnTo>
                    <a:pt x="104800" y="16374"/>
                  </a:lnTo>
                  <a:lnTo>
                    <a:pt x="122696" y="42116"/>
                  </a:lnTo>
                  <a:lnTo>
                    <a:pt x="130193" y="72085"/>
                  </a:lnTo>
                  <a:lnTo>
                    <a:pt x="125673" y="103307"/>
                  </a:lnTo>
                  <a:lnTo>
                    <a:pt x="110092" y="145463"/>
                  </a:lnTo>
                  <a:lnTo>
                    <a:pt x="96672" y="166605"/>
                  </a:lnTo>
                  <a:lnTo>
                    <a:pt x="57039" y="198078"/>
                  </a:lnTo>
                  <a:lnTo>
                    <a:pt x="34304" y="211821"/>
                  </a:lnTo>
                  <a:lnTo>
                    <a:pt x="12700" y="213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103"/>
            <p:cNvSpPr/>
            <p:nvPr>
              <p:custDataLst>
                <p:tags r:id="rId76"/>
              </p:custDataLst>
            </p:nvPr>
          </p:nvSpPr>
          <p:spPr>
            <a:xfrm>
              <a:off x="1993900" y="4013200"/>
              <a:ext cx="1" cy="101601"/>
            </a:xfrm>
            <a:custGeom>
              <a:avLst/>
              <a:gdLst/>
              <a:ahLst/>
              <a:cxnLst/>
              <a:rect l="0" t="0" r="0" b="0"/>
              <a:pathLst>
                <a:path w="1" h="101601">
                  <a:moveTo>
                    <a:pt x="0" y="0"/>
                  </a:moveTo>
                  <a:lnTo>
                    <a:pt x="0" y="0"/>
                  </a:lnTo>
                  <a:lnTo>
                    <a:pt x="0" y="46974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04"/>
            <p:cNvSpPr/>
            <p:nvPr>
              <p:custDataLst>
                <p:tags r:id="rId77"/>
              </p:custDataLst>
            </p:nvPr>
          </p:nvSpPr>
          <p:spPr>
            <a:xfrm>
              <a:off x="1981200" y="39306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105"/>
            <p:cNvSpPr/>
            <p:nvPr>
              <p:custDataLst>
                <p:tags r:id="rId78"/>
              </p:custDataLst>
            </p:nvPr>
          </p:nvSpPr>
          <p:spPr>
            <a:xfrm>
              <a:off x="2064558" y="3937883"/>
              <a:ext cx="58760" cy="176918"/>
            </a:xfrm>
            <a:custGeom>
              <a:avLst/>
              <a:gdLst/>
              <a:ahLst/>
              <a:cxnLst/>
              <a:rect l="0" t="0" r="0" b="0"/>
              <a:pathLst>
                <a:path w="58760" h="176918">
                  <a:moveTo>
                    <a:pt x="49992" y="5467"/>
                  </a:moveTo>
                  <a:lnTo>
                    <a:pt x="49992" y="5467"/>
                  </a:lnTo>
                  <a:lnTo>
                    <a:pt x="49992" y="2096"/>
                  </a:lnTo>
                  <a:lnTo>
                    <a:pt x="49286" y="1103"/>
                  </a:lnTo>
                  <a:lnTo>
                    <a:pt x="48110" y="441"/>
                  </a:lnTo>
                  <a:lnTo>
                    <a:pt x="46621" y="0"/>
                  </a:lnTo>
                  <a:lnTo>
                    <a:pt x="37782" y="2749"/>
                  </a:lnTo>
                  <a:lnTo>
                    <a:pt x="22856" y="11403"/>
                  </a:lnTo>
                  <a:lnTo>
                    <a:pt x="8398" y="26276"/>
                  </a:lnTo>
                  <a:lnTo>
                    <a:pt x="3284" y="36117"/>
                  </a:lnTo>
                  <a:lnTo>
                    <a:pt x="0" y="53933"/>
                  </a:lnTo>
                  <a:lnTo>
                    <a:pt x="2802" y="70157"/>
                  </a:lnTo>
                  <a:lnTo>
                    <a:pt x="5832" y="74699"/>
                  </a:lnTo>
                  <a:lnTo>
                    <a:pt x="44978" y="110011"/>
                  </a:lnTo>
                  <a:lnTo>
                    <a:pt x="58077" y="135833"/>
                  </a:lnTo>
                  <a:lnTo>
                    <a:pt x="58759" y="144782"/>
                  </a:lnTo>
                  <a:lnTo>
                    <a:pt x="57954" y="149143"/>
                  </a:lnTo>
                  <a:lnTo>
                    <a:pt x="50077" y="162024"/>
                  </a:lnTo>
                  <a:lnTo>
                    <a:pt x="40858" y="168652"/>
                  </a:lnTo>
                  <a:lnTo>
                    <a:pt x="24592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1" name="SMARTInkShape-Group20"/>
          <p:cNvGrpSpPr/>
          <p:nvPr/>
        </p:nvGrpSpPr>
        <p:grpSpPr>
          <a:xfrm>
            <a:off x="2541346" y="3825679"/>
            <a:ext cx="911893" cy="290252"/>
            <a:chOff x="2541346" y="3825679"/>
            <a:chExt cx="911893" cy="290252"/>
          </a:xfrm>
        </p:grpSpPr>
        <p:sp>
          <p:nvSpPr>
            <p:cNvPr id="344" name="SMARTInkShape-106"/>
            <p:cNvSpPr/>
            <p:nvPr>
              <p:custDataLst>
                <p:tags r:id="rId68"/>
              </p:custDataLst>
            </p:nvPr>
          </p:nvSpPr>
          <p:spPr>
            <a:xfrm>
              <a:off x="2541346" y="3958281"/>
              <a:ext cx="100255" cy="157650"/>
            </a:xfrm>
            <a:custGeom>
              <a:avLst/>
              <a:gdLst/>
              <a:ahLst/>
              <a:cxnLst/>
              <a:rect l="0" t="0" r="0" b="0"/>
              <a:pathLst>
                <a:path w="100255" h="157650">
                  <a:moveTo>
                    <a:pt x="11354" y="23169"/>
                  </a:moveTo>
                  <a:lnTo>
                    <a:pt x="11354" y="23169"/>
                  </a:lnTo>
                  <a:lnTo>
                    <a:pt x="11354" y="57"/>
                  </a:lnTo>
                  <a:lnTo>
                    <a:pt x="10648" y="0"/>
                  </a:lnTo>
                  <a:lnTo>
                    <a:pt x="7983" y="1818"/>
                  </a:lnTo>
                  <a:lnTo>
                    <a:pt x="1894" y="49383"/>
                  </a:lnTo>
                  <a:lnTo>
                    <a:pt x="0" y="94460"/>
                  </a:lnTo>
                  <a:lnTo>
                    <a:pt x="7577" y="141221"/>
                  </a:lnTo>
                  <a:lnTo>
                    <a:pt x="13606" y="155357"/>
                  </a:lnTo>
                  <a:lnTo>
                    <a:pt x="16383" y="157155"/>
                  </a:lnTo>
                  <a:lnTo>
                    <a:pt x="19645" y="157649"/>
                  </a:lnTo>
                  <a:lnTo>
                    <a:pt x="23232" y="157272"/>
                  </a:lnTo>
                  <a:lnTo>
                    <a:pt x="30979" y="149328"/>
                  </a:lnTo>
                  <a:lnTo>
                    <a:pt x="55855" y="103206"/>
                  </a:lnTo>
                  <a:lnTo>
                    <a:pt x="72419" y="63339"/>
                  </a:lnTo>
                  <a:lnTo>
                    <a:pt x="73231" y="62649"/>
                  </a:lnTo>
                  <a:lnTo>
                    <a:pt x="74133" y="67527"/>
                  </a:lnTo>
                  <a:lnTo>
                    <a:pt x="80279" y="111552"/>
                  </a:lnTo>
                  <a:lnTo>
                    <a:pt x="84301" y="127594"/>
                  </a:lnTo>
                  <a:lnTo>
                    <a:pt x="100254" y="150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107"/>
            <p:cNvSpPr/>
            <p:nvPr>
              <p:custDataLst>
                <p:tags r:id="rId69"/>
              </p:custDataLst>
            </p:nvPr>
          </p:nvSpPr>
          <p:spPr>
            <a:xfrm>
              <a:off x="2698750" y="3984961"/>
              <a:ext cx="79156" cy="129840"/>
            </a:xfrm>
            <a:custGeom>
              <a:avLst/>
              <a:gdLst/>
              <a:ahLst/>
              <a:cxnLst/>
              <a:rect l="0" t="0" r="0" b="0"/>
              <a:pathLst>
                <a:path w="79156" h="129840">
                  <a:moveTo>
                    <a:pt x="0" y="2839"/>
                  </a:moveTo>
                  <a:lnTo>
                    <a:pt x="0" y="2839"/>
                  </a:lnTo>
                  <a:lnTo>
                    <a:pt x="1882" y="15391"/>
                  </a:lnTo>
                  <a:lnTo>
                    <a:pt x="3658" y="28878"/>
                  </a:lnTo>
                  <a:lnTo>
                    <a:pt x="3992" y="72189"/>
                  </a:lnTo>
                  <a:lnTo>
                    <a:pt x="6212" y="117313"/>
                  </a:lnTo>
                  <a:lnTo>
                    <a:pt x="6323" y="125274"/>
                  </a:lnTo>
                  <a:lnTo>
                    <a:pt x="6332" y="124679"/>
                  </a:lnTo>
                  <a:lnTo>
                    <a:pt x="2974" y="117099"/>
                  </a:lnTo>
                  <a:lnTo>
                    <a:pt x="12325" y="75201"/>
                  </a:lnTo>
                  <a:lnTo>
                    <a:pt x="24464" y="30852"/>
                  </a:lnTo>
                  <a:lnTo>
                    <a:pt x="36333" y="8866"/>
                  </a:lnTo>
                  <a:lnTo>
                    <a:pt x="41155" y="4740"/>
                  </a:lnTo>
                  <a:lnTo>
                    <a:pt x="52158" y="156"/>
                  </a:lnTo>
                  <a:lnTo>
                    <a:pt x="60341" y="0"/>
                  </a:lnTo>
                  <a:lnTo>
                    <a:pt x="63510" y="946"/>
                  </a:lnTo>
                  <a:lnTo>
                    <a:pt x="68914" y="7642"/>
                  </a:lnTo>
                  <a:lnTo>
                    <a:pt x="71343" y="12391"/>
                  </a:lnTo>
                  <a:lnTo>
                    <a:pt x="75946" y="49724"/>
                  </a:lnTo>
                  <a:lnTo>
                    <a:pt x="79155" y="88039"/>
                  </a:lnTo>
                  <a:lnTo>
                    <a:pt x="76200" y="129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108"/>
            <p:cNvSpPr/>
            <p:nvPr>
              <p:custDataLst>
                <p:tags r:id="rId70"/>
              </p:custDataLst>
            </p:nvPr>
          </p:nvSpPr>
          <p:spPr>
            <a:xfrm>
              <a:off x="2865256" y="3825679"/>
              <a:ext cx="87495" cy="282772"/>
            </a:xfrm>
            <a:custGeom>
              <a:avLst/>
              <a:gdLst/>
              <a:ahLst/>
              <a:cxnLst/>
              <a:rect l="0" t="0" r="0" b="0"/>
              <a:pathLst>
                <a:path w="87495" h="282772">
                  <a:moveTo>
                    <a:pt x="17644" y="3371"/>
                  </a:moveTo>
                  <a:lnTo>
                    <a:pt x="17644" y="3371"/>
                  </a:lnTo>
                  <a:lnTo>
                    <a:pt x="17644" y="0"/>
                  </a:lnTo>
                  <a:lnTo>
                    <a:pt x="13881" y="37569"/>
                  </a:lnTo>
                  <a:lnTo>
                    <a:pt x="10902" y="62153"/>
                  </a:lnTo>
                  <a:lnTo>
                    <a:pt x="5711" y="108283"/>
                  </a:lnTo>
                  <a:lnTo>
                    <a:pt x="1757" y="151599"/>
                  </a:lnTo>
                  <a:lnTo>
                    <a:pt x="0" y="192016"/>
                  </a:lnTo>
                  <a:lnTo>
                    <a:pt x="2381" y="236988"/>
                  </a:lnTo>
                  <a:lnTo>
                    <a:pt x="4794" y="278735"/>
                  </a:lnTo>
                  <a:lnTo>
                    <a:pt x="4844" y="278669"/>
                  </a:lnTo>
                  <a:lnTo>
                    <a:pt x="4878" y="277920"/>
                  </a:lnTo>
                  <a:lnTo>
                    <a:pt x="18750" y="238318"/>
                  </a:lnTo>
                  <a:lnTo>
                    <a:pt x="30672" y="198339"/>
                  </a:lnTo>
                  <a:lnTo>
                    <a:pt x="43141" y="160858"/>
                  </a:lnTo>
                  <a:lnTo>
                    <a:pt x="51554" y="143215"/>
                  </a:lnTo>
                  <a:lnTo>
                    <a:pt x="59997" y="133022"/>
                  </a:lnTo>
                  <a:lnTo>
                    <a:pt x="64223" y="130727"/>
                  </a:lnTo>
                  <a:lnTo>
                    <a:pt x="68452" y="129903"/>
                  </a:lnTo>
                  <a:lnTo>
                    <a:pt x="72683" y="130059"/>
                  </a:lnTo>
                  <a:lnTo>
                    <a:pt x="76209" y="132985"/>
                  </a:lnTo>
                  <a:lnTo>
                    <a:pt x="82008" y="143762"/>
                  </a:lnTo>
                  <a:lnTo>
                    <a:pt x="83174" y="156078"/>
                  </a:lnTo>
                  <a:lnTo>
                    <a:pt x="79930" y="170019"/>
                  </a:lnTo>
                  <a:lnTo>
                    <a:pt x="58119" y="211173"/>
                  </a:lnTo>
                  <a:lnTo>
                    <a:pt x="45237" y="224711"/>
                  </a:lnTo>
                  <a:lnTo>
                    <a:pt x="32483" y="233191"/>
                  </a:lnTo>
                  <a:lnTo>
                    <a:pt x="19767" y="236801"/>
                  </a:lnTo>
                  <a:lnTo>
                    <a:pt x="13179" y="235764"/>
                  </a:lnTo>
                  <a:lnTo>
                    <a:pt x="9309" y="233657"/>
                  </a:lnTo>
                  <a:lnTo>
                    <a:pt x="9265" y="233095"/>
                  </a:lnTo>
                  <a:lnTo>
                    <a:pt x="9942" y="232720"/>
                  </a:lnTo>
                  <a:lnTo>
                    <a:pt x="14264" y="232193"/>
                  </a:lnTo>
                  <a:lnTo>
                    <a:pt x="23385" y="235408"/>
                  </a:lnTo>
                  <a:lnTo>
                    <a:pt x="69600" y="269895"/>
                  </a:lnTo>
                  <a:lnTo>
                    <a:pt x="87494" y="282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109"/>
            <p:cNvSpPr/>
            <p:nvPr>
              <p:custDataLst>
                <p:tags r:id="rId71"/>
              </p:custDataLst>
            </p:nvPr>
          </p:nvSpPr>
          <p:spPr>
            <a:xfrm>
              <a:off x="3016250" y="3949020"/>
              <a:ext cx="74824" cy="127681"/>
            </a:xfrm>
            <a:custGeom>
              <a:avLst/>
              <a:gdLst/>
              <a:ahLst/>
              <a:cxnLst/>
              <a:rect l="0" t="0" r="0" b="0"/>
              <a:pathLst>
                <a:path w="74824" h="127681">
                  <a:moveTo>
                    <a:pt x="0" y="19730"/>
                  </a:moveTo>
                  <a:lnTo>
                    <a:pt x="0" y="19730"/>
                  </a:lnTo>
                  <a:lnTo>
                    <a:pt x="5070" y="61657"/>
                  </a:lnTo>
                  <a:lnTo>
                    <a:pt x="11555" y="104343"/>
                  </a:lnTo>
                  <a:lnTo>
                    <a:pt x="10310" y="115661"/>
                  </a:lnTo>
                  <a:lnTo>
                    <a:pt x="7132" y="125306"/>
                  </a:lnTo>
                  <a:lnTo>
                    <a:pt x="6872" y="125392"/>
                  </a:lnTo>
                  <a:lnTo>
                    <a:pt x="6582" y="123606"/>
                  </a:lnTo>
                  <a:lnTo>
                    <a:pt x="11837" y="79434"/>
                  </a:lnTo>
                  <a:lnTo>
                    <a:pt x="27032" y="33797"/>
                  </a:lnTo>
                  <a:lnTo>
                    <a:pt x="40073" y="10728"/>
                  </a:lnTo>
                  <a:lnTo>
                    <a:pt x="48620" y="2088"/>
                  </a:lnTo>
                  <a:lnTo>
                    <a:pt x="53579" y="208"/>
                  </a:lnTo>
                  <a:lnTo>
                    <a:pt x="64735" y="0"/>
                  </a:lnTo>
                  <a:lnTo>
                    <a:pt x="68557" y="3049"/>
                  </a:lnTo>
                  <a:lnTo>
                    <a:pt x="72803" y="13962"/>
                  </a:lnTo>
                  <a:lnTo>
                    <a:pt x="74823" y="49739"/>
                  </a:lnTo>
                  <a:lnTo>
                    <a:pt x="69160" y="94959"/>
                  </a:lnTo>
                  <a:lnTo>
                    <a:pt x="63500" y="127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110"/>
            <p:cNvSpPr/>
            <p:nvPr>
              <p:custDataLst>
                <p:tags r:id="rId72"/>
              </p:custDataLst>
            </p:nvPr>
          </p:nvSpPr>
          <p:spPr>
            <a:xfrm>
              <a:off x="3130550" y="3949700"/>
              <a:ext cx="49449" cy="131228"/>
            </a:xfrm>
            <a:custGeom>
              <a:avLst/>
              <a:gdLst/>
              <a:ahLst/>
              <a:cxnLst/>
              <a:rect l="0" t="0" r="0" b="0"/>
              <a:pathLst>
                <a:path w="49449" h="131228">
                  <a:moveTo>
                    <a:pt x="31750" y="0"/>
                  </a:moveTo>
                  <a:lnTo>
                    <a:pt x="31750" y="0"/>
                  </a:lnTo>
                  <a:lnTo>
                    <a:pt x="25008" y="3371"/>
                  </a:lnTo>
                  <a:lnTo>
                    <a:pt x="19817" y="10670"/>
                  </a:lnTo>
                  <a:lnTo>
                    <a:pt x="10735" y="35974"/>
                  </a:lnTo>
                  <a:lnTo>
                    <a:pt x="6927" y="81504"/>
                  </a:lnTo>
                  <a:lnTo>
                    <a:pt x="9835" y="112839"/>
                  </a:lnTo>
                  <a:lnTo>
                    <a:pt x="15189" y="122587"/>
                  </a:lnTo>
                  <a:lnTo>
                    <a:pt x="18593" y="126175"/>
                  </a:lnTo>
                  <a:lnTo>
                    <a:pt x="26138" y="130161"/>
                  </a:lnTo>
                  <a:lnTo>
                    <a:pt x="30125" y="131224"/>
                  </a:lnTo>
                  <a:lnTo>
                    <a:pt x="33489" y="131227"/>
                  </a:lnTo>
                  <a:lnTo>
                    <a:pt x="39108" y="129349"/>
                  </a:lnTo>
                  <a:lnTo>
                    <a:pt x="43957" y="122400"/>
                  </a:lnTo>
                  <a:lnTo>
                    <a:pt x="47759" y="111550"/>
                  </a:lnTo>
                  <a:lnTo>
                    <a:pt x="49448" y="97320"/>
                  </a:lnTo>
                  <a:lnTo>
                    <a:pt x="43658" y="73442"/>
                  </a:lnTo>
                  <a:lnTo>
                    <a:pt x="33005" y="55235"/>
                  </a:lnTo>
                  <a:lnTo>
                    <a:pt x="20911" y="44274"/>
                  </a:lnTo>
                  <a:lnTo>
                    <a:pt x="16763" y="43628"/>
                  </a:lnTo>
                  <a:lnTo>
                    <a:pt x="12586" y="44607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111"/>
            <p:cNvSpPr/>
            <p:nvPr>
              <p:custDataLst>
                <p:tags r:id="rId73"/>
              </p:custDataLst>
            </p:nvPr>
          </p:nvSpPr>
          <p:spPr>
            <a:xfrm>
              <a:off x="3213100" y="3956050"/>
              <a:ext cx="105401" cy="147064"/>
            </a:xfrm>
            <a:custGeom>
              <a:avLst/>
              <a:gdLst/>
              <a:ahLst/>
              <a:cxnLst/>
              <a:rect l="0" t="0" r="0" b="0"/>
              <a:pathLst>
                <a:path w="105401" h="147064">
                  <a:moveTo>
                    <a:pt x="0" y="50800"/>
                  </a:moveTo>
                  <a:lnTo>
                    <a:pt x="0" y="50800"/>
                  </a:lnTo>
                  <a:lnTo>
                    <a:pt x="1882" y="95353"/>
                  </a:lnTo>
                  <a:lnTo>
                    <a:pt x="6907" y="110568"/>
                  </a:lnTo>
                  <a:lnTo>
                    <a:pt x="10831" y="116169"/>
                  </a:lnTo>
                  <a:lnTo>
                    <a:pt x="14927" y="118659"/>
                  </a:lnTo>
                  <a:lnTo>
                    <a:pt x="17007" y="118617"/>
                  </a:lnTo>
                  <a:lnTo>
                    <a:pt x="21199" y="116689"/>
                  </a:lnTo>
                  <a:lnTo>
                    <a:pt x="27526" y="104895"/>
                  </a:lnTo>
                  <a:lnTo>
                    <a:pt x="37729" y="71768"/>
                  </a:lnTo>
                  <a:lnTo>
                    <a:pt x="43853" y="97399"/>
                  </a:lnTo>
                  <a:lnTo>
                    <a:pt x="61862" y="132657"/>
                  </a:lnTo>
                  <a:lnTo>
                    <a:pt x="71944" y="141979"/>
                  </a:lnTo>
                  <a:lnTo>
                    <a:pt x="77596" y="145452"/>
                  </a:lnTo>
                  <a:lnTo>
                    <a:pt x="82775" y="147063"/>
                  </a:lnTo>
                  <a:lnTo>
                    <a:pt x="92292" y="146970"/>
                  </a:lnTo>
                  <a:lnTo>
                    <a:pt x="96100" y="145252"/>
                  </a:lnTo>
                  <a:lnTo>
                    <a:pt x="102213" y="139581"/>
                  </a:lnTo>
                  <a:lnTo>
                    <a:pt x="105400" y="126712"/>
                  </a:lnTo>
                  <a:lnTo>
                    <a:pt x="105313" y="99633"/>
                  </a:lnTo>
                  <a:lnTo>
                    <a:pt x="98962" y="52136"/>
                  </a:lnTo>
                  <a:lnTo>
                    <a:pt x="89705" y="5316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112"/>
            <p:cNvSpPr/>
            <p:nvPr>
              <p:custDataLst>
                <p:tags r:id="rId74"/>
              </p:custDataLst>
            </p:nvPr>
          </p:nvSpPr>
          <p:spPr>
            <a:xfrm>
              <a:off x="3353169" y="3937438"/>
              <a:ext cx="100070" cy="139263"/>
            </a:xfrm>
            <a:custGeom>
              <a:avLst/>
              <a:gdLst/>
              <a:ahLst/>
              <a:cxnLst/>
              <a:rect l="0" t="0" r="0" b="0"/>
              <a:pathLst>
                <a:path w="100070" h="139263">
                  <a:moveTo>
                    <a:pt x="25031" y="56712"/>
                  </a:moveTo>
                  <a:lnTo>
                    <a:pt x="25031" y="56712"/>
                  </a:lnTo>
                  <a:lnTo>
                    <a:pt x="10104" y="98775"/>
                  </a:lnTo>
                  <a:lnTo>
                    <a:pt x="0" y="137202"/>
                  </a:lnTo>
                  <a:lnTo>
                    <a:pt x="409" y="123647"/>
                  </a:lnTo>
                  <a:lnTo>
                    <a:pt x="16244" y="77361"/>
                  </a:lnTo>
                  <a:lnTo>
                    <a:pt x="38504" y="34137"/>
                  </a:lnTo>
                  <a:lnTo>
                    <a:pt x="57010" y="10512"/>
                  </a:lnTo>
                  <a:lnTo>
                    <a:pt x="63284" y="4745"/>
                  </a:lnTo>
                  <a:lnTo>
                    <a:pt x="68877" y="1606"/>
                  </a:lnTo>
                  <a:lnTo>
                    <a:pt x="78855" y="0"/>
                  </a:lnTo>
                  <a:lnTo>
                    <a:pt x="83491" y="1970"/>
                  </a:lnTo>
                  <a:lnTo>
                    <a:pt x="92406" y="9805"/>
                  </a:lnTo>
                  <a:lnTo>
                    <a:pt x="97309" y="27868"/>
                  </a:lnTo>
                  <a:lnTo>
                    <a:pt x="100069" y="65805"/>
                  </a:lnTo>
                  <a:lnTo>
                    <a:pt x="99005" y="104562"/>
                  </a:lnTo>
                  <a:lnTo>
                    <a:pt x="94881" y="139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4" name="SMARTInkShape-Group21"/>
          <p:cNvGrpSpPr/>
          <p:nvPr/>
        </p:nvGrpSpPr>
        <p:grpSpPr>
          <a:xfrm>
            <a:off x="984250" y="4165600"/>
            <a:ext cx="345293" cy="127001"/>
            <a:chOff x="984250" y="4165600"/>
            <a:chExt cx="345293" cy="127001"/>
          </a:xfrm>
        </p:grpSpPr>
        <p:sp>
          <p:nvSpPr>
            <p:cNvPr id="352" name="SMARTInkShape-113"/>
            <p:cNvSpPr/>
            <p:nvPr>
              <p:custDataLst>
                <p:tags r:id="rId66"/>
              </p:custDataLst>
            </p:nvPr>
          </p:nvSpPr>
          <p:spPr>
            <a:xfrm>
              <a:off x="984250" y="4225442"/>
              <a:ext cx="254001" cy="10009"/>
            </a:xfrm>
            <a:custGeom>
              <a:avLst/>
              <a:gdLst/>
              <a:ahLst/>
              <a:cxnLst/>
              <a:rect l="0" t="0" r="0" b="0"/>
              <a:pathLst>
                <a:path w="254001" h="100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1411" y="0"/>
                  </a:lnTo>
                  <a:lnTo>
                    <a:pt x="43308" y="3382"/>
                  </a:lnTo>
                  <a:lnTo>
                    <a:pt x="85269" y="5458"/>
                  </a:lnTo>
                  <a:lnTo>
                    <a:pt x="123270" y="7986"/>
                  </a:lnTo>
                  <a:lnTo>
                    <a:pt x="166029" y="9109"/>
                  </a:lnTo>
                  <a:lnTo>
                    <a:pt x="203378" y="9609"/>
                  </a:lnTo>
                  <a:lnTo>
                    <a:pt x="254000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114"/>
            <p:cNvSpPr/>
            <p:nvPr>
              <p:custDataLst>
                <p:tags r:id="rId67"/>
              </p:custDataLst>
            </p:nvPr>
          </p:nvSpPr>
          <p:spPr>
            <a:xfrm>
              <a:off x="1187450" y="4165600"/>
              <a:ext cx="142093" cy="127001"/>
            </a:xfrm>
            <a:custGeom>
              <a:avLst/>
              <a:gdLst/>
              <a:ahLst/>
              <a:cxnLst/>
              <a:rect l="0" t="0" r="0" b="0"/>
              <a:pathLst>
                <a:path w="142093" h="127001">
                  <a:moveTo>
                    <a:pt x="0" y="0"/>
                  </a:moveTo>
                  <a:lnTo>
                    <a:pt x="0" y="0"/>
                  </a:lnTo>
                  <a:lnTo>
                    <a:pt x="17325" y="1411"/>
                  </a:lnTo>
                  <a:lnTo>
                    <a:pt x="59318" y="11933"/>
                  </a:lnTo>
                  <a:lnTo>
                    <a:pt x="95892" y="22585"/>
                  </a:lnTo>
                  <a:lnTo>
                    <a:pt x="108378" y="27757"/>
                  </a:lnTo>
                  <a:lnTo>
                    <a:pt x="126014" y="42911"/>
                  </a:lnTo>
                  <a:lnTo>
                    <a:pt x="137145" y="60699"/>
                  </a:lnTo>
                  <a:lnTo>
                    <a:pt x="142092" y="78012"/>
                  </a:lnTo>
                  <a:lnTo>
                    <a:pt x="140528" y="96996"/>
                  </a:lnTo>
                  <a:lnTo>
                    <a:pt x="1333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5" name="SMARTInkShape-115"/>
          <p:cNvSpPr/>
          <p:nvPr>
            <p:custDataLst>
              <p:tags r:id="rId5"/>
            </p:custDataLst>
          </p:nvPr>
        </p:nvSpPr>
        <p:spPr>
          <a:xfrm>
            <a:off x="6623050" y="4002094"/>
            <a:ext cx="381228" cy="150807"/>
          </a:xfrm>
          <a:custGeom>
            <a:avLst/>
            <a:gdLst/>
            <a:ahLst/>
            <a:cxnLst/>
            <a:rect l="0" t="0" r="0" b="0"/>
            <a:pathLst>
              <a:path w="381228" h="150807">
                <a:moveTo>
                  <a:pt x="0" y="74606"/>
                </a:moveTo>
                <a:lnTo>
                  <a:pt x="0" y="74606"/>
                </a:lnTo>
                <a:lnTo>
                  <a:pt x="19442" y="78970"/>
                </a:lnTo>
                <a:lnTo>
                  <a:pt x="65732" y="78957"/>
                </a:lnTo>
                <a:lnTo>
                  <a:pt x="111295" y="73953"/>
                </a:lnTo>
                <a:lnTo>
                  <a:pt x="138402" y="70643"/>
                </a:lnTo>
                <a:lnTo>
                  <a:pt x="167762" y="67025"/>
                </a:lnTo>
                <a:lnTo>
                  <a:pt x="198624" y="63202"/>
                </a:lnTo>
                <a:lnTo>
                  <a:pt x="226961" y="59948"/>
                </a:lnTo>
                <a:lnTo>
                  <a:pt x="253612" y="57073"/>
                </a:lnTo>
                <a:lnTo>
                  <a:pt x="301100" y="51997"/>
                </a:lnTo>
                <a:lnTo>
                  <a:pt x="338668" y="47389"/>
                </a:lnTo>
                <a:lnTo>
                  <a:pt x="374101" y="40828"/>
                </a:lnTo>
                <a:lnTo>
                  <a:pt x="379223" y="38682"/>
                </a:lnTo>
                <a:lnTo>
                  <a:pt x="381227" y="36546"/>
                </a:lnTo>
                <a:lnTo>
                  <a:pt x="381151" y="34415"/>
                </a:lnTo>
                <a:lnTo>
                  <a:pt x="334258" y="6473"/>
                </a:lnTo>
                <a:lnTo>
                  <a:pt x="325906" y="0"/>
                </a:lnTo>
                <a:lnTo>
                  <a:pt x="325926" y="174"/>
                </a:lnTo>
                <a:lnTo>
                  <a:pt x="327830" y="2249"/>
                </a:lnTo>
                <a:lnTo>
                  <a:pt x="365507" y="21215"/>
                </a:lnTo>
                <a:lnTo>
                  <a:pt x="373644" y="31827"/>
                </a:lnTo>
                <a:lnTo>
                  <a:pt x="375849" y="47362"/>
                </a:lnTo>
                <a:lnTo>
                  <a:pt x="375448" y="56443"/>
                </a:lnTo>
                <a:lnTo>
                  <a:pt x="367479" y="74060"/>
                </a:lnTo>
                <a:lnTo>
                  <a:pt x="327714" y="119820"/>
                </a:lnTo>
                <a:lnTo>
                  <a:pt x="309472" y="137235"/>
                </a:lnTo>
                <a:lnTo>
                  <a:pt x="308620" y="141053"/>
                </a:lnTo>
                <a:lnTo>
                  <a:pt x="311150" y="15080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0" name="SMARTInkShape-Group23"/>
          <p:cNvGrpSpPr/>
          <p:nvPr/>
        </p:nvGrpSpPr>
        <p:grpSpPr>
          <a:xfrm>
            <a:off x="7256631" y="3981450"/>
            <a:ext cx="604670" cy="382359"/>
            <a:chOff x="7256631" y="3981450"/>
            <a:chExt cx="604670" cy="382359"/>
          </a:xfrm>
        </p:grpSpPr>
        <p:sp>
          <p:nvSpPr>
            <p:cNvPr id="356" name="SMARTInkShape-116"/>
            <p:cNvSpPr/>
            <p:nvPr>
              <p:custDataLst>
                <p:tags r:id="rId62"/>
              </p:custDataLst>
            </p:nvPr>
          </p:nvSpPr>
          <p:spPr>
            <a:xfrm>
              <a:off x="7256631" y="3991874"/>
              <a:ext cx="160452" cy="371935"/>
            </a:xfrm>
            <a:custGeom>
              <a:avLst/>
              <a:gdLst/>
              <a:ahLst/>
              <a:cxnLst/>
              <a:rect l="0" t="0" r="0" b="0"/>
              <a:pathLst>
                <a:path w="160452" h="371935">
                  <a:moveTo>
                    <a:pt x="26819" y="148326"/>
                  </a:moveTo>
                  <a:lnTo>
                    <a:pt x="26819" y="148326"/>
                  </a:lnTo>
                  <a:lnTo>
                    <a:pt x="13004" y="157115"/>
                  </a:lnTo>
                  <a:lnTo>
                    <a:pt x="5863" y="164932"/>
                  </a:lnTo>
                  <a:lnTo>
                    <a:pt x="336" y="175462"/>
                  </a:lnTo>
                  <a:lnTo>
                    <a:pt x="0" y="203403"/>
                  </a:lnTo>
                  <a:lnTo>
                    <a:pt x="4369" y="245235"/>
                  </a:lnTo>
                  <a:lnTo>
                    <a:pt x="6761" y="290006"/>
                  </a:lnTo>
                  <a:lnTo>
                    <a:pt x="7470" y="331181"/>
                  </a:lnTo>
                  <a:lnTo>
                    <a:pt x="7005" y="365695"/>
                  </a:lnTo>
                  <a:lnTo>
                    <a:pt x="5848" y="369438"/>
                  </a:lnTo>
                  <a:lnTo>
                    <a:pt x="4372" y="371934"/>
                  </a:lnTo>
                  <a:lnTo>
                    <a:pt x="4093" y="371482"/>
                  </a:lnTo>
                  <a:lnTo>
                    <a:pt x="10516" y="333118"/>
                  </a:lnTo>
                  <a:lnTo>
                    <a:pt x="16281" y="297954"/>
                  </a:lnTo>
                  <a:lnTo>
                    <a:pt x="24957" y="252927"/>
                  </a:lnTo>
                  <a:lnTo>
                    <a:pt x="31222" y="225116"/>
                  </a:lnTo>
                  <a:lnTo>
                    <a:pt x="38221" y="195286"/>
                  </a:lnTo>
                  <a:lnTo>
                    <a:pt x="46414" y="164816"/>
                  </a:lnTo>
                  <a:lnTo>
                    <a:pt x="55404" y="133920"/>
                  </a:lnTo>
                  <a:lnTo>
                    <a:pt x="64926" y="102738"/>
                  </a:lnTo>
                  <a:lnTo>
                    <a:pt x="83030" y="56803"/>
                  </a:lnTo>
                  <a:lnTo>
                    <a:pt x="105327" y="16551"/>
                  </a:lnTo>
                  <a:lnTo>
                    <a:pt x="116040" y="5092"/>
                  </a:lnTo>
                  <a:lnTo>
                    <a:pt x="125504" y="0"/>
                  </a:lnTo>
                  <a:lnTo>
                    <a:pt x="130709" y="53"/>
                  </a:lnTo>
                  <a:lnTo>
                    <a:pt x="142137" y="3875"/>
                  </a:lnTo>
                  <a:lnTo>
                    <a:pt x="152390" y="15922"/>
                  </a:lnTo>
                  <a:lnTo>
                    <a:pt x="157100" y="24073"/>
                  </a:lnTo>
                  <a:lnTo>
                    <a:pt x="160451" y="42537"/>
                  </a:lnTo>
                  <a:lnTo>
                    <a:pt x="160357" y="52400"/>
                  </a:lnTo>
                  <a:lnTo>
                    <a:pt x="146740" y="86507"/>
                  </a:lnTo>
                  <a:lnTo>
                    <a:pt x="121461" y="116682"/>
                  </a:lnTo>
                  <a:lnTo>
                    <a:pt x="91627" y="136755"/>
                  </a:lnTo>
                  <a:lnTo>
                    <a:pt x="70559" y="144897"/>
                  </a:lnTo>
                  <a:lnTo>
                    <a:pt x="65857" y="144629"/>
                  </a:lnTo>
                  <a:lnTo>
                    <a:pt x="62016" y="143039"/>
                  </a:lnTo>
                  <a:lnTo>
                    <a:pt x="52219" y="135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117"/>
            <p:cNvSpPr/>
            <p:nvPr>
              <p:custDataLst>
                <p:tags r:id="rId63"/>
              </p:custDataLst>
            </p:nvPr>
          </p:nvSpPr>
          <p:spPr>
            <a:xfrm>
              <a:off x="7727950" y="40449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7631" y="4739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18"/>
            <p:cNvSpPr/>
            <p:nvPr>
              <p:custDataLst>
                <p:tags r:id="rId64"/>
              </p:custDataLst>
            </p:nvPr>
          </p:nvSpPr>
          <p:spPr>
            <a:xfrm>
              <a:off x="7734300" y="398145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0" y="50800"/>
                  </a:moveTo>
                  <a:lnTo>
                    <a:pt x="0" y="50800"/>
                  </a:lnTo>
                  <a:lnTo>
                    <a:pt x="1881" y="21907"/>
                  </a:lnTo>
                  <a:lnTo>
                    <a:pt x="6467" y="4035"/>
                  </a:lnTo>
                  <a:lnTo>
                    <a:pt x="7839" y="269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119"/>
            <p:cNvSpPr/>
            <p:nvPr>
              <p:custDataLst>
                <p:tags r:id="rId65"/>
              </p:custDataLst>
            </p:nvPr>
          </p:nvSpPr>
          <p:spPr>
            <a:xfrm>
              <a:off x="7794456" y="3995555"/>
              <a:ext cx="66845" cy="135755"/>
            </a:xfrm>
            <a:custGeom>
              <a:avLst/>
              <a:gdLst/>
              <a:ahLst/>
              <a:cxnLst/>
              <a:rect l="0" t="0" r="0" b="0"/>
              <a:pathLst>
                <a:path w="66845" h="135755">
                  <a:moveTo>
                    <a:pt x="66844" y="17645"/>
                  </a:moveTo>
                  <a:lnTo>
                    <a:pt x="66844" y="17645"/>
                  </a:lnTo>
                  <a:lnTo>
                    <a:pt x="63473" y="10903"/>
                  </a:lnTo>
                  <a:lnTo>
                    <a:pt x="58055" y="5711"/>
                  </a:lnTo>
                  <a:lnTo>
                    <a:pt x="54635" y="3339"/>
                  </a:lnTo>
                  <a:lnTo>
                    <a:pt x="39708" y="0"/>
                  </a:lnTo>
                  <a:lnTo>
                    <a:pt x="29854" y="2982"/>
                  </a:lnTo>
                  <a:lnTo>
                    <a:pt x="25250" y="5753"/>
                  </a:lnTo>
                  <a:lnTo>
                    <a:pt x="22182" y="9011"/>
                  </a:lnTo>
                  <a:lnTo>
                    <a:pt x="18772" y="16395"/>
                  </a:lnTo>
                  <a:lnTo>
                    <a:pt x="21019" y="26262"/>
                  </a:lnTo>
                  <a:lnTo>
                    <a:pt x="38571" y="56043"/>
                  </a:lnTo>
                  <a:lnTo>
                    <a:pt x="57418" y="81204"/>
                  </a:lnTo>
                  <a:lnTo>
                    <a:pt x="64051" y="98331"/>
                  </a:lnTo>
                  <a:lnTo>
                    <a:pt x="64897" y="107833"/>
                  </a:lnTo>
                  <a:lnTo>
                    <a:pt x="62921" y="116760"/>
                  </a:lnTo>
                  <a:lnTo>
                    <a:pt x="52165" y="125431"/>
                  </a:lnTo>
                  <a:lnTo>
                    <a:pt x="36331" y="132578"/>
                  </a:lnTo>
                  <a:lnTo>
                    <a:pt x="19886" y="135754"/>
                  </a:lnTo>
                  <a:lnTo>
                    <a:pt x="6933" y="133402"/>
                  </a:lnTo>
                  <a:lnTo>
                    <a:pt x="1503" y="130800"/>
                  </a:lnTo>
                  <a:lnTo>
                    <a:pt x="0" y="127654"/>
                  </a:lnTo>
                  <a:lnTo>
                    <a:pt x="1115" y="124145"/>
                  </a:lnTo>
                  <a:lnTo>
                    <a:pt x="9694" y="112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7" name="SMARTInkShape-Group24"/>
          <p:cNvGrpSpPr/>
          <p:nvPr/>
        </p:nvGrpSpPr>
        <p:grpSpPr>
          <a:xfrm>
            <a:off x="8249066" y="3880635"/>
            <a:ext cx="1083548" cy="262482"/>
            <a:chOff x="8249066" y="3880635"/>
            <a:chExt cx="1083548" cy="262482"/>
          </a:xfrm>
        </p:grpSpPr>
        <p:sp>
          <p:nvSpPr>
            <p:cNvPr id="361" name="SMARTInkShape-120"/>
            <p:cNvSpPr/>
            <p:nvPr>
              <p:custDataLst>
                <p:tags r:id="rId56"/>
              </p:custDataLst>
            </p:nvPr>
          </p:nvSpPr>
          <p:spPr>
            <a:xfrm>
              <a:off x="8249066" y="4013985"/>
              <a:ext cx="314537" cy="129132"/>
            </a:xfrm>
            <a:custGeom>
              <a:avLst/>
              <a:gdLst/>
              <a:ahLst/>
              <a:cxnLst/>
              <a:rect l="0" t="0" r="0" b="0"/>
              <a:pathLst>
                <a:path w="314537" h="129132">
                  <a:moveTo>
                    <a:pt x="18634" y="18265"/>
                  </a:moveTo>
                  <a:lnTo>
                    <a:pt x="18634" y="18265"/>
                  </a:lnTo>
                  <a:lnTo>
                    <a:pt x="9200" y="5173"/>
                  </a:lnTo>
                  <a:lnTo>
                    <a:pt x="989" y="0"/>
                  </a:lnTo>
                  <a:lnTo>
                    <a:pt x="0" y="9560"/>
                  </a:lnTo>
                  <a:lnTo>
                    <a:pt x="372" y="46963"/>
                  </a:lnTo>
                  <a:lnTo>
                    <a:pt x="6089" y="81331"/>
                  </a:lnTo>
                  <a:lnTo>
                    <a:pt x="24387" y="115180"/>
                  </a:lnTo>
                  <a:lnTo>
                    <a:pt x="28819" y="120975"/>
                  </a:lnTo>
                  <a:lnTo>
                    <a:pt x="39389" y="127414"/>
                  </a:lnTo>
                  <a:lnTo>
                    <a:pt x="45170" y="129131"/>
                  </a:lnTo>
                  <a:lnTo>
                    <a:pt x="59121" y="125394"/>
                  </a:lnTo>
                  <a:lnTo>
                    <a:pt x="73317" y="116678"/>
                  </a:lnTo>
                  <a:lnTo>
                    <a:pt x="89243" y="99165"/>
                  </a:lnTo>
                  <a:lnTo>
                    <a:pt x="111588" y="56731"/>
                  </a:lnTo>
                  <a:lnTo>
                    <a:pt x="121042" y="39697"/>
                  </a:lnTo>
                  <a:lnTo>
                    <a:pt x="122890" y="37492"/>
                  </a:lnTo>
                  <a:lnTo>
                    <a:pt x="124121" y="36727"/>
                  </a:lnTo>
                  <a:lnTo>
                    <a:pt x="124941" y="36923"/>
                  </a:lnTo>
                  <a:lnTo>
                    <a:pt x="123223" y="56104"/>
                  </a:lnTo>
                  <a:lnTo>
                    <a:pt x="126501" y="64716"/>
                  </a:lnTo>
                  <a:lnTo>
                    <a:pt x="132662" y="73247"/>
                  </a:lnTo>
                  <a:lnTo>
                    <a:pt x="147435" y="82611"/>
                  </a:lnTo>
                  <a:lnTo>
                    <a:pt x="165217" y="86484"/>
                  </a:lnTo>
                  <a:lnTo>
                    <a:pt x="187263" y="80890"/>
                  </a:lnTo>
                  <a:lnTo>
                    <a:pt x="199649" y="72204"/>
                  </a:lnTo>
                  <a:lnTo>
                    <a:pt x="209151" y="61288"/>
                  </a:lnTo>
                  <a:lnTo>
                    <a:pt x="217762" y="43948"/>
                  </a:lnTo>
                  <a:lnTo>
                    <a:pt x="221298" y="27439"/>
                  </a:lnTo>
                  <a:lnTo>
                    <a:pt x="221477" y="27204"/>
                  </a:lnTo>
                  <a:lnTo>
                    <a:pt x="221675" y="28823"/>
                  </a:lnTo>
                  <a:lnTo>
                    <a:pt x="216062" y="73458"/>
                  </a:lnTo>
                  <a:lnTo>
                    <a:pt x="216361" y="93179"/>
                  </a:lnTo>
                  <a:lnTo>
                    <a:pt x="221260" y="115202"/>
                  </a:lnTo>
                  <a:lnTo>
                    <a:pt x="221452" y="115346"/>
                  </a:lnTo>
                  <a:lnTo>
                    <a:pt x="230665" y="71484"/>
                  </a:lnTo>
                  <a:lnTo>
                    <a:pt x="252865" y="24437"/>
                  </a:lnTo>
                  <a:lnTo>
                    <a:pt x="266071" y="9275"/>
                  </a:lnTo>
                  <a:lnTo>
                    <a:pt x="270375" y="5922"/>
                  </a:lnTo>
                  <a:lnTo>
                    <a:pt x="280802" y="2196"/>
                  </a:lnTo>
                  <a:lnTo>
                    <a:pt x="286546" y="1202"/>
                  </a:lnTo>
                  <a:lnTo>
                    <a:pt x="291787" y="1951"/>
                  </a:lnTo>
                  <a:lnTo>
                    <a:pt x="301373" y="6546"/>
                  </a:lnTo>
                  <a:lnTo>
                    <a:pt x="308454" y="17055"/>
                  </a:lnTo>
                  <a:lnTo>
                    <a:pt x="313249" y="32544"/>
                  </a:lnTo>
                  <a:lnTo>
                    <a:pt x="314536" y="63653"/>
                  </a:lnTo>
                  <a:lnTo>
                    <a:pt x="305461" y="110273"/>
                  </a:lnTo>
                  <a:lnTo>
                    <a:pt x="304384" y="119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121"/>
            <p:cNvSpPr/>
            <p:nvPr>
              <p:custDataLst>
                <p:tags r:id="rId57"/>
              </p:custDataLst>
            </p:nvPr>
          </p:nvSpPr>
          <p:spPr>
            <a:xfrm>
              <a:off x="8642350" y="3880635"/>
              <a:ext cx="101601" cy="241602"/>
            </a:xfrm>
            <a:custGeom>
              <a:avLst/>
              <a:gdLst/>
              <a:ahLst/>
              <a:cxnLst/>
              <a:rect l="0" t="0" r="0" b="0"/>
              <a:pathLst>
                <a:path w="101601" h="241602">
                  <a:moveTo>
                    <a:pt x="0" y="18265"/>
                  </a:moveTo>
                  <a:lnTo>
                    <a:pt x="0" y="18265"/>
                  </a:lnTo>
                  <a:lnTo>
                    <a:pt x="6088" y="0"/>
                  </a:lnTo>
                  <a:lnTo>
                    <a:pt x="9643" y="9560"/>
                  </a:lnTo>
                  <a:lnTo>
                    <a:pt x="7731" y="53443"/>
                  </a:lnTo>
                  <a:lnTo>
                    <a:pt x="6964" y="86111"/>
                  </a:lnTo>
                  <a:lnTo>
                    <a:pt x="4742" y="123678"/>
                  </a:lnTo>
                  <a:lnTo>
                    <a:pt x="2107" y="161776"/>
                  </a:lnTo>
                  <a:lnTo>
                    <a:pt x="1330" y="207464"/>
                  </a:lnTo>
                  <a:lnTo>
                    <a:pt x="5816" y="241086"/>
                  </a:lnTo>
                  <a:lnTo>
                    <a:pt x="5994" y="241601"/>
                  </a:lnTo>
                  <a:lnTo>
                    <a:pt x="6113" y="241239"/>
                  </a:lnTo>
                  <a:lnTo>
                    <a:pt x="29473" y="201854"/>
                  </a:lnTo>
                  <a:lnTo>
                    <a:pt x="52398" y="165246"/>
                  </a:lnTo>
                  <a:lnTo>
                    <a:pt x="84564" y="121590"/>
                  </a:lnTo>
                  <a:lnTo>
                    <a:pt x="99217" y="103690"/>
                  </a:lnTo>
                  <a:lnTo>
                    <a:pt x="98659" y="109619"/>
                  </a:lnTo>
                  <a:lnTo>
                    <a:pt x="97523" y="115151"/>
                  </a:lnTo>
                  <a:lnTo>
                    <a:pt x="69801" y="157414"/>
                  </a:lnTo>
                  <a:lnTo>
                    <a:pt x="32139" y="201619"/>
                  </a:lnTo>
                  <a:lnTo>
                    <a:pt x="28481" y="203296"/>
                  </a:lnTo>
                  <a:lnTo>
                    <a:pt x="20655" y="203277"/>
                  </a:lnTo>
                  <a:lnTo>
                    <a:pt x="18003" y="200873"/>
                  </a:lnTo>
                  <a:lnTo>
                    <a:pt x="15056" y="192557"/>
                  </a:lnTo>
                  <a:lnTo>
                    <a:pt x="15629" y="185569"/>
                  </a:lnTo>
                  <a:lnTo>
                    <a:pt x="19917" y="177668"/>
                  </a:lnTo>
                  <a:lnTo>
                    <a:pt x="21745" y="175334"/>
                  </a:lnTo>
                  <a:lnTo>
                    <a:pt x="25080" y="174483"/>
                  </a:lnTo>
                  <a:lnTo>
                    <a:pt x="34430" y="175419"/>
                  </a:lnTo>
                  <a:lnTo>
                    <a:pt x="54965" y="183284"/>
                  </a:lnTo>
                  <a:lnTo>
                    <a:pt x="101600" y="227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122"/>
            <p:cNvSpPr/>
            <p:nvPr>
              <p:custDataLst>
                <p:tags r:id="rId58"/>
              </p:custDataLst>
            </p:nvPr>
          </p:nvSpPr>
          <p:spPr>
            <a:xfrm>
              <a:off x="8807450" y="3975100"/>
              <a:ext cx="57151" cy="135462"/>
            </a:xfrm>
            <a:custGeom>
              <a:avLst/>
              <a:gdLst/>
              <a:ahLst/>
              <a:cxnLst/>
              <a:rect l="0" t="0" r="0" b="0"/>
              <a:pathLst>
                <a:path w="57151" h="135462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467" y="15580"/>
                  </a:lnTo>
                  <a:lnTo>
                    <a:pt x="6175" y="53172"/>
                  </a:lnTo>
                  <a:lnTo>
                    <a:pt x="8196" y="93419"/>
                  </a:lnTo>
                  <a:lnTo>
                    <a:pt x="9993" y="110663"/>
                  </a:lnTo>
                  <a:lnTo>
                    <a:pt x="6969" y="135458"/>
                  </a:lnTo>
                  <a:lnTo>
                    <a:pt x="6762" y="135461"/>
                  </a:lnTo>
                  <a:lnTo>
                    <a:pt x="7092" y="111309"/>
                  </a:lnTo>
                  <a:lnTo>
                    <a:pt x="18564" y="64665"/>
                  </a:lnTo>
                  <a:lnTo>
                    <a:pt x="29118" y="43373"/>
                  </a:lnTo>
                  <a:lnTo>
                    <a:pt x="33637" y="37386"/>
                  </a:lnTo>
                  <a:lnTo>
                    <a:pt x="36536" y="36213"/>
                  </a:lnTo>
                  <a:lnTo>
                    <a:pt x="43519" y="36791"/>
                  </a:lnTo>
                  <a:lnTo>
                    <a:pt x="45947" y="40049"/>
                  </a:lnTo>
                  <a:lnTo>
                    <a:pt x="54737" y="82054"/>
                  </a:lnTo>
                  <a:lnTo>
                    <a:pt x="571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123"/>
            <p:cNvSpPr/>
            <p:nvPr>
              <p:custDataLst>
                <p:tags r:id="rId59"/>
              </p:custDataLst>
            </p:nvPr>
          </p:nvSpPr>
          <p:spPr>
            <a:xfrm>
              <a:off x="8929606" y="4008517"/>
              <a:ext cx="51334" cy="103911"/>
            </a:xfrm>
            <a:custGeom>
              <a:avLst/>
              <a:gdLst/>
              <a:ahLst/>
              <a:cxnLst/>
              <a:rect l="0" t="0" r="0" b="0"/>
              <a:pathLst>
                <a:path w="51334" h="103911">
                  <a:moveTo>
                    <a:pt x="30244" y="23733"/>
                  </a:moveTo>
                  <a:lnTo>
                    <a:pt x="30244" y="23733"/>
                  </a:lnTo>
                  <a:lnTo>
                    <a:pt x="29538" y="9935"/>
                  </a:lnTo>
                  <a:lnTo>
                    <a:pt x="26873" y="3960"/>
                  </a:lnTo>
                  <a:lnTo>
                    <a:pt x="25175" y="2084"/>
                  </a:lnTo>
                  <a:lnTo>
                    <a:pt x="21406" y="0"/>
                  </a:lnTo>
                  <a:lnTo>
                    <a:pt x="18707" y="1561"/>
                  </a:lnTo>
                  <a:lnTo>
                    <a:pt x="11946" y="8940"/>
                  </a:lnTo>
                  <a:lnTo>
                    <a:pt x="3577" y="31736"/>
                  </a:lnTo>
                  <a:lnTo>
                    <a:pt x="0" y="57462"/>
                  </a:lnTo>
                  <a:lnTo>
                    <a:pt x="5682" y="82959"/>
                  </a:lnTo>
                  <a:lnTo>
                    <a:pt x="12507" y="94271"/>
                  </a:lnTo>
                  <a:lnTo>
                    <a:pt x="20245" y="100944"/>
                  </a:lnTo>
                  <a:lnTo>
                    <a:pt x="28387" y="103910"/>
                  </a:lnTo>
                  <a:lnTo>
                    <a:pt x="36709" y="103347"/>
                  </a:lnTo>
                  <a:lnTo>
                    <a:pt x="40904" y="102209"/>
                  </a:lnTo>
                  <a:lnTo>
                    <a:pt x="44407" y="99333"/>
                  </a:lnTo>
                  <a:lnTo>
                    <a:pt x="50179" y="90494"/>
                  </a:lnTo>
                  <a:lnTo>
                    <a:pt x="51333" y="77629"/>
                  </a:lnTo>
                  <a:lnTo>
                    <a:pt x="44493" y="40238"/>
                  </a:lnTo>
                  <a:lnTo>
                    <a:pt x="36594" y="23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124"/>
            <p:cNvSpPr/>
            <p:nvPr>
              <p:custDataLst>
                <p:tags r:id="rId60"/>
              </p:custDataLst>
            </p:nvPr>
          </p:nvSpPr>
          <p:spPr>
            <a:xfrm>
              <a:off x="9039832" y="3981450"/>
              <a:ext cx="110519" cy="118158"/>
            </a:xfrm>
            <a:custGeom>
              <a:avLst/>
              <a:gdLst/>
              <a:ahLst/>
              <a:cxnLst/>
              <a:rect l="0" t="0" r="0" b="0"/>
              <a:pathLst>
                <a:path w="110519" h="118158">
                  <a:moveTo>
                    <a:pt x="27968" y="38100"/>
                  </a:moveTo>
                  <a:lnTo>
                    <a:pt x="27968" y="38100"/>
                  </a:lnTo>
                  <a:lnTo>
                    <a:pt x="13662" y="38100"/>
                  </a:lnTo>
                  <a:lnTo>
                    <a:pt x="11375" y="39511"/>
                  </a:lnTo>
                  <a:lnTo>
                    <a:pt x="6953" y="44842"/>
                  </a:lnTo>
                  <a:lnTo>
                    <a:pt x="495" y="59148"/>
                  </a:lnTo>
                  <a:lnTo>
                    <a:pt x="0" y="72619"/>
                  </a:lnTo>
                  <a:lnTo>
                    <a:pt x="2838" y="86603"/>
                  </a:lnTo>
                  <a:lnTo>
                    <a:pt x="8803" y="97522"/>
                  </a:lnTo>
                  <a:lnTo>
                    <a:pt x="23465" y="111602"/>
                  </a:lnTo>
                  <a:lnTo>
                    <a:pt x="35138" y="116629"/>
                  </a:lnTo>
                  <a:lnTo>
                    <a:pt x="46677" y="118157"/>
                  </a:lnTo>
                  <a:lnTo>
                    <a:pt x="56509" y="116485"/>
                  </a:lnTo>
                  <a:lnTo>
                    <a:pt x="66607" y="111576"/>
                  </a:lnTo>
                  <a:lnTo>
                    <a:pt x="69835" y="107680"/>
                  </a:lnTo>
                  <a:lnTo>
                    <a:pt x="71651" y="101520"/>
                  </a:lnTo>
                  <a:lnTo>
                    <a:pt x="72267" y="96489"/>
                  </a:lnTo>
                  <a:lnTo>
                    <a:pt x="79115" y="95617"/>
                  </a:lnTo>
                  <a:lnTo>
                    <a:pt x="86213" y="87887"/>
                  </a:lnTo>
                  <a:lnTo>
                    <a:pt x="98896" y="63300"/>
                  </a:lnTo>
                  <a:lnTo>
                    <a:pt x="107491" y="22015"/>
                  </a:lnTo>
                  <a:lnTo>
                    <a:pt x="1105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125"/>
            <p:cNvSpPr/>
            <p:nvPr>
              <p:custDataLst>
                <p:tags r:id="rId61"/>
              </p:custDataLst>
            </p:nvPr>
          </p:nvSpPr>
          <p:spPr>
            <a:xfrm>
              <a:off x="9232899" y="3964124"/>
              <a:ext cx="99715" cy="118927"/>
            </a:xfrm>
            <a:custGeom>
              <a:avLst/>
              <a:gdLst/>
              <a:ahLst/>
              <a:cxnLst/>
              <a:rect l="0" t="0" r="0" b="0"/>
              <a:pathLst>
                <a:path w="99715" h="118927">
                  <a:moveTo>
                    <a:pt x="1" y="42726"/>
                  </a:moveTo>
                  <a:lnTo>
                    <a:pt x="1" y="42726"/>
                  </a:lnTo>
                  <a:lnTo>
                    <a:pt x="0" y="39355"/>
                  </a:lnTo>
                  <a:lnTo>
                    <a:pt x="706" y="38362"/>
                  </a:lnTo>
                  <a:lnTo>
                    <a:pt x="1882" y="37700"/>
                  </a:lnTo>
                  <a:lnTo>
                    <a:pt x="3371" y="37259"/>
                  </a:lnTo>
                  <a:lnTo>
                    <a:pt x="4365" y="37670"/>
                  </a:lnTo>
                  <a:lnTo>
                    <a:pt x="5027" y="38650"/>
                  </a:lnTo>
                  <a:lnTo>
                    <a:pt x="5763" y="42325"/>
                  </a:lnTo>
                  <a:lnTo>
                    <a:pt x="6350" y="80609"/>
                  </a:lnTo>
                  <a:lnTo>
                    <a:pt x="7056" y="70644"/>
                  </a:lnTo>
                  <a:lnTo>
                    <a:pt x="15140" y="53206"/>
                  </a:lnTo>
                  <a:lnTo>
                    <a:pt x="42477" y="14217"/>
                  </a:lnTo>
                  <a:lnTo>
                    <a:pt x="55077" y="4097"/>
                  </a:lnTo>
                  <a:lnTo>
                    <a:pt x="63520" y="863"/>
                  </a:lnTo>
                  <a:lnTo>
                    <a:pt x="67746" y="0"/>
                  </a:lnTo>
                  <a:lnTo>
                    <a:pt x="83809" y="2158"/>
                  </a:lnTo>
                  <a:lnTo>
                    <a:pt x="88328" y="5097"/>
                  </a:lnTo>
                  <a:lnTo>
                    <a:pt x="95232" y="14008"/>
                  </a:lnTo>
                  <a:lnTo>
                    <a:pt x="99714" y="34295"/>
                  </a:lnTo>
                  <a:lnTo>
                    <a:pt x="94445" y="77904"/>
                  </a:lnTo>
                  <a:lnTo>
                    <a:pt x="82551" y="118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0" name="SMARTInkShape-Group25"/>
          <p:cNvGrpSpPr/>
          <p:nvPr/>
        </p:nvGrpSpPr>
        <p:grpSpPr>
          <a:xfrm>
            <a:off x="1047750" y="4584700"/>
            <a:ext cx="555224" cy="215901"/>
            <a:chOff x="1047750" y="4584700"/>
            <a:chExt cx="555224" cy="215901"/>
          </a:xfrm>
        </p:grpSpPr>
        <p:sp>
          <p:nvSpPr>
            <p:cNvPr id="368" name="SMARTInkShape-126"/>
            <p:cNvSpPr/>
            <p:nvPr>
              <p:custDataLst>
                <p:tags r:id="rId54"/>
              </p:custDataLst>
            </p:nvPr>
          </p:nvSpPr>
          <p:spPr>
            <a:xfrm>
              <a:off x="1047750" y="4705350"/>
              <a:ext cx="495301" cy="34783"/>
            </a:xfrm>
            <a:custGeom>
              <a:avLst/>
              <a:gdLst/>
              <a:ahLst/>
              <a:cxnLst/>
              <a:rect l="0" t="0" r="0" b="0"/>
              <a:pathLst>
                <a:path w="495301" h="34783">
                  <a:moveTo>
                    <a:pt x="0" y="19050"/>
                  </a:moveTo>
                  <a:lnTo>
                    <a:pt x="0" y="19050"/>
                  </a:lnTo>
                  <a:lnTo>
                    <a:pt x="5775" y="24119"/>
                  </a:lnTo>
                  <a:lnTo>
                    <a:pt x="12209" y="27888"/>
                  </a:lnTo>
                  <a:lnTo>
                    <a:pt x="46574" y="31693"/>
                  </a:lnTo>
                  <a:lnTo>
                    <a:pt x="79496" y="34782"/>
                  </a:lnTo>
                  <a:lnTo>
                    <a:pt x="127054" y="34743"/>
                  </a:lnTo>
                  <a:lnTo>
                    <a:pt x="154552" y="33746"/>
                  </a:lnTo>
                  <a:lnTo>
                    <a:pt x="186290" y="31669"/>
                  </a:lnTo>
                  <a:lnTo>
                    <a:pt x="220855" y="28874"/>
                  </a:lnTo>
                  <a:lnTo>
                    <a:pt x="257303" y="25599"/>
                  </a:lnTo>
                  <a:lnTo>
                    <a:pt x="292185" y="22005"/>
                  </a:lnTo>
                  <a:lnTo>
                    <a:pt x="326024" y="18198"/>
                  </a:lnTo>
                  <a:lnTo>
                    <a:pt x="359166" y="14248"/>
                  </a:lnTo>
                  <a:lnTo>
                    <a:pt x="389022" y="10910"/>
                  </a:lnTo>
                  <a:lnTo>
                    <a:pt x="416687" y="7979"/>
                  </a:lnTo>
                  <a:lnTo>
                    <a:pt x="460361" y="3546"/>
                  </a:lnTo>
                  <a:lnTo>
                    <a:pt x="495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127"/>
            <p:cNvSpPr/>
            <p:nvPr>
              <p:custDataLst>
                <p:tags r:id="rId55"/>
              </p:custDataLst>
            </p:nvPr>
          </p:nvSpPr>
          <p:spPr>
            <a:xfrm>
              <a:off x="1473200" y="4584700"/>
              <a:ext cx="129774" cy="215901"/>
            </a:xfrm>
            <a:custGeom>
              <a:avLst/>
              <a:gdLst/>
              <a:ahLst/>
              <a:cxnLst/>
              <a:rect l="0" t="0" r="0" b="0"/>
              <a:pathLst>
                <a:path w="129774" h="21590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21047" y="6742"/>
                  </a:lnTo>
                  <a:lnTo>
                    <a:pt x="59852" y="44571"/>
                  </a:lnTo>
                  <a:lnTo>
                    <a:pt x="100017" y="81712"/>
                  </a:lnTo>
                  <a:lnTo>
                    <a:pt x="121278" y="112562"/>
                  </a:lnTo>
                  <a:lnTo>
                    <a:pt x="129773" y="137304"/>
                  </a:lnTo>
                  <a:lnTo>
                    <a:pt x="126116" y="153217"/>
                  </a:lnTo>
                  <a:lnTo>
                    <a:pt x="116024" y="169696"/>
                  </a:lnTo>
                  <a:lnTo>
                    <a:pt x="82681" y="199509"/>
                  </a:lnTo>
                  <a:lnTo>
                    <a:pt x="5715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1" name="SMARTInkShape-128"/>
          <p:cNvSpPr/>
          <p:nvPr>
            <p:custDataLst>
              <p:tags r:id="rId6"/>
            </p:custDataLst>
          </p:nvPr>
        </p:nvSpPr>
        <p:spPr>
          <a:xfrm>
            <a:off x="1866900" y="4616774"/>
            <a:ext cx="138010" cy="475317"/>
          </a:xfrm>
          <a:custGeom>
            <a:avLst/>
            <a:gdLst/>
            <a:ahLst/>
            <a:cxnLst/>
            <a:rect l="0" t="0" r="0" b="0"/>
            <a:pathLst>
              <a:path w="138010" h="475317">
                <a:moveTo>
                  <a:pt x="38100" y="152076"/>
                </a:moveTo>
                <a:lnTo>
                  <a:pt x="38100" y="152076"/>
                </a:lnTo>
                <a:lnTo>
                  <a:pt x="34729" y="155447"/>
                </a:lnTo>
                <a:lnTo>
                  <a:pt x="34955" y="164628"/>
                </a:lnTo>
                <a:lnTo>
                  <a:pt x="37479" y="207001"/>
                </a:lnTo>
                <a:lnTo>
                  <a:pt x="39705" y="241163"/>
                </a:lnTo>
                <a:lnTo>
                  <a:pt x="43047" y="281276"/>
                </a:lnTo>
                <a:lnTo>
                  <a:pt x="46884" y="327327"/>
                </a:lnTo>
                <a:lnTo>
                  <a:pt x="49059" y="372252"/>
                </a:lnTo>
                <a:lnTo>
                  <a:pt x="50026" y="412916"/>
                </a:lnTo>
                <a:lnTo>
                  <a:pt x="50571" y="456080"/>
                </a:lnTo>
                <a:lnTo>
                  <a:pt x="50770" y="475316"/>
                </a:lnTo>
                <a:lnTo>
                  <a:pt x="42066" y="448341"/>
                </a:lnTo>
                <a:lnTo>
                  <a:pt x="37864" y="402999"/>
                </a:lnTo>
                <a:lnTo>
                  <a:pt x="31880" y="357906"/>
                </a:lnTo>
                <a:lnTo>
                  <a:pt x="29720" y="329513"/>
                </a:lnTo>
                <a:lnTo>
                  <a:pt x="28280" y="297884"/>
                </a:lnTo>
                <a:lnTo>
                  <a:pt x="27320" y="264098"/>
                </a:lnTo>
                <a:lnTo>
                  <a:pt x="27386" y="230285"/>
                </a:lnTo>
                <a:lnTo>
                  <a:pt x="28135" y="196454"/>
                </a:lnTo>
                <a:lnTo>
                  <a:pt x="29340" y="162611"/>
                </a:lnTo>
                <a:lnTo>
                  <a:pt x="31554" y="132288"/>
                </a:lnTo>
                <a:lnTo>
                  <a:pt x="34442" y="104312"/>
                </a:lnTo>
                <a:lnTo>
                  <a:pt x="42119" y="57470"/>
                </a:lnTo>
                <a:lnTo>
                  <a:pt x="52586" y="27244"/>
                </a:lnTo>
                <a:lnTo>
                  <a:pt x="64294" y="10047"/>
                </a:lnTo>
                <a:lnTo>
                  <a:pt x="70379" y="4473"/>
                </a:lnTo>
                <a:lnTo>
                  <a:pt x="76553" y="1463"/>
                </a:lnTo>
                <a:lnTo>
                  <a:pt x="89057" y="0"/>
                </a:lnTo>
                <a:lnTo>
                  <a:pt x="105433" y="9227"/>
                </a:lnTo>
                <a:lnTo>
                  <a:pt x="114738" y="16627"/>
                </a:lnTo>
                <a:lnTo>
                  <a:pt x="128841" y="38019"/>
                </a:lnTo>
                <a:lnTo>
                  <a:pt x="137696" y="63990"/>
                </a:lnTo>
                <a:lnTo>
                  <a:pt x="138009" y="105672"/>
                </a:lnTo>
                <a:lnTo>
                  <a:pt x="132834" y="132157"/>
                </a:lnTo>
                <a:lnTo>
                  <a:pt x="118304" y="156158"/>
                </a:lnTo>
                <a:lnTo>
                  <a:pt x="86323" y="185741"/>
                </a:lnTo>
                <a:lnTo>
                  <a:pt x="40962" y="211329"/>
                </a:lnTo>
                <a:lnTo>
                  <a:pt x="23144" y="215335"/>
                </a:lnTo>
                <a:lnTo>
                  <a:pt x="0" y="21557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5" name="SMARTInkShape-Group27"/>
          <p:cNvGrpSpPr/>
          <p:nvPr/>
        </p:nvGrpSpPr>
        <p:grpSpPr>
          <a:xfrm>
            <a:off x="2476500" y="4565650"/>
            <a:ext cx="146051" cy="213175"/>
            <a:chOff x="2476500" y="4565650"/>
            <a:chExt cx="146051" cy="213175"/>
          </a:xfrm>
        </p:grpSpPr>
        <p:sp>
          <p:nvSpPr>
            <p:cNvPr id="372" name="SMARTInkShape-129"/>
            <p:cNvSpPr/>
            <p:nvPr>
              <p:custDataLst>
                <p:tags r:id="rId51"/>
              </p:custDataLst>
            </p:nvPr>
          </p:nvSpPr>
          <p:spPr>
            <a:xfrm>
              <a:off x="2501900" y="4648200"/>
              <a:ext cx="12701" cy="114301"/>
            </a:xfrm>
            <a:custGeom>
              <a:avLst/>
              <a:gdLst/>
              <a:ahLst/>
              <a:cxnLst/>
              <a:rect l="0" t="0" r="0" b="0"/>
              <a:pathLst>
                <a:path w="12701" h="114301">
                  <a:moveTo>
                    <a:pt x="0" y="0"/>
                  </a:moveTo>
                  <a:lnTo>
                    <a:pt x="0" y="0"/>
                  </a:lnTo>
                  <a:lnTo>
                    <a:pt x="6908" y="19459"/>
                  </a:lnTo>
                  <a:lnTo>
                    <a:pt x="11556" y="59739"/>
                  </a:lnTo>
                  <a:lnTo>
                    <a:pt x="127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130"/>
            <p:cNvSpPr/>
            <p:nvPr>
              <p:custDataLst>
                <p:tags r:id="rId52"/>
              </p:custDataLst>
            </p:nvPr>
          </p:nvSpPr>
          <p:spPr>
            <a:xfrm>
              <a:off x="2476500" y="45656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131"/>
            <p:cNvSpPr/>
            <p:nvPr>
              <p:custDataLst>
                <p:tags r:id="rId53"/>
              </p:custDataLst>
            </p:nvPr>
          </p:nvSpPr>
          <p:spPr>
            <a:xfrm>
              <a:off x="2546350" y="4586367"/>
              <a:ext cx="76201" cy="192458"/>
            </a:xfrm>
            <a:custGeom>
              <a:avLst/>
              <a:gdLst/>
              <a:ahLst/>
              <a:cxnLst/>
              <a:rect l="0" t="0" r="0" b="0"/>
              <a:pathLst>
                <a:path w="76201" h="192458">
                  <a:moveTo>
                    <a:pt x="76200" y="23733"/>
                  </a:moveTo>
                  <a:lnTo>
                    <a:pt x="76200" y="23733"/>
                  </a:lnTo>
                  <a:lnTo>
                    <a:pt x="76200" y="13620"/>
                  </a:lnTo>
                  <a:lnTo>
                    <a:pt x="74789" y="9935"/>
                  </a:lnTo>
                  <a:lnTo>
                    <a:pt x="69458" y="3960"/>
                  </a:lnTo>
                  <a:lnTo>
                    <a:pt x="62385" y="833"/>
                  </a:lnTo>
                  <a:lnTo>
                    <a:pt x="58523" y="0"/>
                  </a:lnTo>
                  <a:lnTo>
                    <a:pt x="54538" y="855"/>
                  </a:lnTo>
                  <a:lnTo>
                    <a:pt x="46346" y="5569"/>
                  </a:lnTo>
                  <a:lnTo>
                    <a:pt x="33801" y="19527"/>
                  </a:lnTo>
                  <a:lnTo>
                    <a:pt x="29134" y="32917"/>
                  </a:lnTo>
                  <a:lnTo>
                    <a:pt x="26137" y="61138"/>
                  </a:lnTo>
                  <a:lnTo>
                    <a:pt x="29491" y="74224"/>
                  </a:lnTo>
                  <a:lnTo>
                    <a:pt x="56185" y="119513"/>
                  </a:lnTo>
                  <a:lnTo>
                    <a:pt x="63776" y="136152"/>
                  </a:lnTo>
                  <a:lnTo>
                    <a:pt x="67345" y="159975"/>
                  </a:lnTo>
                  <a:lnTo>
                    <a:pt x="65679" y="171538"/>
                  </a:lnTo>
                  <a:lnTo>
                    <a:pt x="56943" y="181382"/>
                  </a:lnTo>
                  <a:lnTo>
                    <a:pt x="44358" y="189048"/>
                  </a:lnTo>
                  <a:lnTo>
                    <a:pt x="31709" y="192457"/>
                  </a:lnTo>
                  <a:lnTo>
                    <a:pt x="0" y="188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6" name="SMARTInkShape-132"/>
          <p:cNvSpPr/>
          <p:nvPr>
            <p:custDataLst>
              <p:tags r:id="rId7"/>
            </p:custDataLst>
          </p:nvPr>
        </p:nvSpPr>
        <p:spPr>
          <a:xfrm>
            <a:off x="3092309" y="4602704"/>
            <a:ext cx="158892" cy="178847"/>
          </a:xfrm>
          <a:custGeom>
            <a:avLst/>
            <a:gdLst/>
            <a:ahLst/>
            <a:cxnLst/>
            <a:rect l="0" t="0" r="0" b="0"/>
            <a:pathLst>
              <a:path w="158892" h="178847">
                <a:moveTo>
                  <a:pt x="89041" y="58196"/>
                </a:moveTo>
                <a:lnTo>
                  <a:pt x="89041" y="58196"/>
                </a:lnTo>
                <a:lnTo>
                  <a:pt x="68026" y="10698"/>
                </a:lnTo>
                <a:lnTo>
                  <a:pt x="61569" y="535"/>
                </a:lnTo>
                <a:lnTo>
                  <a:pt x="58732" y="0"/>
                </a:lnTo>
                <a:lnTo>
                  <a:pt x="51817" y="3168"/>
                </a:lnTo>
                <a:lnTo>
                  <a:pt x="36619" y="22998"/>
                </a:lnTo>
                <a:lnTo>
                  <a:pt x="18710" y="57958"/>
                </a:lnTo>
                <a:lnTo>
                  <a:pt x="3370" y="96225"/>
                </a:lnTo>
                <a:lnTo>
                  <a:pt x="0" y="127633"/>
                </a:lnTo>
                <a:lnTo>
                  <a:pt x="3470" y="148071"/>
                </a:lnTo>
                <a:lnTo>
                  <a:pt x="5888" y="151274"/>
                </a:lnTo>
                <a:lnTo>
                  <a:pt x="8912" y="152704"/>
                </a:lnTo>
                <a:lnTo>
                  <a:pt x="12338" y="152951"/>
                </a:lnTo>
                <a:lnTo>
                  <a:pt x="30645" y="143187"/>
                </a:lnTo>
                <a:lnTo>
                  <a:pt x="47201" y="123517"/>
                </a:lnTo>
                <a:lnTo>
                  <a:pt x="77453" y="78288"/>
                </a:lnTo>
                <a:lnTo>
                  <a:pt x="88978" y="65247"/>
                </a:lnTo>
                <a:lnTo>
                  <a:pt x="96304" y="61330"/>
                </a:lnTo>
                <a:lnTo>
                  <a:pt x="100233" y="60285"/>
                </a:lnTo>
                <a:lnTo>
                  <a:pt x="103558" y="61000"/>
                </a:lnTo>
                <a:lnTo>
                  <a:pt x="109134" y="65557"/>
                </a:lnTo>
                <a:lnTo>
                  <a:pt x="118462" y="95894"/>
                </a:lnTo>
                <a:lnTo>
                  <a:pt x="127099" y="138158"/>
                </a:lnTo>
                <a:lnTo>
                  <a:pt x="129230" y="147487"/>
                </a:lnTo>
                <a:lnTo>
                  <a:pt x="139123" y="161616"/>
                </a:lnTo>
                <a:lnTo>
                  <a:pt x="158891" y="17884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7" name="SMARTInkShape-Group29"/>
          <p:cNvGrpSpPr/>
          <p:nvPr/>
        </p:nvGrpSpPr>
        <p:grpSpPr>
          <a:xfrm>
            <a:off x="3643905" y="4387850"/>
            <a:ext cx="1010646" cy="406401"/>
            <a:chOff x="3643905" y="4387850"/>
            <a:chExt cx="1010646" cy="406401"/>
          </a:xfrm>
        </p:grpSpPr>
        <p:sp>
          <p:nvSpPr>
            <p:cNvPr id="377" name="SMARTInkShape-133"/>
            <p:cNvSpPr/>
            <p:nvPr>
              <p:custDataLst>
                <p:tags r:id="rId41"/>
              </p:custDataLst>
            </p:nvPr>
          </p:nvSpPr>
          <p:spPr>
            <a:xfrm>
              <a:off x="3643905" y="4605156"/>
              <a:ext cx="102596" cy="189095"/>
            </a:xfrm>
            <a:custGeom>
              <a:avLst/>
              <a:gdLst/>
              <a:ahLst/>
              <a:cxnLst/>
              <a:rect l="0" t="0" r="0" b="0"/>
              <a:pathLst>
                <a:path w="102596" h="189095">
                  <a:moveTo>
                    <a:pt x="77195" y="17644"/>
                  </a:moveTo>
                  <a:lnTo>
                    <a:pt x="77195" y="17644"/>
                  </a:lnTo>
                  <a:lnTo>
                    <a:pt x="77195" y="10902"/>
                  </a:lnTo>
                  <a:lnTo>
                    <a:pt x="75313" y="5710"/>
                  </a:lnTo>
                  <a:lnTo>
                    <a:pt x="73824" y="3338"/>
                  </a:lnTo>
                  <a:lnTo>
                    <a:pt x="71420" y="1757"/>
                  </a:lnTo>
                  <a:lnTo>
                    <a:pt x="64985" y="0"/>
                  </a:lnTo>
                  <a:lnTo>
                    <a:pt x="50059" y="2381"/>
                  </a:lnTo>
                  <a:lnTo>
                    <a:pt x="38323" y="13212"/>
                  </a:lnTo>
                  <a:lnTo>
                    <a:pt x="13543" y="55653"/>
                  </a:lnTo>
                  <a:lnTo>
                    <a:pt x="1342" y="97188"/>
                  </a:lnTo>
                  <a:lnTo>
                    <a:pt x="0" y="137403"/>
                  </a:lnTo>
                  <a:lnTo>
                    <a:pt x="8079" y="159536"/>
                  </a:lnTo>
                  <a:lnTo>
                    <a:pt x="14184" y="169388"/>
                  </a:lnTo>
                  <a:lnTo>
                    <a:pt x="32257" y="182217"/>
                  </a:lnTo>
                  <a:lnTo>
                    <a:pt x="54400" y="188860"/>
                  </a:lnTo>
                  <a:lnTo>
                    <a:pt x="102595" y="189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134"/>
            <p:cNvSpPr/>
            <p:nvPr>
              <p:custDataLst>
                <p:tags r:id="rId42"/>
              </p:custDataLst>
            </p:nvPr>
          </p:nvSpPr>
          <p:spPr>
            <a:xfrm>
              <a:off x="3757964" y="4635248"/>
              <a:ext cx="75365" cy="139484"/>
            </a:xfrm>
            <a:custGeom>
              <a:avLst/>
              <a:gdLst/>
              <a:ahLst/>
              <a:cxnLst/>
              <a:rect l="0" t="0" r="0" b="0"/>
              <a:pathLst>
                <a:path w="75365" h="139484">
                  <a:moveTo>
                    <a:pt x="71086" y="32002"/>
                  </a:moveTo>
                  <a:lnTo>
                    <a:pt x="71086" y="32002"/>
                  </a:lnTo>
                  <a:lnTo>
                    <a:pt x="64344" y="18518"/>
                  </a:lnTo>
                  <a:lnTo>
                    <a:pt x="53508" y="8135"/>
                  </a:lnTo>
                  <a:lnTo>
                    <a:pt x="46667" y="3391"/>
                  </a:lnTo>
                  <a:lnTo>
                    <a:pt x="33422" y="0"/>
                  </a:lnTo>
                  <a:lnTo>
                    <a:pt x="26927" y="84"/>
                  </a:lnTo>
                  <a:lnTo>
                    <a:pt x="21185" y="3668"/>
                  </a:lnTo>
                  <a:lnTo>
                    <a:pt x="11043" y="17057"/>
                  </a:lnTo>
                  <a:lnTo>
                    <a:pt x="771" y="47800"/>
                  </a:lnTo>
                  <a:lnTo>
                    <a:pt x="0" y="83720"/>
                  </a:lnTo>
                  <a:lnTo>
                    <a:pt x="8213" y="104847"/>
                  </a:lnTo>
                  <a:lnTo>
                    <a:pt x="21270" y="122233"/>
                  </a:lnTo>
                  <a:lnTo>
                    <a:pt x="36481" y="134664"/>
                  </a:lnTo>
                  <a:lnTo>
                    <a:pt x="50767" y="139248"/>
                  </a:lnTo>
                  <a:lnTo>
                    <a:pt x="57540" y="139483"/>
                  </a:lnTo>
                  <a:lnTo>
                    <a:pt x="62761" y="137522"/>
                  </a:lnTo>
                  <a:lnTo>
                    <a:pt x="70443" y="129700"/>
                  </a:lnTo>
                  <a:lnTo>
                    <a:pt x="74328" y="117286"/>
                  </a:lnTo>
                  <a:lnTo>
                    <a:pt x="75364" y="110025"/>
                  </a:lnTo>
                  <a:lnTo>
                    <a:pt x="70080" y="82950"/>
                  </a:lnTo>
                  <a:lnTo>
                    <a:pt x="46599" y="35505"/>
                  </a:lnTo>
                  <a:lnTo>
                    <a:pt x="37625" y="22270"/>
                  </a:lnTo>
                  <a:lnTo>
                    <a:pt x="28933" y="14036"/>
                  </a:lnTo>
                  <a:lnTo>
                    <a:pt x="24640" y="12969"/>
                  </a:lnTo>
                  <a:lnTo>
                    <a:pt x="20366" y="13669"/>
                  </a:lnTo>
                  <a:lnTo>
                    <a:pt x="16106" y="15547"/>
                  </a:lnTo>
                  <a:lnTo>
                    <a:pt x="13972" y="18210"/>
                  </a:lnTo>
                  <a:lnTo>
                    <a:pt x="13254" y="21396"/>
                  </a:lnTo>
                  <a:lnTo>
                    <a:pt x="13936" y="32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135"/>
            <p:cNvSpPr/>
            <p:nvPr>
              <p:custDataLst>
                <p:tags r:id="rId43"/>
              </p:custDataLst>
            </p:nvPr>
          </p:nvSpPr>
          <p:spPr>
            <a:xfrm>
              <a:off x="3857509" y="4609869"/>
              <a:ext cx="111242" cy="171140"/>
            </a:xfrm>
            <a:custGeom>
              <a:avLst/>
              <a:gdLst/>
              <a:ahLst/>
              <a:cxnLst/>
              <a:rect l="0" t="0" r="0" b="0"/>
              <a:pathLst>
                <a:path w="111242" h="171140">
                  <a:moveTo>
                    <a:pt x="22341" y="31981"/>
                  </a:moveTo>
                  <a:lnTo>
                    <a:pt x="22341" y="31981"/>
                  </a:lnTo>
                  <a:lnTo>
                    <a:pt x="22341" y="28610"/>
                  </a:lnTo>
                  <a:lnTo>
                    <a:pt x="21635" y="28323"/>
                  </a:lnTo>
                  <a:lnTo>
                    <a:pt x="18970" y="29885"/>
                  </a:lnTo>
                  <a:lnTo>
                    <a:pt x="13503" y="44844"/>
                  </a:lnTo>
                  <a:lnTo>
                    <a:pt x="10404" y="86028"/>
                  </a:lnTo>
                  <a:lnTo>
                    <a:pt x="9161" y="124587"/>
                  </a:lnTo>
                  <a:lnTo>
                    <a:pt x="3696" y="170868"/>
                  </a:lnTo>
                  <a:lnTo>
                    <a:pt x="3561" y="171139"/>
                  </a:lnTo>
                  <a:lnTo>
                    <a:pt x="0" y="164778"/>
                  </a:lnTo>
                  <a:lnTo>
                    <a:pt x="11158" y="121444"/>
                  </a:lnTo>
                  <a:lnTo>
                    <a:pt x="24672" y="77303"/>
                  </a:lnTo>
                  <a:lnTo>
                    <a:pt x="43963" y="33415"/>
                  </a:lnTo>
                  <a:lnTo>
                    <a:pt x="58762" y="14274"/>
                  </a:lnTo>
                  <a:lnTo>
                    <a:pt x="72395" y="3415"/>
                  </a:lnTo>
                  <a:lnTo>
                    <a:pt x="83628" y="0"/>
                  </a:lnTo>
                  <a:lnTo>
                    <a:pt x="88599" y="77"/>
                  </a:lnTo>
                  <a:lnTo>
                    <a:pt x="93324" y="2950"/>
                  </a:lnTo>
                  <a:lnTo>
                    <a:pt x="102337" y="13669"/>
                  </a:lnTo>
                  <a:lnTo>
                    <a:pt x="108602" y="42313"/>
                  </a:lnTo>
                  <a:lnTo>
                    <a:pt x="110720" y="84848"/>
                  </a:lnTo>
                  <a:lnTo>
                    <a:pt x="111241" y="127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136"/>
            <p:cNvSpPr/>
            <p:nvPr>
              <p:custDataLst>
                <p:tags r:id="rId44"/>
              </p:custDataLst>
            </p:nvPr>
          </p:nvSpPr>
          <p:spPr>
            <a:xfrm>
              <a:off x="4016129" y="4586465"/>
              <a:ext cx="77326" cy="161647"/>
            </a:xfrm>
            <a:custGeom>
              <a:avLst/>
              <a:gdLst/>
              <a:ahLst/>
              <a:cxnLst/>
              <a:rect l="0" t="0" r="0" b="0"/>
              <a:pathLst>
                <a:path w="77326" h="161647">
                  <a:moveTo>
                    <a:pt x="73271" y="10935"/>
                  </a:moveTo>
                  <a:lnTo>
                    <a:pt x="73271" y="10935"/>
                  </a:lnTo>
                  <a:lnTo>
                    <a:pt x="63158" y="4193"/>
                  </a:lnTo>
                  <a:lnTo>
                    <a:pt x="43385" y="0"/>
                  </a:lnTo>
                  <a:lnTo>
                    <a:pt x="23023" y="2129"/>
                  </a:lnTo>
                  <a:lnTo>
                    <a:pt x="11898" y="9138"/>
                  </a:lnTo>
                  <a:lnTo>
                    <a:pt x="6956" y="13970"/>
                  </a:lnTo>
                  <a:lnTo>
                    <a:pt x="1464" y="24984"/>
                  </a:lnTo>
                  <a:lnTo>
                    <a:pt x="0" y="30885"/>
                  </a:lnTo>
                  <a:lnTo>
                    <a:pt x="2136" y="43085"/>
                  </a:lnTo>
                  <a:lnTo>
                    <a:pt x="15005" y="68164"/>
                  </a:lnTo>
                  <a:lnTo>
                    <a:pt x="57168" y="115030"/>
                  </a:lnTo>
                  <a:lnTo>
                    <a:pt x="71871" y="133422"/>
                  </a:lnTo>
                  <a:lnTo>
                    <a:pt x="76176" y="143220"/>
                  </a:lnTo>
                  <a:lnTo>
                    <a:pt x="77325" y="147808"/>
                  </a:lnTo>
                  <a:lnTo>
                    <a:pt x="76679" y="151573"/>
                  </a:lnTo>
                  <a:lnTo>
                    <a:pt x="74837" y="154788"/>
                  </a:lnTo>
                  <a:lnTo>
                    <a:pt x="72198" y="157637"/>
                  </a:lnTo>
                  <a:lnTo>
                    <a:pt x="63622" y="160802"/>
                  </a:lnTo>
                  <a:lnTo>
                    <a:pt x="58372" y="161646"/>
                  </a:lnTo>
                  <a:lnTo>
                    <a:pt x="53460" y="160798"/>
                  </a:lnTo>
                  <a:lnTo>
                    <a:pt x="35171" y="150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137"/>
            <p:cNvSpPr/>
            <p:nvPr>
              <p:custDataLst>
                <p:tags r:id="rId45"/>
              </p:custDataLst>
            </p:nvPr>
          </p:nvSpPr>
          <p:spPr>
            <a:xfrm>
              <a:off x="4174353" y="4387850"/>
              <a:ext cx="86498" cy="369294"/>
            </a:xfrm>
            <a:custGeom>
              <a:avLst/>
              <a:gdLst/>
              <a:ahLst/>
              <a:cxnLst/>
              <a:rect l="0" t="0" r="0" b="0"/>
              <a:pathLst>
                <a:path w="86498" h="369294">
                  <a:moveTo>
                    <a:pt x="86497" y="0"/>
                  </a:moveTo>
                  <a:lnTo>
                    <a:pt x="86497" y="0"/>
                  </a:lnTo>
                  <a:lnTo>
                    <a:pt x="69642" y="0"/>
                  </a:lnTo>
                  <a:lnTo>
                    <a:pt x="63972" y="2117"/>
                  </a:lnTo>
                  <a:lnTo>
                    <a:pt x="55789" y="10113"/>
                  </a:lnTo>
                  <a:lnTo>
                    <a:pt x="40423" y="53477"/>
                  </a:lnTo>
                  <a:lnTo>
                    <a:pt x="31531" y="100825"/>
                  </a:lnTo>
                  <a:lnTo>
                    <a:pt x="24203" y="138885"/>
                  </a:lnTo>
                  <a:lnTo>
                    <a:pt x="16242" y="183082"/>
                  </a:lnTo>
                  <a:lnTo>
                    <a:pt x="8706" y="229536"/>
                  </a:lnTo>
                  <a:lnTo>
                    <a:pt x="3004" y="273702"/>
                  </a:lnTo>
                  <a:lnTo>
                    <a:pt x="0" y="309323"/>
                  </a:lnTo>
                  <a:lnTo>
                    <a:pt x="782" y="337149"/>
                  </a:lnTo>
                  <a:lnTo>
                    <a:pt x="8184" y="356572"/>
                  </a:lnTo>
                  <a:lnTo>
                    <a:pt x="13122" y="362597"/>
                  </a:lnTo>
                  <a:lnTo>
                    <a:pt x="24252" y="369293"/>
                  </a:lnTo>
                  <a:lnTo>
                    <a:pt x="30184" y="368962"/>
                  </a:lnTo>
                  <a:lnTo>
                    <a:pt x="54747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138"/>
            <p:cNvSpPr/>
            <p:nvPr>
              <p:custDataLst>
                <p:tags r:id="rId46"/>
              </p:custDataLst>
            </p:nvPr>
          </p:nvSpPr>
          <p:spPr>
            <a:xfrm>
              <a:off x="4133850" y="458470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6350"/>
                  </a:moveTo>
                  <a:lnTo>
                    <a:pt x="0" y="6350"/>
                  </a:lnTo>
                  <a:lnTo>
                    <a:pt x="39345" y="6350"/>
                  </a:lnTo>
                  <a:lnTo>
                    <a:pt x="84181" y="1986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139"/>
            <p:cNvSpPr/>
            <p:nvPr>
              <p:custDataLst>
                <p:tags r:id="rId47"/>
              </p:custDataLst>
            </p:nvPr>
          </p:nvSpPr>
          <p:spPr>
            <a:xfrm>
              <a:off x="4275930" y="4572000"/>
              <a:ext cx="80171" cy="133351"/>
            </a:xfrm>
            <a:custGeom>
              <a:avLst/>
              <a:gdLst/>
              <a:ahLst/>
              <a:cxnLst/>
              <a:rect l="0" t="0" r="0" b="0"/>
              <a:pathLst>
                <a:path w="80171" h="133351">
                  <a:moveTo>
                    <a:pt x="54770" y="0"/>
                  </a:moveTo>
                  <a:lnTo>
                    <a:pt x="54770" y="0"/>
                  </a:lnTo>
                  <a:lnTo>
                    <a:pt x="40267" y="705"/>
                  </a:lnTo>
                  <a:lnTo>
                    <a:pt x="31626" y="3371"/>
                  </a:lnTo>
                  <a:lnTo>
                    <a:pt x="23082" y="10670"/>
                  </a:lnTo>
                  <a:lnTo>
                    <a:pt x="14581" y="22381"/>
                  </a:lnTo>
                  <a:lnTo>
                    <a:pt x="3273" y="49514"/>
                  </a:lnTo>
                  <a:lnTo>
                    <a:pt x="0" y="82639"/>
                  </a:lnTo>
                  <a:lnTo>
                    <a:pt x="4858" y="116068"/>
                  </a:lnTo>
                  <a:lnTo>
                    <a:pt x="8598" y="125669"/>
                  </a:lnTo>
                  <a:lnTo>
                    <a:pt x="12612" y="129936"/>
                  </a:lnTo>
                  <a:lnTo>
                    <a:pt x="15376" y="129663"/>
                  </a:lnTo>
                  <a:lnTo>
                    <a:pt x="22210" y="125597"/>
                  </a:lnTo>
                  <a:lnTo>
                    <a:pt x="28069" y="115322"/>
                  </a:lnTo>
                  <a:lnTo>
                    <a:pt x="41956" y="71264"/>
                  </a:lnTo>
                  <a:lnTo>
                    <a:pt x="47143" y="51471"/>
                  </a:lnTo>
                  <a:lnTo>
                    <a:pt x="48274" y="49836"/>
                  </a:lnTo>
                  <a:lnTo>
                    <a:pt x="49734" y="49452"/>
                  </a:lnTo>
                  <a:lnTo>
                    <a:pt x="51413" y="49901"/>
                  </a:lnTo>
                  <a:lnTo>
                    <a:pt x="53278" y="57927"/>
                  </a:lnTo>
                  <a:lnTo>
                    <a:pt x="58402" y="102226"/>
                  </a:lnTo>
                  <a:lnTo>
                    <a:pt x="64850" y="116695"/>
                  </a:lnTo>
                  <a:lnTo>
                    <a:pt x="8017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140"/>
            <p:cNvSpPr/>
            <p:nvPr>
              <p:custDataLst>
                <p:tags r:id="rId48"/>
              </p:custDataLst>
            </p:nvPr>
          </p:nvSpPr>
          <p:spPr>
            <a:xfrm>
              <a:off x="4389093" y="4593465"/>
              <a:ext cx="120600" cy="118236"/>
            </a:xfrm>
            <a:custGeom>
              <a:avLst/>
              <a:gdLst/>
              <a:ahLst/>
              <a:cxnLst/>
              <a:rect l="0" t="0" r="0" b="0"/>
              <a:pathLst>
                <a:path w="120600" h="118236">
                  <a:moveTo>
                    <a:pt x="17807" y="22985"/>
                  </a:moveTo>
                  <a:lnTo>
                    <a:pt x="17807" y="22985"/>
                  </a:lnTo>
                  <a:lnTo>
                    <a:pt x="23274" y="12050"/>
                  </a:lnTo>
                  <a:lnTo>
                    <a:pt x="18913" y="23595"/>
                  </a:lnTo>
                  <a:lnTo>
                    <a:pt x="11257" y="61833"/>
                  </a:lnTo>
                  <a:lnTo>
                    <a:pt x="621" y="107073"/>
                  </a:lnTo>
                  <a:lnTo>
                    <a:pt x="0" y="110793"/>
                  </a:lnTo>
                  <a:lnTo>
                    <a:pt x="291" y="112568"/>
                  </a:lnTo>
                  <a:lnTo>
                    <a:pt x="1191" y="113046"/>
                  </a:lnTo>
                  <a:lnTo>
                    <a:pt x="2496" y="112659"/>
                  </a:lnTo>
                  <a:lnTo>
                    <a:pt x="26630" y="69298"/>
                  </a:lnTo>
                  <a:lnTo>
                    <a:pt x="68349" y="21810"/>
                  </a:lnTo>
                  <a:lnTo>
                    <a:pt x="92049" y="2489"/>
                  </a:lnTo>
                  <a:lnTo>
                    <a:pt x="98346" y="149"/>
                  </a:lnTo>
                  <a:lnTo>
                    <a:pt x="103955" y="0"/>
                  </a:lnTo>
                  <a:lnTo>
                    <a:pt x="109106" y="1312"/>
                  </a:lnTo>
                  <a:lnTo>
                    <a:pt x="113245" y="5008"/>
                  </a:lnTo>
                  <a:lnTo>
                    <a:pt x="119726" y="16642"/>
                  </a:lnTo>
                  <a:lnTo>
                    <a:pt x="120599" y="45800"/>
                  </a:lnTo>
                  <a:lnTo>
                    <a:pt x="110209" y="87098"/>
                  </a:lnTo>
                  <a:lnTo>
                    <a:pt x="100357" y="118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141"/>
            <p:cNvSpPr/>
            <p:nvPr>
              <p:custDataLst>
                <p:tags r:id="rId49"/>
              </p:custDataLst>
            </p:nvPr>
          </p:nvSpPr>
          <p:spPr>
            <a:xfrm>
              <a:off x="4585252" y="4393012"/>
              <a:ext cx="69299" cy="326423"/>
            </a:xfrm>
            <a:custGeom>
              <a:avLst/>
              <a:gdLst/>
              <a:ahLst/>
              <a:cxnLst/>
              <a:rect l="0" t="0" r="0" b="0"/>
              <a:pathLst>
                <a:path w="69299" h="326423">
                  <a:moveTo>
                    <a:pt x="18498" y="20238"/>
                  </a:moveTo>
                  <a:lnTo>
                    <a:pt x="18498" y="20238"/>
                  </a:lnTo>
                  <a:lnTo>
                    <a:pt x="23965" y="465"/>
                  </a:lnTo>
                  <a:lnTo>
                    <a:pt x="23554" y="0"/>
                  </a:lnTo>
                  <a:lnTo>
                    <a:pt x="21215" y="3247"/>
                  </a:lnTo>
                  <a:lnTo>
                    <a:pt x="13965" y="39224"/>
                  </a:lnTo>
                  <a:lnTo>
                    <a:pt x="9898" y="70304"/>
                  </a:lnTo>
                  <a:lnTo>
                    <a:pt x="5739" y="105284"/>
                  </a:lnTo>
                  <a:lnTo>
                    <a:pt x="2244" y="142703"/>
                  </a:lnTo>
                  <a:lnTo>
                    <a:pt x="691" y="182852"/>
                  </a:lnTo>
                  <a:lnTo>
                    <a:pt x="0" y="222333"/>
                  </a:lnTo>
                  <a:lnTo>
                    <a:pt x="1104" y="258225"/>
                  </a:lnTo>
                  <a:lnTo>
                    <a:pt x="10365" y="296853"/>
                  </a:lnTo>
                  <a:lnTo>
                    <a:pt x="20528" y="314628"/>
                  </a:lnTo>
                  <a:lnTo>
                    <a:pt x="30219" y="323939"/>
                  </a:lnTo>
                  <a:lnTo>
                    <a:pt x="34778" y="326422"/>
                  </a:lnTo>
                  <a:lnTo>
                    <a:pt x="40640" y="325960"/>
                  </a:lnTo>
                  <a:lnTo>
                    <a:pt x="69298" y="312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142"/>
            <p:cNvSpPr/>
            <p:nvPr>
              <p:custDataLst>
                <p:tags r:id="rId50"/>
              </p:custDataLst>
            </p:nvPr>
          </p:nvSpPr>
          <p:spPr>
            <a:xfrm>
              <a:off x="4538429" y="4521200"/>
              <a:ext cx="84372" cy="6351"/>
            </a:xfrm>
            <a:custGeom>
              <a:avLst/>
              <a:gdLst/>
              <a:ahLst/>
              <a:cxnLst/>
              <a:rect l="0" t="0" r="0" b="0"/>
              <a:pathLst>
                <a:path w="84372" h="6351">
                  <a:moveTo>
                    <a:pt x="8171" y="6350"/>
                  </a:moveTo>
                  <a:lnTo>
                    <a:pt x="8171" y="6350"/>
                  </a:lnTo>
                  <a:lnTo>
                    <a:pt x="149" y="1986"/>
                  </a:lnTo>
                  <a:lnTo>
                    <a:pt x="0" y="1324"/>
                  </a:lnTo>
                  <a:lnTo>
                    <a:pt x="607" y="883"/>
                  </a:lnTo>
                  <a:lnTo>
                    <a:pt x="41843" y="116"/>
                  </a:lnTo>
                  <a:lnTo>
                    <a:pt x="84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0" name="SMARTInkShape-Group30"/>
          <p:cNvGrpSpPr/>
          <p:nvPr/>
        </p:nvGrpSpPr>
        <p:grpSpPr>
          <a:xfrm>
            <a:off x="6693782" y="4757033"/>
            <a:ext cx="359864" cy="195968"/>
            <a:chOff x="6693782" y="4757033"/>
            <a:chExt cx="359864" cy="195968"/>
          </a:xfrm>
        </p:grpSpPr>
        <p:sp>
          <p:nvSpPr>
            <p:cNvPr id="388" name="SMARTInkShape-143"/>
            <p:cNvSpPr/>
            <p:nvPr>
              <p:custDataLst>
                <p:tags r:id="rId39"/>
              </p:custDataLst>
            </p:nvPr>
          </p:nvSpPr>
          <p:spPr>
            <a:xfrm>
              <a:off x="6693782" y="4838700"/>
              <a:ext cx="329319" cy="38101"/>
            </a:xfrm>
            <a:custGeom>
              <a:avLst/>
              <a:gdLst/>
              <a:ahLst/>
              <a:cxnLst/>
              <a:rect l="0" t="0" r="0" b="0"/>
              <a:pathLst>
                <a:path w="329319" h="38101">
                  <a:moveTo>
                    <a:pt x="5468" y="38100"/>
                  </a:moveTo>
                  <a:lnTo>
                    <a:pt x="5468" y="38100"/>
                  </a:lnTo>
                  <a:lnTo>
                    <a:pt x="0" y="38100"/>
                  </a:lnTo>
                  <a:lnTo>
                    <a:pt x="6121" y="34729"/>
                  </a:lnTo>
                  <a:lnTo>
                    <a:pt x="49002" y="31633"/>
                  </a:lnTo>
                  <a:lnTo>
                    <a:pt x="86670" y="28640"/>
                  </a:lnTo>
                  <a:lnTo>
                    <a:pt x="133045" y="23077"/>
                  </a:lnTo>
                  <a:lnTo>
                    <a:pt x="158252" y="19618"/>
                  </a:lnTo>
                  <a:lnTo>
                    <a:pt x="182818" y="16606"/>
                  </a:lnTo>
                  <a:lnTo>
                    <a:pt x="206957" y="13893"/>
                  </a:lnTo>
                  <a:lnTo>
                    <a:pt x="252358" y="8997"/>
                  </a:lnTo>
                  <a:lnTo>
                    <a:pt x="291350" y="4469"/>
                  </a:lnTo>
                  <a:lnTo>
                    <a:pt x="3293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144"/>
            <p:cNvSpPr/>
            <p:nvPr>
              <p:custDataLst>
                <p:tags r:id="rId40"/>
              </p:custDataLst>
            </p:nvPr>
          </p:nvSpPr>
          <p:spPr>
            <a:xfrm>
              <a:off x="6941432" y="4757033"/>
              <a:ext cx="112214" cy="195968"/>
            </a:xfrm>
            <a:custGeom>
              <a:avLst/>
              <a:gdLst/>
              <a:ahLst/>
              <a:cxnLst/>
              <a:rect l="0" t="0" r="0" b="0"/>
              <a:pathLst>
                <a:path w="112214" h="195968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42508" y="11411"/>
                  </a:lnTo>
                  <a:lnTo>
                    <a:pt x="75474" y="26984"/>
                  </a:lnTo>
                  <a:lnTo>
                    <a:pt x="94673" y="41371"/>
                  </a:lnTo>
                  <a:lnTo>
                    <a:pt x="106968" y="57172"/>
                  </a:lnTo>
                  <a:lnTo>
                    <a:pt x="111235" y="65337"/>
                  </a:lnTo>
                  <a:lnTo>
                    <a:pt x="112213" y="83817"/>
                  </a:lnTo>
                  <a:lnTo>
                    <a:pt x="102947" y="114054"/>
                  </a:lnTo>
                  <a:lnTo>
                    <a:pt x="91126" y="134161"/>
                  </a:lnTo>
                  <a:lnTo>
                    <a:pt x="44700" y="178699"/>
                  </a:lnTo>
                  <a:lnTo>
                    <a:pt x="24518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1" name="SMARTInkShape-145"/>
          <p:cNvSpPr/>
          <p:nvPr>
            <p:custDataLst>
              <p:tags r:id="rId8"/>
            </p:custDataLst>
          </p:nvPr>
        </p:nvSpPr>
        <p:spPr>
          <a:xfrm>
            <a:off x="7385050" y="4742005"/>
            <a:ext cx="146533" cy="386642"/>
          </a:xfrm>
          <a:custGeom>
            <a:avLst/>
            <a:gdLst/>
            <a:ahLst/>
            <a:cxnLst/>
            <a:rect l="0" t="0" r="0" b="0"/>
            <a:pathLst>
              <a:path w="146533" h="386642">
                <a:moveTo>
                  <a:pt x="0" y="128445"/>
                </a:moveTo>
                <a:lnTo>
                  <a:pt x="0" y="128445"/>
                </a:lnTo>
                <a:lnTo>
                  <a:pt x="6907" y="147904"/>
                </a:lnTo>
                <a:lnTo>
                  <a:pt x="14926" y="194926"/>
                </a:lnTo>
                <a:lnTo>
                  <a:pt x="17217" y="229723"/>
                </a:lnTo>
                <a:lnTo>
                  <a:pt x="17530" y="267297"/>
                </a:lnTo>
                <a:lnTo>
                  <a:pt x="15317" y="302810"/>
                </a:lnTo>
                <a:lnTo>
                  <a:pt x="13475" y="347796"/>
                </a:lnTo>
                <a:lnTo>
                  <a:pt x="7775" y="385565"/>
                </a:lnTo>
                <a:lnTo>
                  <a:pt x="7301" y="386641"/>
                </a:lnTo>
                <a:lnTo>
                  <a:pt x="7243" y="365269"/>
                </a:lnTo>
                <a:lnTo>
                  <a:pt x="12181" y="320127"/>
                </a:lnTo>
                <a:lnTo>
                  <a:pt x="15176" y="296449"/>
                </a:lnTo>
                <a:lnTo>
                  <a:pt x="18584" y="270081"/>
                </a:lnTo>
                <a:lnTo>
                  <a:pt x="23678" y="240508"/>
                </a:lnTo>
                <a:lnTo>
                  <a:pt x="29897" y="208798"/>
                </a:lnTo>
                <a:lnTo>
                  <a:pt x="36864" y="175664"/>
                </a:lnTo>
                <a:lnTo>
                  <a:pt x="44331" y="146519"/>
                </a:lnTo>
                <a:lnTo>
                  <a:pt x="52132" y="120032"/>
                </a:lnTo>
                <a:lnTo>
                  <a:pt x="67620" y="75317"/>
                </a:lnTo>
                <a:lnTo>
                  <a:pt x="88239" y="31721"/>
                </a:lnTo>
                <a:lnTo>
                  <a:pt x="101306" y="12784"/>
                </a:lnTo>
                <a:lnTo>
                  <a:pt x="114169" y="2957"/>
                </a:lnTo>
                <a:lnTo>
                  <a:pt x="120563" y="336"/>
                </a:lnTo>
                <a:lnTo>
                  <a:pt x="126236" y="0"/>
                </a:lnTo>
                <a:lnTo>
                  <a:pt x="136303" y="3390"/>
                </a:lnTo>
                <a:lnTo>
                  <a:pt x="143600" y="15245"/>
                </a:lnTo>
                <a:lnTo>
                  <a:pt x="146532" y="23345"/>
                </a:lnTo>
                <a:lnTo>
                  <a:pt x="146029" y="43634"/>
                </a:lnTo>
                <a:lnTo>
                  <a:pt x="138985" y="66762"/>
                </a:lnTo>
                <a:lnTo>
                  <a:pt x="107600" y="112341"/>
                </a:lnTo>
                <a:lnTo>
                  <a:pt x="70643" y="145568"/>
                </a:lnTo>
                <a:lnTo>
                  <a:pt x="43196" y="159232"/>
                </a:lnTo>
                <a:lnTo>
                  <a:pt x="27665" y="161413"/>
                </a:lnTo>
                <a:lnTo>
                  <a:pt x="6350" y="16019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SMARTInkShape-146"/>
          <p:cNvSpPr/>
          <p:nvPr>
            <p:custDataLst>
              <p:tags r:id="rId9"/>
            </p:custDataLst>
          </p:nvPr>
        </p:nvSpPr>
        <p:spPr>
          <a:xfrm>
            <a:off x="7959529" y="4565018"/>
            <a:ext cx="407147" cy="325662"/>
          </a:xfrm>
          <a:custGeom>
            <a:avLst/>
            <a:gdLst/>
            <a:ahLst/>
            <a:cxnLst/>
            <a:rect l="0" t="0" r="0" b="0"/>
            <a:pathLst>
              <a:path w="407147" h="325662">
                <a:moveTo>
                  <a:pt x="3371" y="260982"/>
                </a:moveTo>
                <a:lnTo>
                  <a:pt x="3371" y="260982"/>
                </a:lnTo>
                <a:lnTo>
                  <a:pt x="0" y="257611"/>
                </a:lnTo>
                <a:lnTo>
                  <a:pt x="418" y="256618"/>
                </a:lnTo>
                <a:lnTo>
                  <a:pt x="43589" y="239052"/>
                </a:lnTo>
                <a:lnTo>
                  <a:pt x="87594" y="215963"/>
                </a:lnTo>
                <a:lnTo>
                  <a:pt x="121145" y="190571"/>
                </a:lnTo>
                <a:lnTo>
                  <a:pt x="146688" y="153963"/>
                </a:lnTo>
                <a:lnTo>
                  <a:pt x="160906" y="120520"/>
                </a:lnTo>
                <a:lnTo>
                  <a:pt x="172164" y="83549"/>
                </a:lnTo>
                <a:lnTo>
                  <a:pt x="177167" y="48302"/>
                </a:lnTo>
                <a:lnTo>
                  <a:pt x="176614" y="13580"/>
                </a:lnTo>
                <a:lnTo>
                  <a:pt x="173899" y="7147"/>
                </a:lnTo>
                <a:lnTo>
                  <a:pt x="169972" y="2859"/>
                </a:lnTo>
                <a:lnTo>
                  <a:pt x="165239" y="0"/>
                </a:lnTo>
                <a:lnTo>
                  <a:pt x="159966" y="211"/>
                </a:lnTo>
                <a:lnTo>
                  <a:pt x="148463" y="6089"/>
                </a:lnTo>
                <a:lnTo>
                  <a:pt x="138177" y="23283"/>
                </a:lnTo>
                <a:lnTo>
                  <a:pt x="124452" y="64493"/>
                </a:lnTo>
                <a:lnTo>
                  <a:pt x="117156" y="98159"/>
                </a:lnTo>
                <a:lnTo>
                  <a:pt x="113914" y="131936"/>
                </a:lnTo>
                <a:lnTo>
                  <a:pt x="112474" y="167645"/>
                </a:lnTo>
                <a:lnTo>
                  <a:pt x="111127" y="203271"/>
                </a:lnTo>
                <a:lnTo>
                  <a:pt x="108178" y="235568"/>
                </a:lnTo>
                <a:lnTo>
                  <a:pt x="102549" y="281518"/>
                </a:lnTo>
                <a:lnTo>
                  <a:pt x="93089" y="325192"/>
                </a:lnTo>
                <a:lnTo>
                  <a:pt x="92817" y="325661"/>
                </a:lnTo>
                <a:lnTo>
                  <a:pt x="92635" y="325268"/>
                </a:lnTo>
                <a:lnTo>
                  <a:pt x="95673" y="291294"/>
                </a:lnTo>
                <a:lnTo>
                  <a:pt x="113247" y="244496"/>
                </a:lnTo>
                <a:lnTo>
                  <a:pt x="130235" y="220584"/>
                </a:lnTo>
                <a:lnTo>
                  <a:pt x="139953" y="211747"/>
                </a:lnTo>
                <a:lnTo>
                  <a:pt x="148976" y="207350"/>
                </a:lnTo>
                <a:lnTo>
                  <a:pt x="153357" y="206177"/>
                </a:lnTo>
                <a:lnTo>
                  <a:pt x="156279" y="207512"/>
                </a:lnTo>
                <a:lnTo>
                  <a:pt x="158226" y="210519"/>
                </a:lnTo>
                <a:lnTo>
                  <a:pt x="168686" y="256334"/>
                </a:lnTo>
                <a:lnTo>
                  <a:pt x="174718" y="301292"/>
                </a:lnTo>
                <a:lnTo>
                  <a:pt x="177832" y="313235"/>
                </a:lnTo>
                <a:lnTo>
                  <a:pt x="181569" y="319483"/>
                </a:lnTo>
                <a:lnTo>
                  <a:pt x="183553" y="321149"/>
                </a:lnTo>
                <a:lnTo>
                  <a:pt x="186992" y="320849"/>
                </a:lnTo>
                <a:lnTo>
                  <a:pt x="202650" y="312979"/>
                </a:lnTo>
                <a:lnTo>
                  <a:pt x="241036" y="282332"/>
                </a:lnTo>
                <a:lnTo>
                  <a:pt x="259272" y="251550"/>
                </a:lnTo>
                <a:lnTo>
                  <a:pt x="270242" y="218990"/>
                </a:lnTo>
                <a:lnTo>
                  <a:pt x="271219" y="193742"/>
                </a:lnTo>
                <a:lnTo>
                  <a:pt x="268719" y="187933"/>
                </a:lnTo>
                <a:lnTo>
                  <a:pt x="260297" y="179597"/>
                </a:lnTo>
                <a:lnTo>
                  <a:pt x="254384" y="179209"/>
                </a:lnTo>
                <a:lnTo>
                  <a:pt x="240286" y="184422"/>
                </a:lnTo>
                <a:lnTo>
                  <a:pt x="226495" y="199439"/>
                </a:lnTo>
                <a:lnTo>
                  <a:pt x="203763" y="240201"/>
                </a:lnTo>
                <a:lnTo>
                  <a:pt x="200149" y="259272"/>
                </a:lnTo>
                <a:lnTo>
                  <a:pt x="201600" y="275039"/>
                </a:lnTo>
                <a:lnTo>
                  <a:pt x="206948" y="284398"/>
                </a:lnTo>
                <a:lnTo>
                  <a:pt x="211056" y="287175"/>
                </a:lnTo>
                <a:lnTo>
                  <a:pt x="221264" y="290262"/>
                </a:lnTo>
                <a:lnTo>
                  <a:pt x="238911" y="288629"/>
                </a:lnTo>
                <a:lnTo>
                  <a:pt x="249401" y="281736"/>
                </a:lnTo>
                <a:lnTo>
                  <a:pt x="258062" y="271617"/>
                </a:lnTo>
                <a:lnTo>
                  <a:pt x="276009" y="242500"/>
                </a:lnTo>
                <a:lnTo>
                  <a:pt x="276299" y="248842"/>
                </a:lnTo>
                <a:lnTo>
                  <a:pt x="283126" y="263029"/>
                </a:lnTo>
                <a:lnTo>
                  <a:pt x="290219" y="270829"/>
                </a:lnTo>
                <a:lnTo>
                  <a:pt x="294087" y="273896"/>
                </a:lnTo>
                <a:lnTo>
                  <a:pt x="304028" y="277305"/>
                </a:lnTo>
                <a:lnTo>
                  <a:pt x="309643" y="278214"/>
                </a:lnTo>
                <a:lnTo>
                  <a:pt x="331028" y="272751"/>
                </a:lnTo>
                <a:lnTo>
                  <a:pt x="355238" y="258825"/>
                </a:lnTo>
                <a:lnTo>
                  <a:pt x="373544" y="237922"/>
                </a:lnTo>
                <a:lnTo>
                  <a:pt x="379560" y="220159"/>
                </a:lnTo>
                <a:lnTo>
                  <a:pt x="383420" y="190124"/>
                </a:lnTo>
                <a:lnTo>
                  <a:pt x="382325" y="185521"/>
                </a:lnTo>
                <a:lnTo>
                  <a:pt x="377347" y="178525"/>
                </a:lnTo>
                <a:lnTo>
                  <a:pt x="375455" y="177789"/>
                </a:lnTo>
                <a:lnTo>
                  <a:pt x="374193" y="178709"/>
                </a:lnTo>
                <a:lnTo>
                  <a:pt x="372418" y="184864"/>
                </a:lnTo>
                <a:lnTo>
                  <a:pt x="372169" y="186954"/>
                </a:lnTo>
                <a:lnTo>
                  <a:pt x="375189" y="200007"/>
                </a:lnTo>
                <a:lnTo>
                  <a:pt x="396489" y="238353"/>
                </a:lnTo>
                <a:lnTo>
                  <a:pt x="405835" y="266272"/>
                </a:lnTo>
                <a:lnTo>
                  <a:pt x="407146" y="275092"/>
                </a:lnTo>
                <a:lnTo>
                  <a:pt x="402961" y="290536"/>
                </a:lnTo>
                <a:lnTo>
                  <a:pt x="394043" y="303045"/>
                </a:lnTo>
                <a:lnTo>
                  <a:pt x="383026" y="310956"/>
                </a:lnTo>
                <a:lnTo>
                  <a:pt x="364923" y="316006"/>
                </a:lnTo>
                <a:lnTo>
                  <a:pt x="354325" y="315305"/>
                </a:lnTo>
                <a:lnTo>
                  <a:pt x="339921" y="31178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1" name="SMARTInkShape-Group33"/>
          <p:cNvGrpSpPr/>
          <p:nvPr/>
        </p:nvGrpSpPr>
        <p:grpSpPr>
          <a:xfrm>
            <a:off x="8676422" y="4532974"/>
            <a:ext cx="1926969" cy="363711"/>
            <a:chOff x="8676422" y="4532974"/>
            <a:chExt cx="1926969" cy="363711"/>
          </a:xfrm>
        </p:grpSpPr>
        <p:sp>
          <p:nvSpPr>
            <p:cNvPr id="393" name="SMARTInkShape-147"/>
            <p:cNvSpPr/>
            <p:nvPr>
              <p:custDataLst>
                <p:tags r:id="rId21"/>
              </p:custDataLst>
            </p:nvPr>
          </p:nvSpPr>
          <p:spPr>
            <a:xfrm>
              <a:off x="8676422" y="4757915"/>
              <a:ext cx="118329" cy="118886"/>
            </a:xfrm>
            <a:custGeom>
              <a:avLst/>
              <a:gdLst/>
              <a:ahLst/>
              <a:cxnLst/>
              <a:rect l="0" t="0" r="0" b="0"/>
              <a:pathLst>
                <a:path w="118329" h="118886">
                  <a:moveTo>
                    <a:pt x="86578" y="10935"/>
                  </a:moveTo>
                  <a:lnTo>
                    <a:pt x="86578" y="10935"/>
                  </a:lnTo>
                  <a:lnTo>
                    <a:pt x="86578" y="4193"/>
                  </a:lnTo>
                  <a:lnTo>
                    <a:pt x="85166" y="2207"/>
                  </a:lnTo>
                  <a:lnTo>
                    <a:pt x="82815" y="883"/>
                  </a:lnTo>
                  <a:lnTo>
                    <a:pt x="79836" y="0"/>
                  </a:lnTo>
                  <a:lnTo>
                    <a:pt x="65530" y="2129"/>
                  </a:lnTo>
                  <a:lnTo>
                    <a:pt x="44515" y="17341"/>
                  </a:lnTo>
                  <a:lnTo>
                    <a:pt x="14246" y="52129"/>
                  </a:lnTo>
                  <a:lnTo>
                    <a:pt x="2900" y="76920"/>
                  </a:lnTo>
                  <a:lnTo>
                    <a:pt x="0" y="88710"/>
                  </a:lnTo>
                  <a:lnTo>
                    <a:pt x="2472" y="100535"/>
                  </a:lnTo>
                  <a:lnTo>
                    <a:pt x="5108" y="106652"/>
                  </a:lnTo>
                  <a:lnTo>
                    <a:pt x="8981" y="110730"/>
                  </a:lnTo>
                  <a:lnTo>
                    <a:pt x="18929" y="115260"/>
                  </a:lnTo>
                  <a:lnTo>
                    <a:pt x="30407" y="113511"/>
                  </a:lnTo>
                  <a:lnTo>
                    <a:pt x="52531" y="100830"/>
                  </a:lnTo>
                  <a:lnTo>
                    <a:pt x="69329" y="86871"/>
                  </a:lnTo>
                  <a:lnTo>
                    <a:pt x="89729" y="56796"/>
                  </a:lnTo>
                  <a:lnTo>
                    <a:pt x="101679" y="35371"/>
                  </a:lnTo>
                  <a:lnTo>
                    <a:pt x="101584" y="34987"/>
                  </a:lnTo>
                  <a:lnTo>
                    <a:pt x="100816" y="35436"/>
                  </a:lnTo>
                  <a:lnTo>
                    <a:pt x="100303" y="36441"/>
                  </a:lnTo>
                  <a:lnTo>
                    <a:pt x="93850" y="72286"/>
                  </a:lnTo>
                  <a:lnTo>
                    <a:pt x="96572" y="92848"/>
                  </a:lnTo>
                  <a:lnTo>
                    <a:pt x="103719" y="104021"/>
                  </a:lnTo>
                  <a:lnTo>
                    <a:pt x="118328" y="118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148"/>
            <p:cNvSpPr/>
            <p:nvPr>
              <p:custDataLst>
                <p:tags r:id="rId22"/>
              </p:custDataLst>
            </p:nvPr>
          </p:nvSpPr>
          <p:spPr>
            <a:xfrm>
              <a:off x="9112595" y="4573563"/>
              <a:ext cx="147557" cy="323122"/>
            </a:xfrm>
            <a:custGeom>
              <a:avLst/>
              <a:gdLst/>
              <a:ahLst/>
              <a:cxnLst/>
              <a:rect l="0" t="0" r="0" b="0"/>
              <a:pathLst>
                <a:path w="147557" h="323122">
                  <a:moveTo>
                    <a:pt x="101255" y="246087"/>
                  </a:moveTo>
                  <a:lnTo>
                    <a:pt x="101255" y="246087"/>
                  </a:lnTo>
                  <a:lnTo>
                    <a:pt x="104625" y="239345"/>
                  </a:lnTo>
                  <a:lnTo>
                    <a:pt x="104398" y="232272"/>
                  </a:lnTo>
                  <a:lnTo>
                    <a:pt x="101241" y="224424"/>
                  </a:lnTo>
                  <a:lnTo>
                    <a:pt x="91529" y="212779"/>
                  </a:lnTo>
                  <a:lnTo>
                    <a:pt x="83762" y="207059"/>
                  </a:lnTo>
                  <a:lnTo>
                    <a:pt x="78304" y="206663"/>
                  </a:lnTo>
                  <a:lnTo>
                    <a:pt x="64714" y="209985"/>
                  </a:lnTo>
                  <a:lnTo>
                    <a:pt x="41195" y="226531"/>
                  </a:lnTo>
                  <a:lnTo>
                    <a:pt x="10081" y="266135"/>
                  </a:lnTo>
                  <a:lnTo>
                    <a:pt x="1232" y="284866"/>
                  </a:lnTo>
                  <a:lnTo>
                    <a:pt x="0" y="293106"/>
                  </a:lnTo>
                  <a:lnTo>
                    <a:pt x="2395" y="307906"/>
                  </a:lnTo>
                  <a:lnTo>
                    <a:pt x="8162" y="317777"/>
                  </a:lnTo>
                  <a:lnTo>
                    <a:pt x="11677" y="321397"/>
                  </a:lnTo>
                  <a:lnTo>
                    <a:pt x="16842" y="323104"/>
                  </a:lnTo>
                  <a:lnTo>
                    <a:pt x="30107" y="323121"/>
                  </a:lnTo>
                  <a:lnTo>
                    <a:pt x="56813" y="309050"/>
                  </a:lnTo>
                  <a:lnTo>
                    <a:pt x="95951" y="262070"/>
                  </a:lnTo>
                  <a:lnTo>
                    <a:pt x="116852" y="222365"/>
                  </a:lnTo>
                  <a:lnTo>
                    <a:pt x="127237" y="187566"/>
                  </a:lnTo>
                  <a:lnTo>
                    <a:pt x="136556" y="141526"/>
                  </a:lnTo>
                  <a:lnTo>
                    <a:pt x="140311" y="117112"/>
                  </a:lnTo>
                  <a:lnTo>
                    <a:pt x="143520" y="92371"/>
                  </a:lnTo>
                  <a:lnTo>
                    <a:pt x="147556" y="47946"/>
                  </a:lnTo>
                  <a:lnTo>
                    <a:pt x="145155" y="9892"/>
                  </a:lnTo>
                  <a:lnTo>
                    <a:pt x="142517" y="3957"/>
                  </a:lnTo>
                  <a:lnTo>
                    <a:pt x="139346" y="0"/>
                  </a:lnTo>
                  <a:lnTo>
                    <a:pt x="135822" y="890"/>
                  </a:lnTo>
                  <a:lnTo>
                    <a:pt x="128142" y="11286"/>
                  </a:lnTo>
                  <a:lnTo>
                    <a:pt x="115884" y="47086"/>
                  </a:lnTo>
                  <a:lnTo>
                    <a:pt x="109403" y="81206"/>
                  </a:lnTo>
                  <a:lnTo>
                    <a:pt x="104876" y="118479"/>
                  </a:lnTo>
                  <a:lnTo>
                    <a:pt x="102864" y="153859"/>
                  </a:lnTo>
                  <a:lnTo>
                    <a:pt x="103852" y="186517"/>
                  </a:lnTo>
                  <a:lnTo>
                    <a:pt x="108374" y="228907"/>
                  </a:lnTo>
                  <a:lnTo>
                    <a:pt x="120372" y="275771"/>
                  </a:lnTo>
                  <a:lnTo>
                    <a:pt x="126655" y="2905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149"/>
            <p:cNvSpPr/>
            <p:nvPr>
              <p:custDataLst>
                <p:tags r:id="rId23"/>
              </p:custDataLst>
            </p:nvPr>
          </p:nvSpPr>
          <p:spPr>
            <a:xfrm>
              <a:off x="9321800" y="4768850"/>
              <a:ext cx="1" cy="69851"/>
            </a:xfrm>
            <a:custGeom>
              <a:avLst/>
              <a:gdLst/>
              <a:ahLst/>
              <a:cxnLst/>
              <a:rect l="0" t="0" r="0" b="0"/>
              <a:pathLst>
                <a:path w="1" h="69851">
                  <a:moveTo>
                    <a:pt x="0" y="0"/>
                  </a:moveTo>
                  <a:lnTo>
                    <a:pt x="0" y="0"/>
                  </a:lnTo>
                  <a:lnTo>
                    <a:pt x="0" y="4415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150"/>
            <p:cNvSpPr/>
            <p:nvPr>
              <p:custDataLst>
                <p:tags r:id="rId24"/>
              </p:custDataLst>
            </p:nvPr>
          </p:nvSpPr>
          <p:spPr>
            <a:xfrm>
              <a:off x="9347200" y="4679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151"/>
            <p:cNvSpPr/>
            <p:nvPr>
              <p:custDataLst>
                <p:tags r:id="rId25"/>
              </p:custDataLst>
            </p:nvPr>
          </p:nvSpPr>
          <p:spPr>
            <a:xfrm>
              <a:off x="9403883" y="4682929"/>
              <a:ext cx="59132" cy="141336"/>
            </a:xfrm>
            <a:custGeom>
              <a:avLst/>
              <a:gdLst/>
              <a:ahLst/>
              <a:cxnLst/>
              <a:rect l="0" t="0" r="0" b="0"/>
              <a:pathLst>
                <a:path w="59132" h="141336">
                  <a:moveTo>
                    <a:pt x="51267" y="3371"/>
                  </a:moveTo>
                  <a:lnTo>
                    <a:pt x="51267" y="3371"/>
                  </a:lnTo>
                  <a:lnTo>
                    <a:pt x="41154" y="0"/>
                  </a:lnTo>
                  <a:lnTo>
                    <a:pt x="32427" y="226"/>
                  </a:lnTo>
                  <a:lnTo>
                    <a:pt x="23844" y="3385"/>
                  </a:lnTo>
                  <a:lnTo>
                    <a:pt x="2596" y="20864"/>
                  </a:lnTo>
                  <a:lnTo>
                    <a:pt x="476" y="25616"/>
                  </a:lnTo>
                  <a:lnTo>
                    <a:pt x="0" y="36541"/>
                  </a:lnTo>
                  <a:lnTo>
                    <a:pt x="5904" y="48452"/>
                  </a:lnTo>
                  <a:lnTo>
                    <a:pt x="45236" y="92307"/>
                  </a:lnTo>
                  <a:lnTo>
                    <a:pt x="57319" y="111332"/>
                  </a:lnTo>
                  <a:lnTo>
                    <a:pt x="59131" y="122144"/>
                  </a:lnTo>
                  <a:lnTo>
                    <a:pt x="58626" y="127003"/>
                  </a:lnTo>
                  <a:lnTo>
                    <a:pt x="56172" y="130948"/>
                  </a:lnTo>
                  <a:lnTo>
                    <a:pt x="47803" y="137212"/>
                  </a:lnTo>
                  <a:lnTo>
                    <a:pt x="34562" y="141335"/>
                  </a:lnTo>
                  <a:lnTo>
                    <a:pt x="6817" y="136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152"/>
            <p:cNvSpPr/>
            <p:nvPr>
              <p:custDataLst>
                <p:tags r:id="rId26"/>
              </p:custDataLst>
            </p:nvPr>
          </p:nvSpPr>
          <p:spPr>
            <a:xfrm>
              <a:off x="9510593" y="4558333"/>
              <a:ext cx="90608" cy="269238"/>
            </a:xfrm>
            <a:custGeom>
              <a:avLst/>
              <a:gdLst/>
              <a:ahLst/>
              <a:cxnLst/>
              <a:rect l="0" t="0" r="0" b="0"/>
              <a:pathLst>
                <a:path w="90608" h="269238">
                  <a:moveTo>
                    <a:pt x="90607" y="7317"/>
                  </a:moveTo>
                  <a:lnTo>
                    <a:pt x="90607" y="7317"/>
                  </a:lnTo>
                  <a:lnTo>
                    <a:pt x="80494" y="575"/>
                  </a:lnTo>
                  <a:lnTo>
                    <a:pt x="76104" y="0"/>
                  </a:lnTo>
                  <a:lnTo>
                    <a:pt x="67463" y="3124"/>
                  </a:lnTo>
                  <a:lnTo>
                    <a:pt x="47924" y="16188"/>
                  </a:lnTo>
                  <a:lnTo>
                    <a:pt x="27630" y="43576"/>
                  </a:lnTo>
                  <a:lnTo>
                    <a:pt x="11583" y="88616"/>
                  </a:lnTo>
                  <a:lnTo>
                    <a:pt x="4215" y="123883"/>
                  </a:lnTo>
                  <a:lnTo>
                    <a:pt x="0" y="159313"/>
                  </a:lnTo>
                  <a:lnTo>
                    <a:pt x="2298" y="205615"/>
                  </a:lnTo>
                  <a:lnTo>
                    <a:pt x="12309" y="240893"/>
                  </a:lnTo>
                  <a:lnTo>
                    <a:pt x="22647" y="257884"/>
                  </a:lnTo>
                  <a:lnTo>
                    <a:pt x="34296" y="266847"/>
                  </a:lnTo>
                  <a:lnTo>
                    <a:pt x="40367" y="269237"/>
                  </a:lnTo>
                  <a:lnTo>
                    <a:pt x="45824" y="268713"/>
                  </a:lnTo>
                  <a:lnTo>
                    <a:pt x="65207" y="254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153"/>
            <p:cNvSpPr/>
            <p:nvPr>
              <p:custDataLst>
                <p:tags r:id="rId27"/>
              </p:custDataLst>
            </p:nvPr>
          </p:nvSpPr>
          <p:spPr>
            <a:xfrm>
              <a:off x="9513182" y="4673600"/>
              <a:ext cx="75319" cy="6351"/>
            </a:xfrm>
            <a:custGeom>
              <a:avLst/>
              <a:gdLst/>
              <a:ahLst/>
              <a:cxnLst/>
              <a:rect l="0" t="0" r="0" b="0"/>
              <a:pathLst>
                <a:path w="75319" h="6351">
                  <a:moveTo>
                    <a:pt x="5468" y="6350"/>
                  </a:moveTo>
                  <a:lnTo>
                    <a:pt x="5468" y="6350"/>
                  </a:lnTo>
                  <a:lnTo>
                    <a:pt x="0" y="883"/>
                  </a:lnTo>
                  <a:lnTo>
                    <a:pt x="6121" y="261"/>
                  </a:lnTo>
                  <a:lnTo>
                    <a:pt x="45604" y="34"/>
                  </a:lnTo>
                  <a:lnTo>
                    <a:pt x="753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154"/>
            <p:cNvSpPr/>
            <p:nvPr>
              <p:custDataLst>
                <p:tags r:id="rId28"/>
              </p:custDataLst>
            </p:nvPr>
          </p:nvSpPr>
          <p:spPr>
            <a:xfrm>
              <a:off x="9613900" y="4667250"/>
              <a:ext cx="87979" cy="134082"/>
            </a:xfrm>
            <a:custGeom>
              <a:avLst/>
              <a:gdLst/>
              <a:ahLst/>
              <a:cxnLst/>
              <a:rect l="0" t="0" r="0" b="0"/>
              <a:pathLst>
                <a:path w="87979" h="134082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1881"/>
                  </a:lnTo>
                  <a:lnTo>
                    <a:pt x="47713" y="23765"/>
                  </a:lnTo>
                  <a:lnTo>
                    <a:pt x="72306" y="46239"/>
                  </a:lnTo>
                  <a:lnTo>
                    <a:pt x="87354" y="75240"/>
                  </a:lnTo>
                  <a:lnTo>
                    <a:pt x="87978" y="93883"/>
                  </a:lnTo>
                  <a:lnTo>
                    <a:pt x="83551" y="110165"/>
                  </a:lnTo>
                  <a:lnTo>
                    <a:pt x="76880" y="122105"/>
                  </a:lnTo>
                  <a:lnTo>
                    <a:pt x="65191" y="133389"/>
                  </a:lnTo>
                  <a:lnTo>
                    <a:pt x="61100" y="134081"/>
                  </a:lnTo>
                  <a:lnTo>
                    <a:pt x="56961" y="133133"/>
                  </a:lnTo>
                  <a:lnTo>
                    <a:pt x="52791" y="131088"/>
                  </a:lnTo>
                  <a:lnTo>
                    <a:pt x="50010" y="128314"/>
                  </a:lnTo>
                  <a:lnTo>
                    <a:pt x="46920" y="121469"/>
                  </a:lnTo>
                  <a:lnTo>
                    <a:pt x="48553" y="102940"/>
                  </a:lnTo>
                  <a:lnTo>
                    <a:pt x="7620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155"/>
            <p:cNvSpPr/>
            <p:nvPr>
              <p:custDataLst>
                <p:tags r:id="rId29"/>
              </p:custDataLst>
            </p:nvPr>
          </p:nvSpPr>
          <p:spPr>
            <a:xfrm>
              <a:off x="9785350" y="473075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0"/>
                  </a:moveTo>
                  <a:lnTo>
                    <a:pt x="1270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156"/>
            <p:cNvSpPr/>
            <p:nvPr>
              <p:custDataLst>
                <p:tags r:id="rId30"/>
              </p:custDataLst>
            </p:nvPr>
          </p:nvSpPr>
          <p:spPr>
            <a:xfrm>
              <a:off x="9823450" y="4629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157"/>
            <p:cNvSpPr/>
            <p:nvPr>
              <p:custDataLst>
                <p:tags r:id="rId31"/>
              </p:custDataLst>
            </p:nvPr>
          </p:nvSpPr>
          <p:spPr>
            <a:xfrm>
              <a:off x="9696450" y="4654550"/>
              <a:ext cx="57151" cy="82551"/>
            </a:xfrm>
            <a:custGeom>
              <a:avLst/>
              <a:gdLst/>
              <a:ahLst/>
              <a:cxnLst/>
              <a:rect l="0" t="0" r="0" b="0"/>
              <a:pathLst>
                <a:path w="57151" h="82551">
                  <a:moveTo>
                    <a:pt x="57150" y="0"/>
                  </a:moveTo>
                  <a:lnTo>
                    <a:pt x="57150" y="0"/>
                  </a:lnTo>
                  <a:lnTo>
                    <a:pt x="31124" y="28143"/>
                  </a:lnTo>
                  <a:lnTo>
                    <a:pt x="5774" y="7302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158"/>
            <p:cNvSpPr/>
            <p:nvPr>
              <p:custDataLst>
                <p:tags r:id="rId32"/>
              </p:custDataLst>
            </p:nvPr>
          </p:nvSpPr>
          <p:spPr>
            <a:xfrm>
              <a:off x="9886950" y="4572000"/>
              <a:ext cx="113939" cy="232282"/>
            </a:xfrm>
            <a:custGeom>
              <a:avLst/>
              <a:gdLst/>
              <a:ahLst/>
              <a:cxnLst/>
              <a:rect l="0" t="0" r="0" b="0"/>
              <a:pathLst>
                <a:path w="113939" h="232282">
                  <a:moveTo>
                    <a:pt x="76200" y="0"/>
                  </a:moveTo>
                  <a:lnTo>
                    <a:pt x="76200" y="0"/>
                  </a:lnTo>
                  <a:lnTo>
                    <a:pt x="74788" y="17326"/>
                  </a:lnTo>
                  <a:lnTo>
                    <a:pt x="60503" y="63081"/>
                  </a:lnTo>
                  <a:lnTo>
                    <a:pt x="49468" y="94358"/>
                  </a:lnTo>
                  <a:lnTo>
                    <a:pt x="37508" y="129426"/>
                  </a:lnTo>
                  <a:lnTo>
                    <a:pt x="22245" y="174756"/>
                  </a:lnTo>
                  <a:lnTo>
                    <a:pt x="3904" y="221440"/>
                  </a:lnTo>
                  <a:lnTo>
                    <a:pt x="2603" y="225943"/>
                  </a:lnTo>
                  <a:lnTo>
                    <a:pt x="2440" y="228945"/>
                  </a:lnTo>
                  <a:lnTo>
                    <a:pt x="3038" y="230947"/>
                  </a:lnTo>
                  <a:lnTo>
                    <a:pt x="4142" y="232281"/>
                  </a:lnTo>
                  <a:lnTo>
                    <a:pt x="6289" y="231054"/>
                  </a:lnTo>
                  <a:lnTo>
                    <a:pt x="45810" y="187461"/>
                  </a:lnTo>
                  <a:lnTo>
                    <a:pt x="86256" y="140005"/>
                  </a:lnTo>
                  <a:lnTo>
                    <a:pt x="110189" y="123338"/>
                  </a:lnTo>
                  <a:lnTo>
                    <a:pt x="111559" y="123853"/>
                  </a:lnTo>
                  <a:lnTo>
                    <a:pt x="112472" y="125607"/>
                  </a:lnTo>
                  <a:lnTo>
                    <a:pt x="113938" y="145304"/>
                  </a:lnTo>
                  <a:lnTo>
                    <a:pt x="107452" y="171621"/>
                  </a:lnTo>
                  <a:lnTo>
                    <a:pt x="93221" y="195019"/>
                  </a:lnTo>
                  <a:lnTo>
                    <a:pt x="75598" y="211987"/>
                  </a:lnTo>
                  <a:lnTo>
                    <a:pt x="53601" y="222580"/>
                  </a:lnTo>
                  <a:lnTo>
                    <a:pt x="32579" y="226816"/>
                  </a:lnTo>
                  <a:lnTo>
                    <a:pt x="16316" y="224700"/>
                  </a:lnTo>
                  <a:lnTo>
                    <a:pt x="5932" y="219605"/>
                  </a:lnTo>
                  <a:lnTo>
                    <a:pt x="2637" y="215665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159"/>
            <p:cNvSpPr/>
            <p:nvPr>
              <p:custDataLst>
                <p:tags r:id="rId33"/>
              </p:custDataLst>
            </p:nvPr>
          </p:nvSpPr>
          <p:spPr>
            <a:xfrm>
              <a:off x="10047687" y="4532974"/>
              <a:ext cx="278664" cy="270928"/>
            </a:xfrm>
            <a:custGeom>
              <a:avLst/>
              <a:gdLst/>
              <a:ahLst/>
              <a:cxnLst/>
              <a:rect l="0" t="0" r="0" b="0"/>
              <a:pathLst>
                <a:path w="278664" h="270928">
                  <a:moveTo>
                    <a:pt x="4363" y="185076"/>
                  </a:moveTo>
                  <a:lnTo>
                    <a:pt x="4363" y="185076"/>
                  </a:lnTo>
                  <a:lnTo>
                    <a:pt x="4363" y="166443"/>
                  </a:lnTo>
                  <a:lnTo>
                    <a:pt x="0" y="182022"/>
                  </a:lnTo>
                  <a:lnTo>
                    <a:pt x="287" y="213427"/>
                  </a:lnTo>
                  <a:lnTo>
                    <a:pt x="6918" y="239337"/>
                  </a:lnTo>
                  <a:lnTo>
                    <a:pt x="17820" y="258539"/>
                  </a:lnTo>
                  <a:lnTo>
                    <a:pt x="25866" y="267115"/>
                  </a:lnTo>
                  <a:lnTo>
                    <a:pt x="34145" y="270927"/>
                  </a:lnTo>
                  <a:lnTo>
                    <a:pt x="37623" y="269826"/>
                  </a:lnTo>
                  <a:lnTo>
                    <a:pt x="43370" y="262960"/>
                  </a:lnTo>
                  <a:lnTo>
                    <a:pt x="57174" y="225745"/>
                  </a:lnTo>
                  <a:lnTo>
                    <a:pt x="61260" y="196189"/>
                  </a:lnTo>
                  <a:lnTo>
                    <a:pt x="61343" y="196012"/>
                  </a:lnTo>
                  <a:lnTo>
                    <a:pt x="62918" y="225836"/>
                  </a:lnTo>
                  <a:lnTo>
                    <a:pt x="68252" y="237058"/>
                  </a:lnTo>
                  <a:lnTo>
                    <a:pt x="75326" y="245338"/>
                  </a:lnTo>
                  <a:lnTo>
                    <a:pt x="83174" y="250665"/>
                  </a:lnTo>
                  <a:lnTo>
                    <a:pt x="91366" y="253032"/>
                  </a:lnTo>
                  <a:lnTo>
                    <a:pt x="107282" y="250994"/>
                  </a:lnTo>
                  <a:lnTo>
                    <a:pt x="136694" y="238209"/>
                  </a:lnTo>
                  <a:lnTo>
                    <a:pt x="162027" y="219163"/>
                  </a:lnTo>
                  <a:lnTo>
                    <a:pt x="191562" y="182084"/>
                  </a:lnTo>
                  <a:lnTo>
                    <a:pt x="212210" y="149174"/>
                  </a:lnTo>
                  <a:lnTo>
                    <a:pt x="233147" y="111499"/>
                  </a:lnTo>
                  <a:lnTo>
                    <a:pt x="252094" y="74764"/>
                  </a:lnTo>
                  <a:lnTo>
                    <a:pt x="269990" y="35661"/>
                  </a:lnTo>
                  <a:lnTo>
                    <a:pt x="278663" y="11453"/>
                  </a:lnTo>
                  <a:lnTo>
                    <a:pt x="278439" y="2547"/>
                  </a:lnTo>
                  <a:lnTo>
                    <a:pt x="277391" y="596"/>
                  </a:lnTo>
                  <a:lnTo>
                    <a:pt x="275986" y="0"/>
                  </a:lnTo>
                  <a:lnTo>
                    <a:pt x="274346" y="309"/>
                  </a:lnTo>
                  <a:lnTo>
                    <a:pt x="265294" y="7485"/>
                  </a:lnTo>
                  <a:lnTo>
                    <a:pt x="244524" y="44241"/>
                  </a:lnTo>
                  <a:lnTo>
                    <a:pt x="226275" y="89098"/>
                  </a:lnTo>
                  <a:lnTo>
                    <a:pt x="213762" y="124074"/>
                  </a:lnTo>
                  <a:lnTo>
                    <a:pt x="203028" y="158905"/>
                  </a:lnTo>
                  <a:lnTo>
                    <a:pt x="192814" y="204603"/>
                  </a:lnTo>
                  <a:lnTo>
                    <a:pt x="191835" y="227621"/>
                  </a:lnTo>
                  <a:lnTo>
                    <a:pt x="196104" y="244907"/>
                  </a:lnTo>
                  <a:lnTo>
                    <a:pt x="206441" y="263168"/>
                  </a:lnTo>
                  <a:lnTo>
                    <a:pt x="211048" y="266771"/>
                  </a:lnTo>
                  <a:lnTo>
                    <a:pt x="221812" y="270773"/>
                  </a:lnTo>
                  <a:lnTo>
                    <a:pt x="233651" y="268790"/>
                  </a:lnTo>
                  <a:lnTo>
                    <a:pt x="250334" y="259739"/>
                  </a:lnTo>
                  <a:lnTo>
                    <a:pt x="255127" y="256018"/>
                  </a:lnTo>
                  <a:lnTo>
                    <a:pt x="262333" y="240594"/>
                  </a:lnTo>
                  <a:lnTo>
                    <a:pt x="271063" y="210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160"/>
            <p:cNvSpPr/>
            <p:nvPr>
              <p:custDataLst>
                <p:tags r:id="rId34"/>
              </p:custDataLst>
            </p:nvPr>
          </p:nvSpPr>
          <p:spPr>
            <a:xfrm>
              <a:off x="10209833" y="4629150"/>
              <a:ext cx="166068" cy="31751"/>
            </a:xfrm>
            <a:custGeom>
              <a:avLst/>
              <a:gdLst/>
              <a:ahLst/>
              <a:cxnLst/>
              <a:rect l="0" t="0" r="0" b="0"/>
              <a:pathLst>
                <a:path w="166068" h="31751">
                  <a:moveTo>
                    <a:pt x="7317" y="0"/>
                  </a:moveTo>
                  <a:lnTo>
                    <a:pt x="7317" y="0"/>
                  </a:lnTo>
                  <a:lnTo>
                    <a:pt x="575" y="3371"/>
                  </a:lnTo>
                  <a:lnTo>
                    <a:pt x="0" y="5069"/>
                  </a:lnTo>
                  <a:lnTo>
                    <a:pt x="1027" y="6908"/>
                  </a:lnTo>
                  <a:lnTo>
                    <a:pt x="3123" y="8838"/>
                  </a:lnTo>
                  <a:lnTo>
                    <a:pt x="16188" y="14927"/>
                  </a:lnTo>
                  <a:lnTo>
                    <a:pt x="54068" y="22600"/>
                  </a:lnTo>
                  <a:lnTo>
                    <a:pt x="100017" y="24847"/>
                  </a:lnTo>
                  <a:lnTo>
                    <a:pt x="146121" y="28662"/>
                  </a:lnTo>
                  <a:lnTo>
                    <a:pt x="166067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161"/>
            <p:cNvSpPr/>
            <p:nvPr>
              <p:custDataLst>
                <p:tags r:id="rId35"/>
              </p:custDataLst>
            </p:nvPr>
          </p:nvSpPr>
          <p:spPr>
            <a:xfrm>
              <a:off x="10331450" y="471170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0"/>
                  </a:moveTo>
                  <a:lnTo>
                    <a:pt x="6350" y="0"/>
                  </a:lnTo>
                  <a:lnTo>
                    <a:pt x="1324" y="20723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162"/>
            <p:cNvSpPr/>
            <p:nvPr>
              <p:custDataLst>
                <p:tags r:id="rId36"/>
              </p:custDataLst>
            </p:nvPr>
          </p:nvSpPr>
          <p:spPr>
            <a:xfrm>
              <a:off x="10388600" y="45974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163"/>
            <p:cNvSpPr/>
            <p:nvPr>
              <p:custDataLst>
                <p:tags r:id="rId37"/>
              </p:custDataLst>
            </p:nvPr>
          </p:nvSpPr>
          <p:spPr>
            <a:xfrm>
              <a:off x="10425309" y="4683819"/>
              <a:ext cx="69521" cy="100490"/>
            </a:xfrm>
            <a:custGeom>
              <a:avLst/>
              <a:gdLst/>
              <a:ahLst/>
              <a:cxnLst/>
              <a:rect l="0" t="0" r="0" b="0"/>
              <a:pathLst>
                <a:path w="69521" h="100490">
                  <a:moveTo>
                    <a:pt x="64891" y="15181"/>
                  </a:moveTo>
                  <a:lnTo>
                    <a:pt x="64891" y="15181"/>
                  </a:lnTo>
                  <a:lnTo>
                    <a:pt x="68262" y="8439"/>
                  </a:lnTo>
                  <a:lnTo>
                    <a:pt x="68549" y="5747"/>
                  </a:lnTo>
                  <a:lnTo>
                    <a:pt x="66986" y="875"/>
                  </a:lnTo>
                  <a:lnTo>
                    <a:pt x="64172" y="0"/>
                  </a:lnTo>
                  <a:lnTo>
                    <a:pt x="55399" y="907"/>
                  </a:lnTo>
                  <a:lnTo>
                    <a:pt x="35188" y="8756"/>
                  </a:lnTo>
                  <a:lnTo>
                    <a:pt x="14698" y="26761"/>
                  </a:lnTo>
                  <a:lnTo>
                    <a:pt x="1962" y="49970"/>
                  </a:lnTo>
                  <a:lnTo>
                    <a:pt x="0" y="64510"/>
                  </a:lnTo>
                  <a:lnTo>
                    <a:pt x="2183" y="78027"/>
                  </a:lnTo>
                  <a:lnTo>
                    <a:pt x="7859" y="91090"/>
                  </a:lnTo>
                  <a:lnTo>
                    <a:pt x="12054" y="95420"/>
                  </a:lnTo>
                  <a:lnTo>
                    <a:pt x="22358" y="100232"/>
                  </a:lnTo>
                  <a:lnTo>
                    <a:pt x="33993" y="100489"/>
                  </a:lnTo>
                  <a:lnTo>
                    <a:pt x="45513" y="97545"/>
                  </a:lnTo>
                  <a:lnTo>
                    <a:pt x="55338" y="91534"/>
                  </a:lnTo>
                  <a:lnTo>
                    <a:pt x="65432" y="80216"/>
                  </a:lnTo>
                  <a:lnTo>
                    <a:pt x="69520" y="61183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164"/>
            <p:cNvSpPr/>
            <p:nvPr>
              <p:custDataLst>
                <p:tags r:id="rId38"/>
              </p:custDataLst>
            </p:nvPr>
          </p:nvSpPr>
          <p:spPr>
            <a:xfrm>
              <a:off x="10492620" y="4673600"/>
              <a:ext cx="110771" cy="152401"/>
            </a:xfrm>
            <a:custGeom>
              <a:avLst/>
              <a:gdLst/>
              <a:ahLst/>
              <a:cxnLst/>
              <a:rect l="0" t="0" r="0" b="0"/>
              <a:pathLst>
                <a:path w="110771" h="152401">
                  <a:moveTo>
                    <a:pt x="48380" y="0"/>
                  </a:moveTo>
                  <a:lnTo>
                    <a:pt x="48380" y="0"/>
                  </a:lnTo>
                  <a:lnTo>
                    <a:pt x="59315" y="0"/>
                  </a:lnTo>
                  <a:lnTo>
                    <a:pt x="59197" y="1411"/>
                  </a:lnTo>
                  <a:lnTo>
                    <a:pt x="39357" y="48334"/>
                  </a:lnTo>
                  <a:lnTo>
                    <a:pt x="19473" y="89275"/>
                  </a:lnTo>
                  <a:lnTo>
                    <a:pt x="152" y="117245"/>
                  </a:lnTo>
                  <a:lnTo>
                    <a:pt x="0" y="116969"/>
                  </a:lnTo>
                  <a:lnTo>
                    <a:pt x="19334" y="80971"/>
                  </a:lnTo>
                  <a:lnTo>
                    <a:pt x="45935" y="48371"/>
                  </a:lnTo>
                  <a:lnTo>
                    <a:pt x="66706" y="33304"/>
                  </a:lnTo>
                  <a:lnTo>
                    <a:pt x="82893" y="27742"/>
                  </a:lnTo>
                  <a:lnTo>
                    <a:pt x="92177" y="28322"/>
                  </a:lnTo>
                  <a:lnTo>
                    <a:pt x="96627" y="29465"/>
                  </a:lnTo>
                  <a:lnTo>
                    <a:pt x="100301" y="32343"/>
                  </a:lnTo>
                  <a:lnTo>
                    <a:pt x="106263" y="41186"/>
                  </a:lnTo>
                  <a:lnTo>
                    <a:pt x="110770" y="74249"/>
                  </a:lnTo>
                  <a:lnTo>
                    <a:pt x="109779" y="110988"/>
                  </a:lnTo>
                  <a:lnTo>
                    <a:pt x="9918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2" name="SMARTInkShape-165"/>
          <p:cNvSpPr/>
          <p:nvPr>
            <p:custDataLst>
              <p:tags r:id="rId10"/>
            </p:custDataLst>
          </p:nvPr>
        </p:nvSpPr>
        <p:spPr>
          <a:xfrm>
            <a:off x="1058471" y="2038427"/>
            <a:ext cx="2586802" cy="149376"/>
          </a:xfrm>
          <a:custGeom>
            <a:avLst/>
            <a:gdLst/>
            <a:ahLst/>
            <a:cxnLst/>
            <a:rect l="0" t="0" r="0" b="0"/>
            <a:pathLst>
              <a:path w="2586802" h="149376">
                <a:moveTo>
                  <a:pt x="21029" y="114223"/>
                </a:moveTo>
                <a:lnTo>
                  <a:pt x="21029" y="114223"/>
                </a:lnTo>
                <a:lnTo>
                  <a:pt x="21029" y="110852"/>
                </a:lnTo>
                <a:lnTo>
                  <a:pt x="67935" y="102686"/>
                </a:lnTo>
                <a:lnTo>
                  <a:pt x="93222" y="99476"/>
                </a:lnTo>
                <a:lnTo>
                  <a:pt x="122074" y="95925"/>
                </a:lnTo>
                <a:lnTo>
                  <a:pt x="159654" y="92147"/>
                </a:lnTo>
                <a:lnTo>
                  <a:pt x="203051" y="88217"/>
                </a:lnTo>
                <a:lnTo>
                  <a:pt x="250327" y="84185"/>
                </a:lnTo>
                <a:lnTo>
                  <a:pt x="304422" y="79381"/>
                </a:lnTo>
                <a:lnTo>
                  <a:pt x="363063" y="74062"/>
                </a:lnTo>
                <a:lnTo>
                  <a:pt x="424735" y="68399"/>
                </a:lnTo>
                <a:lnTo>
                  <a:pt x="491955" y="63213"/>
                </a:lnTo>
                <a:lnTo>
                  <a:pt x="562874" y="58344"/>
                </a:lnTo>
                <a:lnTo>
                  <a:pt x="636259" y="53687"/>
                </a:lnTo>
                <a:lnTo>
                  <a:pt x="715521" y="47760"/>
                </a:lnTo>
                <a:lnTo>
                  <a:pt x="798702" y="40986"/>
                </a:lnTo>
                <a:lnTo>
                  <a:pt x="884494" y="33649"/>
                </a:lnTo>
                <a:lnTo>
                  <a:pt x="972733" y="27346"/>
                </a:lnTo>
                <a:lnTo>
                  <a:pt x="1062604" y="21733"/>
                </a:lnTo>
                <a:lnTo>
                  <a:pt x="1153562" y="16579"/>
                </a:lnTo>
                <a:lnTo>
                  <a:pt x="1245951" y="12438"/>
                </a:lnTo>
                <a:lnTo>
                  <a:pt x="1339294" y="8972"/>
                </a:lnTo>
                <a:lnTo>
                  <a:pt x="1433272" y="5956"/>
                </a:lnTo>
                <a:lnTo>
                  <a:pt x="1526969" y="3945"/>
                </a:lnTo>
                <a:lnTo>
                  <a:pt x="1620478" y="2604"/>
                </a:lnTo>
                <a:lnTo>
                  <a:pt x="1713862" y="1710"/>
                </a:lnTo>
                <a:lnTo>
                  <a:pt x="1803634" y="1820"/>
                </a:lnTo>
                <a:lnTo>
                  <a:pt x="1890999" y="2599"/>
                </a:lnTo>
                <a:lnTo>
                  <a:pt x="1976759" y="3823"/>
                </a:lnTo>
                <a:lnTo>
                  <a:pt x="2056510" y="4640"/>
                </a:lnTo>
                <a:lnTo>
                  <a:pt x="2132255" y="5184"/>
                </a:lnTo>
                <a:lnTo>
                  <a:pt x="2205330" y="5547"/>
                </a:lnTo>
                <a:lnTo>
                  <a:pt x="2270274" y="5789"/>
                </a:lnTo>
                <a:lnTo>
                  <a:pt x="2329798" y="5950"/>
                </a:lnTo>
                <a:lnTo>
                  <a:pt x="2385708" y="6058"/>
                </a:lnTo>
                <a:lnTo>
                  <a:pt x="2432154" y="6130"/>
                </a:lnTo>
                <a:lnTo>
                  <a:pt x="2472290" y="6177"/>
                </a:lnTo>
                <a:lnTo>
                  <a:pt x="2508219" y="6209"/>
                </a:lnTo>
                <a:lnTo>
                  <a:pt x="2553786" y="6245"/>
                </a:lnTo>
                <a:lnTo>
                  <a:pt x="2583812" y="4383"/>
                </a:lnTo>
                <a:lnTo>
                  <a:pt x="2586801" y="2896"/>
                </a:lnTo>
                <a:lnTo>
                  <a:pt x="2543814" y="804"/>
                </a:lnTo>
                <a:lnTo>
                  <a:pt x="2513569" y="510"/>
                </a:lnTo>
                <a:lnTo>
                  <a:pt x="2476472" y="314"/>
                </a:lnTo>
                <a:lnTo>
                  <a:pt x="2434808" y="184"/>
                </a:lnTo>
                <a:lnTo>
                  <a:pt x="2384454" y="97"/>
                </a:lnTo>
                <a:lnTo>
                  <a:pt x="2328306" y="39"/>
                </a:lnTo>
                <a:lnTo>
                  <a:pt x="2268297" y="0"/>
                </a:lnTo>
                <a:lnTo>
                  <a:pt x="2200774" y="680"/>
                </a:lnTo>
                <a:lnTo>
                  <a:pt x="2128243" y="1839"/>
                </a:lnTo>
                <a:lnTo>
                  <a:pt x="2052372" y="3317"/>
                </a:lnTo>
                <a:lnTo>
                  <a:pt x="1971452" y="5008"/>
                </a:lnTo>
                <a:lnTo>
                  <a:pt x="1887167" y="6841"/>
                </a:lnTo>
                <a:lnTo>
                  <a:pt x="1800637" y="8768"/>
                </a:lnTo>
                <a:lnTo>
                  <a:pt x="1712612" y="11464"/>
                </a:lnTo>
                <a:lnTo>
                  <a:pt x="1623590" y="14673"/>
                </a:lnTo>
                <a:lnTo>
                  <a:pt x="1533903" y="18222"/>
                </a:lnTo>
                <a:lnTo>
                  <a:pt x="1443773" y="22001"/>
                </a:lnTo>
                <a:lnTo>
                  <a:pt x="1353347" y="25930"/>
                </a:lnTo>
                <a:lnTo>
                  <a:pt x="1262724" y="29961"/>
                </a:lnTo>
                <a:lnTo>
                  <a:pt x="1172676" y="34059"/>
                </a:lnTo>
                <a:lnTo>
                  <a:pt x="1083010" y="38203"/>
                </a:lnTo>
                <a:lnTo>
                  <a:pt x="993600" y="42376"/>
                </a:lnTo>
                <a:lnTo>
                  <a:pt x="905771" y="47981"/>
                </a:lnTo>
                <a:lnTo>
                  <a:pt x="818996" y="54539"/>
                </a:lnTo>
                <a:lnTo>
                  <a:pt x="732924" y="61734"/>
                </a:lnTo>
                <a:lnTo>
                  <a:pt x="651553" y="68647"/>
                </a:lnTo>
                <a:lnTo>
                  <a:pt x="573317" y="75372"/>
                </a:lnTo>
                <a:lnTo>
                  <a:pt x="497171" y="81972"/>
                </a:lnTo>
                <a:lnTo>
                  <a:pt x="426651" y="88489"/>
                </a:lnTo>
                <a:lnTo>
                  <a:pt x="359883" y="94950"/>
                </a:lnTo>
                <a:lnTo>
                  <a:pt x="295615" y="101375"/>
                </a:lnTo>
                <a:lnTo>
                  <a:pt x="239364" y="107069"/>
                </a:lnTo>
                <a:lnTo>
                  <a:pt x="188458" y="112276"/>
                </a:lnTo>
                <a:lnTo>
                  <a:pt x="141115" y="117158"/>
                </a:lnTo>
                <a:lnTo>
                  <a:pt x="102497" y="121119"/>
                </a:lnTo>
                <a:lnTo>
                  <a:pt x="69697" y="124465"/>
                </a:lnTo>
                <a:lnTo>
                  <a:pt x="40774" y="127401"/>
                </a:lnTo>
                <a:lnTo>
                  <a:pt x="68" y="134904"/>
                </a:lnTo>
                <a:lnTo>
                  <a:pt x="0" y="137182"/>
                </a:lnTo>
                <a:lnTo>
                  <a:pt x="14975" y="141596"/>
                </a:lnTo>
                <a:lnTo>
                  <a:pt x="35338" y="143055"/>
                </a:lnTo>
                <a:lnTo>
                  <a:pt x="63024" y="144028"/>
                </a:lnTo>
                <a:lnTo>
                  <a:pt x="95592" y="144676"/>
                </a:lnTo>
                <a:lnTo>
                  <a:pt x="139177" y="145814"/>
                </a:lnTo>
                <a:lnTo>
                  <a:pt x="190105" y="147278"/>
                </a:lnTo>
                <a:lnTo>
                  <a:pt x="245930" y="148960"/>
                </a:lnTo>
                <a:lnTo>
                  <a:pt x="312074" y="149375"/>
                </a:lnTo>
                <a:lnTo>
                  <a:pt x="385098" y="148947"/>
                </a:lnTo>
                <a:lnTo>
                  <a:pt x="462708" y="147955"/>
                </a:lnTo>
                <a:lnTo>
                  <a:pt x="550432" y="146589"/>
                </a:lnTo>
                <a:lnTo>
                  <a:pt x="644898" y="144972"/>
                </a:lnTo>
                <a:lnTo>
                  <a:pt x="743858" y="143189"/>
                </a:lnTo>
                <a:lnTo>
                  <a:pt x="849343" y="139884"/>
                </a:lnTo>
                <a:lnTo>
                  <a:pt x="959177" y="135564"/>
                </a:lnTo>
                <a:lnTo>
                  <a:pt x="1071911" y="130567"/>
                </a:lnTo>
                <a:lnTo>
                  <a:pt x="1188695" y="124413"/>
                </a:lnTo>
                <a:lnTo>
                  <a:pt x="1308178" y="117488"/>
                </a:lnTo>
                <a:lnTo>
                  <a:pt x="1429462" y="110050"/>
                </a:lnTo>
                <a:lnTo>
                  <a:pt x="1551240" y="102269"/>
                </a:lnTo>
                <a:lnTo>
                  <a:pt x="1673347" y="94259"/>
                </a:lnTo>
                <a:lnTo>
                  <a:pt x="1795675" y="86097"/>
                </a:lnTo>
                <a:lnTo>
                  <a:pt x="1915326" y="78539"/>
                </a:lnTo>
                <a:lnTo>
                  <a:pt x="2033194" y="71384"/>
                </a:lnTo>
                <a:lnTo>
                  <a:pt x="2149872" y="64497"/>
                </a:lnTo>
                <a:lnTo>
                  <a:pt x="2227657" y="59905"/>
                </a:lnTo>
                <a:lnTo>
                  <a:pt x="2383229" y="5072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SMARTInkShape-166"/>
          <p:cNvSpPr/>
          <p:nvPr>
            <p:custDataLst>
              <p:tags r:id="rId11"/>
            </p:custDataLst>
          </p:nvPr>
        </p:nvSpPr>
        <p:spPr>
          <a:xfrm>
            <a:off x="4395242" y="1746250"/>
            <a:ext cx="976859" cy="138751"/>
          </a:xfrm>
          <a:custGeom>
            <a:avLst/>
            <a:gdLst/>
            <a:ahLst/>
            <a:cxnLst/>
            <a:rect l="0" t="0" r="0" b="0"/>
            <a:pathLst>
              <a:path w="976859" h="138751">
                <a:moveTo>
                  <a:pt x="30708" y="107950"/>
                </a:moveTo>
                <a:lnTo>
                  <a:pt x="30708" y="107950"/>
                </a:lnTo>
                <a:lnTo>
                  <a:pt x="0" y="122256"/>
                </a:lnTo>
                <a:lnTo>
                  <a:pt x="358" y="123837"/>
                </a:lnTo>
                <a:lnTo>
                  <a:pt x="8282" y="125594"/>
                </a:lnTo>
                <a:lnTo>
                  <a:pt x="43789" y="124494"/>
                </a:lnTo>
                <a:lnTo>
                  <a:pt x="69062" y="123212"/>
                </a:lnTo>
                <a:lnTo>
                  <a:pt x="102844" y="120241"/>
                </a:lnTo>
                <a:lnTo>
                  <a:pt x="142298" y="116144"/>
                </a:lnTo>
                <a:lnTo>
                  <a:pt x="185535" y="111296"/>
                </a:lnTo>
                <a:lnTo>
                  <a:pt x="235526" y="105242"/>
                </a:lnTo>
                <a:lnTo>
                  <a:pt x="290020" y="98383"/>
                </a:lnTo>
                <a:lnTo>
                  <a:pt x="347516" y="90989"/>
                </a:lnTo>
                <a:lnTo>
                  <a:pt x="406308" y="83943"/>
                </a:lnTo>
                <a:lnTo>
                  <a:pt x="465964" y="77128"/>
                </a:lnTo>
                <a:lnTo>
                  <a:pt x="526195" y="70469"/>
                </a:lnTo>
                <a:lnTo>
                  <a:pt x="581872" y="64618"/>
                </a:lnTo>
                <a:lnTo>
                  <a:pt x="634511" y="59307"/>
                </a:lnTo>
                <a:lnTo>
                  <a:pt x="685127" y="54354"/>
                </a:lnTo>
                <a:lnTo>
                  <a:pt x="725221" y="50347"/>
                </a:lnTo>
                <a:lnTo>
                  <a:pt x="758300" y="46970"/>
                </a:lnTo>
                <a:lnTo>
                  <a:pt x="805637" y="42748"/>
                </a:lnTo>
                <a:lnTo>
                  <a:pt x="832265" y="43905"/>
                </a:lnTo>
                <a:lnTo>
                  <a:pt x="803017" y="48052"/>
                </a:lnTo>
                <a:lnTo>
                  <a:pt x="780530" y="51084"/>
                </a:lnTo>
                <a:lnTo>
                  <a:pt x="747900" y="55223"/>
                </a:lnTo>
                <a:lnTo>
                  <a:pt x="708508" y="60098"/>
                </a:lnTo>
                <a:lnTo>
                  <a:pt x="664608" y="65466"/>
                </a:lnTo>
                <a:lnTo>
                  <a:pt x="615586" y="71866"/>
                </a:lnTo>
                <a:lnTo>
                  <a:pt x="563149" y="78955"/>
                </a:lnTo>
                <a:lnTo>
                  <a:pt x="508435" y="86503"/>
                </a:lnTo>
                <a:lnTo>
                  <a:pt x="451498" y="94358"/>
                </a:lnTo>
                <a:lnTo>
                  <a:pt x="393079" y="102416"/>
                </a:lnTo>
                <a:lnTo>
                  <a:pt x="333672" y="110611"/>
                </a:lnTo>
                <a:lnTo>
                  <a:pt x="279956" y="117485"/>
                </a:lnTo>
                <a:lnTo>
                  <a:pt x="230035" y="123479"/>
                </a:lnTo>
                <a:lnTo>
                  <a:pt x="182643" y="128886"/>
                </a:lnTo>
                <a:lnTo>
                  <a:pt x="144697" y="132491"/>
                </a:lnTo>
                <a:lnTo>
                  <a:pt x="113051" y="134894"/>
                </a:lnTo>
                <a:lnTo>
                  <a:pt x="68010" y="137564"/>
                </a:lnTo>
                <a:lnTo>
                  <a:pt x="50344" y="138750"/>
                </a:lnTo>
                <a:lnTo>
                  <a:pt x="51560" y="136950"/>
                </a:lnTo>
                <a:lnTo>
                  <a:pt x="88000" y="123598"/>
                </a:lnTo>
                <a:lnTo>
                  <a:pt x="114764" y="116971"/>
                </a:lnTo>
                <a:lnTo>
                  <a:pt x="146012" y="109731"/>
                </a:lnTo>
                <a:lnTo>
                  <a:pt x="183777" y="101376"/>
                </a:lnTo>
                <a:lnTo>
                  <a:pt x="225887" y="92278"/>
                </a:lnTo>
                <a:lnTo>
                  <a:pt x="270894" y="82686"/>
                </a:lnTo>
                <a:lnTo>
                  <a:pt x="317127" y="72763"/>
                </a:lnTo>
                <a:lnTo>
                  <a:pt x="364176" y="62619"/>
                </a:lnTo>
                <a:lnTo>
                  <a:pt x="411770" y="52330"/>
                </a:lnTo>
                <a:lnTo>
                  <a:pt x="451966" y="44059"/>
                </a:lnTo>
                <a:lnTo>
                  <a:pt x="487230" y="37134"/>
                </a:lnTo>
                <a:lnTo>
                  <a:pt x="519206" y="31106"/>
                </a:lnTo>
                <a:lnTo>
                  <a:pt x="556616" y="24408"/>
                </a:lnTo>
                <a:lnTo>
                  <a:pt x="567580" y="22622"/>
                </a:lnTo>
                <a:lnTo>
                  <a:pt x="569245" y="23548"/>
                </a:lnTo>
                <a:lnTo>
                  <a:pt x="556043" y="30221"/>
                </a:lnTo>
                <a:lnTo>
                  <a:pt x="514427" y="42124"/>
                </a:lnTo>
                <a:lnTo>
                  <a:pt x="486537" y="49250"/>
                </a:lnTo>
                <a:lnTo>
                  <a:pt x="453833" y="57527"/>
                </a:lnTo>
                <a:lnTo>
                  <a:pt x="417919" y="66574"/>
                </a:lnTo>
                <a:lnTo>
                  <a:pt x="379865" y="76133"/>
                </a:lnTo>
                <a:lnTo>
                  <a:pt x="345324" y="84622"/>
                </a:lnTo>
                <a:lnTo>
                  <a:pt x="313124" y="92398"/>
                </a:lnTo>
                <a:lnTo>
                  <a:pt x="282485" y="99698"/>
                </a:lnTo>
                <a:lnTo>
                  <a:pt x="237153" y="109692"/>
                </a:lnTo>
                <a:lnTo>
                  <a:pt x="202884" y="117403"/>
                </a:lnTo>
                <a:lnTo>
                  <a:pt x="200526" y="118485"/>
                </a:lnTo>
                <a:lnTo>
                  <a:pt x="244400" y="109896"/>
                </a:lnTo>
                <a:lnTo>
                  <a:pt x="275474" y="103603"/>
                </a:lnTo>
                <a:lnTo>
                  <a:pt x="313830" y="95879"/>
                </a:lnTo>
                <a:lnTo>
                  <a:pt x="357039" y="87203"/>
                </a:lnTo>
                <a:lnTo>
                  <a:pt x="409834" y="77185"/>
                </a:lnTo>
                <a:lnTo>
                  <a:pt x="469020" y="66273"/>
                </a:lnTo>
                <a:lnTo>
                  <a:pt x="532466" y="54766"/>
                </a:lnTo>
                <a:lnTo>
                  <a:pt x="594519" y="44272"/>
                </a:lnTo>
                <a:lnTo>
                  <a:pt x="655643" y="34453"/>
                </a:lnTo>
                <a:lnTo>
                  <a:pt x="716148" y="25085"/>
                </a:lnTo>
                <a:lnTo>
                  <a:pt x="772007" y="18135"/>
                </a:lnTo>
                <a:lnTo>
                  <a:pt x="824768" y="12795"/>
                </a:lnTo>
                <a:lnTo>
                  <a:pt x="875465" y="8530"/>
                </a:lnTo>
                <a:lnTo>
                  <a:pt x="909263" y="5687"/>
                </a:lnTo>
                <a:lnTo>
                  <a:pt x="976858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8" name="SMARTInkShape-Group36"/>
          <p:cNvGrpSpPr/>
          <p:nvPr/>
        </p:nvGrpSpPr>
        <p:grpSpPr>
          <a:xfrm>
            <a:off x="5353270" y="1304546"/>
            <a:ext cx="5229860" cy="3165855"/>
            <a:chOff x="5353270" y="1304546"/>
            <a:chExt cx="5229860" cy="3165855"/>
          </a:xfrm>
        </p:grpSpPr>
        <p:sp>
          <p:nvSpPr>
            <p:cNvPr id="414" name="SMARTInkShape-167"/>
            <p:cNvSpPr/>
            <p:nvPr>
              <p:custDataLst>
                <p:tags r:id="rId17"/>
              </p:custDataLst>
            </p:nvPr>
          </p:nvSpPr>
          <p:spPr>
            <a:xfrm>
              <a:off x="5353270" y="1304546"/>
              <a:ext cx="326820" cy="540558"/>
            </a:xfrm>
            <a:custGeom>
              <a:avLst/>
              <a:gdLst/>
              <a:ahLst/>
              <a:cxnLst/>
              <a:rect l="0" t="0" r="0" b="0"/>
              <a:pathLst>
                <a:path w="326820" h="540558">
                  <a:moveTo>
                    <a:pt x="202980" y="35304"/>
                  </a:moveTo>
                  <a:lnTo>
                    <a:pt x="202980" y="35304"/>
                  </a:lnTo>
                  <a:lnTo>
                    <a:pt x="199609" y="31933"/>
                  </a:lnTo>
                  <a:lnTo>
                    <a:pt x="194191" y="30278"/>
                  </a:lnTo>
                  <a:lnTo>
                    <a:pt x="150883" y="28977"/>
                  </a:lnTo>
                  <a:lnTo>
                    <a:pt x="132746" y="32332"/>
                  </a:lnTo>
                  <a:lnTo>
                    <a:pt x="117337" y="41165"/>
                  </a:lnTo>
                  <a:lnTo>
                    <a:pt x="85429" y="73919"/>
                  </a:lnTo>
                  <a:lnTo>
                    <a:pt x="63409" y="120918"/>
                  </a:lnTo>
                  <a:lnTo>
                    <a:pt x="50618" y="158743"/>
                  </a:lnTo>
                  <a:lnTo>
                    <a:pt x="37891" y="203112"/>
                  </a:lnTo>
                  <a:lnTo>
                    <a:pt x="29418" y="236180"/>
                  </a:lnTo>
                  <a:lnTo>
                    <a:pt x="20948" y="272043"/>
                  </a:lnTo>
                  <a:lnTo>
                    <a:pt x="12481" y="307268"/>
                  </a:lnTo>
                  <a:lnTo>
                    <a:pt x="5425" y="341738"/>
                  </a:lnTo>
                  <a:lnTo>
                    <a:pt x="2288" y="375873"/>
                  </a:lnTo>
                  <a:lnTo>
                    <a:pt x="523" y="420082"/>
                  </a:lnTo>
                  <a:lnTo>
                    <a:pt x="0" y="459992"/>
                  </a:lnTo>
                  <a:lnTo>
                    <a:pt x="6587" y="491886"/>
                  </a:lnTo>
                  <a:lnTo>
                    <a:pt x="17476" y="515839"/>
                  </a:lnTo>
                  <a:lnTo>
                    <a:pt x="31163" y="527805"/>
                  </a:lnTo>
                  <a:lnTo>
                    <a:pt x="49006" y="536415"/>
                  </a:lnTo>
                  <a:lnTo>
                    <a:pt x="79590" y="540557"/>
                  </a:lnTo>
                  <a:lnTo>
                    <a:pt x="115150" y="536924"/>
                  </a:lnTo>
                  <a:lnTo>
                    <a:pt x="152497" y="527224"/>
                  </a:lnTo>
                  <a:lnTo>
                    <a:pt x="189668" y="514002"/>
                  </a:lnTo>
                  <a:lnTo>
                    <a:pt x="234191" y="484965"/>
                  </a:lnTo>
                  <a:lnTo>
                    <a:pt x="262557" y="458520"/>
                  </a:lnTo>
                  <a:lnTo>
                    <a:pt x="291105" y="417979"/>
                  </a:lnTo>
                  <a:lnTo>
                    <a:pt x="303958" y="379798"/>
                  </a:lnTo>
                  <a:lnTo>
                    <a:pt x="311595" y="347868"/>
                  </a:lnTo>
                  <a:lnTo>
                    <a:pt x="318281" y="312510"/>
                  </a:lnTo>
                  <a:lnTo>
                    <a:pt x="321253" y="275629"/>
                  </a:lnTo>
                  <a:lnTo>
                    <a:pt x="324455" y="236189"/>
                  </a:lnTo>
                  <a:lnTo>
                    <a:pt x="326819" y="197964"/>
                  </a:lnTo>
                  <a:lnTo>
                    <a:pt x="323478" y="152644"/>
                  </a:lnTo>
                  <a:lnTo>
                    <a:pt x="313159" y="112405"/>
                  </a:lnTo>
                  <a:lnTo>
                    <a:pt x="296304" y="74376"/>
                  </a:lnTo>
                  <a:lnTo>
                    <a:pt x="273043" y="41864"/>
                  </a:lnTo>
                  <a:lnTo>
                    <a:pt x="243417" y="18903"/>
                  </a:lnTo>
                  <a:lnTo>
                    <a:pt x="208141" y="4260"/>
                  </a:lnTo>
                  <a:lnTo>
                    <a:pt x="170172" y="0"/>
                  </a:lnTo>
                  <a:lnTo>
                    <a:pt x="142302" y="1504"/>
                  </a:lnTo>
                  <a:lnTo>
                    <a:pt x="115334" y="12050"/>
                  </a:lnTo>
                  <a:lnTo>
                    <a:pt x="75980" y="353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168"/>
            <p:cNvSpPr/>
            <p:nvPr>
              <p:custDataLst>
                <p:tags r:id="rId18"/>
              </p:custDataLst>
            </p:nvPr>
          </p:nvSpPr>
          <p:spPr>
            <a:xfrm>
              <a:off x="5588883" y="1772794"/>
              <a:ext cx="4994247" cy="2660840"/>
            </a:xfrm>
            <a:custGeom>
              <a:avLst/>
              <a:gdLst/>
              <a:ahLst/>
              <a:cxnLst/>
              <a:rect l="0" t="0" r="0" b="0"/>
              <a:pathLst>
                <a:path w="4994247" h="2660840">
                  <a:moveTo>
                    <a:pt x="5467" y="11556"/>
                  </a:moveTo>
                  <a:lnTo>
                    <a:pt x="5467" y="11556"/>
                  </a:lnTo>
                  <a:lnTo>
                    <a:pt x="5467" y="8185"/>
                  </a:lnTo>
                  <a:lnTo>
                    <a:pt x="3585" y="4648"/>
                  </a:lnTo>
                  <a:lnTo>
                    <a:pt x="0" y="0"/>
                  </a:lnTo>
                  <a:lnTo>
                    <a:pt x="11403" y="38955"/>
                  </a:lnTo>
                  <a:lnTo>
                    <a:pt x="18924" y="72652"/>
                  </a:lnTo>
                  <a:lnTo>
                    <a:pt x="28381" y="114910"/>
                  </a:lnTo>
                  <a:lnTo>
                    <a:pt x="34854" y="139020"/>
                  </a:lnTo>
                  <a:lnTo>
                    <a:pt x="41992" y="164265"/>
                  </a:lnTo>
                  <a:lnTo>
                    <a:pt x="51689" y="190268"/>
                  </a:lnTo>
                  <a:lnTo>
                    <a:pt x="63093" y="216775"/>
                  </a:lnTo>
                  <a:lnTo>
                    <a:pt x="75634" y="243619"/>
                  </a:lnTo>
                  <a:lnTo>
                    <a:pt x="91051" y="269981"/>
                  </a:lnTo>
                  <a:lnTo>
                    <a:pt x="108384" y="296023"/>
                  </a:lnTo>
                  <a:lnTo>
                    <a:pt x="126995" y="321850"/>
                  </a:lnTo>
                  <a:lnTo>
                    <a:pt x="150691" y="346125"/>
                  </a:lnTo>
                  <a:lnTo>
                    <a:pt x="177777" y="369363"/>
                  </a:lnTo>
                  <a:lnTo>
                    <a:pt x="207124" y="391910"/>
                  </a:lnTo>
                  <a:lnTo>
                    <a:pt x="239388" y="413292"/>
                  </a:lnTo>
                  <a:lnTo>
                    <a:pt x="273598" y="433897"/>
                  </a:lnTo>
                  <a:lnTo>
                    <a:pt x="309104" y="453983"/>
                  </a:lnTo>
                  <a:lnTo>
                    <a:pt x="349002" y="473019"/>
                  </a:lnTo>
                  <a:lnTo>
                    <a:pt x="391829" y="491353"/>
                  </a:lnTo>
                  <a:lnTo>
                    <a:pt x="436608" y="509221"/>
                  </a:lnTo>
                  <a:lnTo>
                    <a:pt x="484100" y="524660"/>
                  </a:lnTo>
                  <a:lnTo>
                    <a:pt x="533400" y="538481"/>
                  </a:lnTo>
                  <a:lnTo>
                    <a:pt x="583905" y="551222"/>
                  </a:lnTo>
                  <a:lnTo>
                    <a:pt x="637331" y="561834"/>
                  </a:lnTo>
                  <a:lnTo>
                    <a:pt x="692704" y="571024"/>
                  </a:lnTo>
                  <a:lnTo>
                    <a:pt x="749375" y="579268"/>
                  </a:lnTo>
                  <a:lnTo>
                    <a:pt x="808322" y="586175"/>
                  </a:lnTo>
                  <a:lnTo>
                    <a:pt x="868788" y="592191"/>
                  </a:lnTo>
                  <a:lnTo>
                    <a:pt x="930264" y="597613"/>
                  </a:lnTo>
                  <a:lnTo>
                    <a:pt x="994531" y="601227"/>
                  </a:lnTo>
                  <a:lnTo>
                    <a:pt x="1060660" y="603637"/>
                  </a:lnTo>
                  <a:lnTo>
                    <a:pt x="1128029" y="605243"/>
                  </a:lnTo>
                  <a:lnTo>
                    <a:pt x="1197636" y="607019"/>
                  </a:lnTo>
                  <a:lnTo>
                    <a:pt x="1268736" y="608909"/>
                  </a:lnTo>
                  <a:lnTo>
                    <a:pt x="1340829" y="610875"/>
                  </a:lnTo>
                  <a:lnTo>
                    <a:pt x="1414997" y="612891"/>
                  </a:lnTo>
                  <a:lnTo>
                    <a:pt x="1490548" y="614940"/>
                  </a:lnTo>
                  <a:lnTo>
                    <a:pt x="1567021" y="617012"/>
                  </a:lnTo>
                  <a:lnTo>
                    <a:pt x="1644108" y="618393"/>
                  </a:lnTo>
                  <a:lnTo>
                    <a:pt x="1721606" y="619314"/>
                  </a:lnTo>
                  <a:lnTo>
                    <a:pt x="1799376" y="619928"/>
                  </a:lnTo>
                  <a:lnTo>
                    <a:pt x="1877329" y="620337"/>
                  </a:lnTo>
                  <a:lnTo>
                    <a:pt x="1955403" y="620610"/>
                  </a:lnTo>
                  <a:lnTo>
                    <a:pt x="2033557" y="620792"/>
                  </a:lnTo>
                  <a:lnTo>
                    <a:pt x="2111766" y="620913"/>
                  </a:lnTo>
                  <a:lnTo>
                    <a:pt x="2190011" y="620994"/>
                  </a:lnTo>
                  <a:lnTo>
                    <a:pt x="2268279" y="621048"/>
                  </a:lnTo>
                  <a:lnTo>
                    <a:pt x="2347270" y="621084"/>
                  </a:lnTo>
                  <a:lnTo>
                    <a:pt x="2426742" y="621108"/>
                  </a:lnTo>
                  <a:lnTo>
                    <a:pt x="2506533" y="621124"/>
                  </a:lnTo>
                  <a:lnTo>
                    <a:pt x="2585833" y="621135"/>
                  </a:lnTo>
                  <a:lnTo>
                    <a:pt x="2664806" y="621142"/>
                  </a:lnTo>
                  <a:lnTo>
                    <a:pt x="2743560" y="621147"/>
                  </a:lnTo>
                  <a:lnTo>
                    <a:pt x="2822168" y="621855"/>
                  </a:lnTo>
                  <a:lnTo>
                    <a:pt x="2900679" y="623033"/>
                  </a:lnTo>
                  <a:lnTo>
                    <a:pt x="2979124" y="624524"/>
                  </a:lnTo>
                  <a:lnTo>
                    <a:pt x="3056822" y="626224"/>
                  </a:lnTo>
                  <a:lnTo>
                    <a:pt x="3134019" y="628062"/>
                  </a:lnTo>
                  <a:lnTo>
                    <a:pt x="3210885" y="629993"/>
                  </a:lnTo>
                  <a:lnTo>
                    <a:pt x="3287529" y="632692"/>
                  </a:lnTo>
                  <a:lnTo>
                    <a:pt x="3364026" y="635902"/>
                  </a:lnTo>
                  <a:lnTo>
                    <a:pt x="3440422" y="639453"/>
                  </a:lnTo>
                  <a:lnTo>
                    <a:pt x="3513227" y="643232"/>
                  </a:lnTo>
                  <a:lnTo>
                    <a:pt x="3583634" y="647162"/>
                  </a:lnTo>
                  <a:lnTo>
                    <a:pt x="3652445" y="651194"/>
                  </a:lnTo>
                  <a:lnTo>
                    <a:pt x="3718780" y="655998"/>
                  </a:lnTo>
                  <a:lnTo>
                    <a:pt x="3783464" y="661317"/>
                  </a:lnTo>
                  <a:lnTo>
                    <a:pt x="3847048" y="666980"/>
                  </a:lnTo>
                  <a:lnTo>
                    <a:pt x="3907077" y="673578"/>
                  </a:lnTo>
                  <a:lnTo>
                    <a:pt x="3964734" y="680798"/>
                  </a:lnTo>
                  <a:lnTo>
                    <a:pt x="4020812" y="688434"/>
                  </a:lnTo>
                  <a:lnTo>
                    <a:pt x="4073718" y="696347"/>
                  </a:lnTo>
                  <a:lnTo>
                    <a:pt x="4124512" y="704444"/>
                  </a:lnTo>
                  <a:lnTo>
                    <a:pt x="4173898" y="712665"/>
                  </a:lnTo>
                  <a:lnTo>
                    <a:pt x="4220226" y="721673"/>
                  </a:lnTo>
                  <a:lnTo>
                    <a:pt x="4264518" y="731206"/>
                  </a:lnTo>
                  <a:lnTo>
                    <a:pt x="4307451" y="741089"/>
                  </a:lnTo>
                  <a:lnTo>
                    <a:pt x="4348773" y="752617"/>
                  </a:lnTo>
                  <a:lnTo>
                    <a:pt x="4389022" y="765241"/>
                  </a:lnTo>
                  <a:lnTo>
                    <a:pt x="4428553" y="778596"/>
                  </a:lnTo>
                  <a:lnTo>
                    <a:pt x="4466196" y="791733"/>
                  </a:lnTo>
                  <a:lnTo>
                    <a:pt x="4502581" y="804724"/>
                  </a:lnTo>
                  <a:lnTo>
                    <a:pt x="4538127" y="817618"/>
                  </a:lnTo>
                  <a:lnTo>
                    <a:pt x="4571701" y="831153"/>
                  </a:lnTo>
                  <a:lnTo>
                    <a:pt x="4603962" y="845115"/>
                  </a:lnTo>
                  <a:lnTo>
                    <a:pt x="4635347" y="859362"/>
                  </a:lnTo>
                  <a:lnTo>
                    <a:pt x="4664031" y="873799"/>
                  </a:lnTo>
                  <a:lnTo>
                    <a:pt x="4690915" y="888362"/>
                  </a:lnTo>
                  <a:lnTo>
                    <a:pt x="4716600" y="903010"/>
                  </a:lnTo>
                  <a:lnTo>
                    <a:pt x="4762071" y="934337"/>
                  </a:lnTo>
                  <a:lnTo>
                    <a:pt x="4802036" y="966370"/>
                  </a:lnTo>
                  <a:lnTo>
                    <a:pt x="4836261" y="997070"/>
                  </a:lnTo>
                  <a:lnTo>
                    <a:pt x="4862289" y="1029058"/>
                  </a:lnTo>
                  <a:lnTo>
                    <a:pt x="4883266" y="1062091"/>
                  </a:lnTo>
                  <a:lnTo>
                    <a:pt x="4901996" y="1095586"/>
                  </a:lnTo>
                  <a:lnTo>
                    <a:pt x="4915964" y="1131169"/>
                  </a:lnTo>
                  <a:lnTo>
                    <a:pt x="4926876" y="1168856"/>
                  </a:lnTo>
                  <a:lnTo>
                    <a:pt x="4936430" y="1209125"/>
                  </a:lnTo>
                  <a:lnTo>
                    <a:pt x="4943498" y="1250540"/>
                  </a:lnTo>
                  <a:lnTo>
                    <a:pt x="4949697" y="1292466"/>
                  </a:lnTo>
                  <a:lnTo>
                    <a:pt x="4957157" y="1334617"/>
                  </a:lnTo>
                  <a:lnTo>
                    <a:pt x="4965175" y="1378752"/>
                  </a:lnTo>
                  <a:lnTo>
                    <a:pt x="4973442" y="1424238"/>
                  </a:lnTo>
                  <a:lnTo>
                    <a:pt x="4981821" y="1470324"/>
                  </a:lnTo>
                  <a:lnTo>
                    <a:pt x="4984619" y="1494890"/>
                  </a:lnTo>
                  <a:lnTo>
                    <a:pt x="4986485" y="1520440"/>
                  </a:lnTo>
                  <a:lnTo>
                    <a:pt x="4987730" y="1546645"/>
                  </a:lnTo>
                  <a:lnTo>
                    <a:pt x="4989264" y="1573993"/>
                  </a:lnTo>
                  <a:lnTo>
                    <a:pt x="4990993" y="1602103"/>
                  </a:lnTo>
                  <a:lnTo>
                    <a:pt x="4992851" y="1630720"/>
                  </a:lnTo>
                  <a:lnTo>
                    <a:pt x="4993385" y="1658971"/>
                  </a:lnTo>
                  <a:lnTo>
                    <a:pt x="4993034" y="1686977"/>
                  </a:lnTo>
                  <a:lnTo>
                    <a:pt x="4992095" y="1714820"/>
                  </a:lnTo>
                  <a:lnTo>
                    <a:pt x="4992174" y="1743260"/>
                  </a:lnTo>
                  <a:lnTo>
                    <a:pt x="4992934" y="1772097"/>
                  </a:lnTo>
                  <a:lnTo>
                    <a:pt x="4994145" y="1801200"/>
                  </a:lnTo>
                  <a:lnTo>
                    <a:pt x="4994246" y="1831186"/>
                  </a:lnTo>
                  <a:lnTo>
                    <a:pt x="4993609" y="1861759"/>
                  </a:lnTo>
                  <a:lnTo>
                    <a:pt x="4992478" y="1892725"/>
                  </a:lnTo>
                  <a:lnTo>
                    <a:pt x="4991019" y="1923952"/>
                  </a:lnTo>
                  <a:lnTo>
                    <a:pt x="4989340" y="1955353"/>
                  </a:lnTo>
                  <a:lnTo>
                    <a:pt x="4987516" y="1986871"/>
                  </a:lnTo>
                  <a:lnTo>
                    <a:pt x="4985593" y="2019171"/>
                  </a:lnTo>
                  <a:lnTo>
                    <a:pt x="4983607" y="2051994"/>
                  </a:lnTo>
                  <a:lnTo>
                    <a:pt x="4981577" y="2085165"/>
                  </a:lnTo>
                  <a:lnTo>
                    <a:pt x="4979518" y="2117156"/>
                  </a:lnTo>
                  <a:lnTo>
                    <a:pt x="4977439" y="2148362"/>
                  </a:lnTo>
                  <a:lnTo>
                    <a:pt x="4975349" y="2179043"/>
                  </a:lnTo>
                  <a:lnTo>
                    <a:pt x="4972543" y="2208670"/>
                  </a:lnTo>
                  <a:lnTo>
                    <a:pt x="4969262" y="2237593"/>
                  </a:lnTo>
                  <a:lnTo>
                    <a:pt x="4965663" y="2266047"/>
                  </a:lnTo>
                  <a:lnTo>
                    <a:pt x="4962559" y="2293483"/>
                  </a:lnTo>
                  <a:lnTo>
                    <a:pt x="4959783" y="2320241"/>
                  </a:lnTo>
                  <a:lnTo>
                    <a:pt x="4957228" y="2346546"/>
                  </a:lnTo>
                  <a:lnTo>
                    <a:pt x="4954818" y="2371138"/>
                  </a:lnTo>
                  <a:lnTo>
                    <a:pt x="4950260" y="2417278"/>
                  </a:lnTo>
                  <a:lnTo>
                    <a:pt x="4944000" y="2459421"/>
                  </a:lnTo>
                  <a:lnTo>
                    <a:pt x="4937221" y="2498613"/>
                  </a:lnTo>
                  <a:lnTo>
                    <a:pt x="4931856" y="2534846"/>
                  </a:lnTo>
                  <a:lnTo>
                    <a:pt x="4924868" y="2580236"/>
                  </a:lnTo>
                  <a:lnTo>
                    <a:pt x="4921699" y="2620496"/>
                  </a:lnTo>
                  <a:lnTo>
                    <a:pt x="4920485" y="2658802"/>
                  </a:lnTo>
                  <a:lnTo>
                    <a:pt x="4919035" y="2660447"/>
                  </a:lnTo>
                  <a:lnTo>
                    <a:pt x="4916657" y="2660839"/>
                  </a:lnTo>
                  <a:lnTo>
                    <a:pt x="4907667" y="26595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169"/>
            <p:cNvSpPr/>
            <p:nvPr>
              <p:custDataLst>
                <p:tags r:id="rId19"/>
              </p:custDataLst>
            </p:nvPr>
          </p:nvSpPr>
          <p:spPr>
            <a:xfrm>
              <a:off x="10395833" y="4325233"/>
              <a:ext cx="126118" cy="100718"/>
            </a:xfrm>
            <a:custGeom>
              <a:avLst/>
              <a:gdLst/>
              <a:ahLst/>
              <a:cxnLst/>
              <a:rect l="0" t="0" r="0" b="0"/>
              <a:pathLst>
                <a:path w="126118" h="1007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42165" y="32039"/>
                  </a:lnTo>
                  <a:lnTo>
                    <a:pt x="61496" y="50970"/>
                  </a:lnTo>
                  <a:lnTo>
                    <a:pt x="77886" y="72728"/>
                  </a:lnTo>
                  <a:lnTo>
                    <a:pt x="106112" y="91556"/>
                  </a:lnTo>
                  <a:lnTo>
                    <a:pt x="126117" y="1007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170"/>
            <p:cNvSpPr/>
            <p:nvPr>
              <p:custDataLst>
                <p:tags r:id="rId20"/>
              </p:custDataLst>
            </p:nvPr>
          </p:nvSpPr>
          <p:spPr>
            <a:xfrm>
              <a:off x="10477500" y="4401433"/>
              <a:ext cx="101601" cy="68968"/>
            </a:xfrm>
            <a:custGeom>
              <a:avLst/>
              <a:gdLst/>
              <a:ahLst/>
              <a:cxnLst/>
              <a:rect l="0" t="0" r="0" b="0"/>
              <a:pathLst>
                <a:path w="101601" h="68968">
                  <a:moveTo>
                    <a:pt x="101600" y="5467"/>
                  </a:moveTo>
                  <a:lnTo>
                    <a:pt x="101600" y="5467"/>
                  </a:lnTo>
                  <a:lnTo>
                    <a:pt x="101599" y="2096"/>
                  </a:lnTo>
                  <a:lnTo>
                    <a:pt x="100189" y="1103"/>
                  </a:lnTo>
                  <a:lnTo>
                    <a:pt x="94858" y="0"/>
                  </a:lnTo>
                  <a:lnTo>
                    <a:pt x="73810" y="9492"/>
                  </a:lnTo>
                  <a:lnTo>
                    <a:pt x="26689" y="44654"/>
                  </a:lnTo>
                  <a:lnTo>
                    <a:pt x="0" y="689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3" name="SMARTInkShape-Group37"/>
          <p:cNvGrpSpPr/>
          <p:nvPr/>
        </p:nvGrpSpPr>
        <p:grpSpPr>
          <a:xfrm>
            <a:off x="4483100" y="2027415"/>
            <a:ext cx="330201" cy="309386"/>
            <a:chOff x="4483100" y="2027415"/>
            <a:chExt cx="330201" cy="309386"/>
          </a:xfrm>
        </p:grpSpPr>
        <p:sp>
          <p:nvSpPr>
            <p:cNvPr id="419" name="SMARTInkShape-171"/>
            <p:cNvSpPr/>
            <p:nvPr>
              <p:custDataLst>
                <p:tags r:id="rId13"/>
              </p:custDataLst>
            </p:nvPr>
          </p:nvSpPr>
          <p:spPr>
            <a:xfrm>
              <a:off x="4483100" y="2060680"/>
              <a:ext cx="57151" cy="276121"/>
            </a:xfrm>
            <a:custGeom>
              <a:avLst/>
              <a:gdLst/>
              <a:ahLst/>
              <a:cxnLst/>
              <a:rect l="0" t="0" r="0" b="0"/>
              <a:pathLst>
                <a:path w="57151" h="276121">
                  <a:moveTo>
                    <a:pt x="0" y="9420"/>
                  </a:moveTo>
                  <a:lnTo>
                    <a:pt x="0" y="9420"/>
                  </a:lnTo>
                  <a:lnTo>
                    <a:pt x="0" y="0"/>
                  </a:lnTo>
                  <a:lnTo>
                    <a:pt x="0" y="1235"/>
                  </a:lnTo>
                  <a:lnTo>
                    <a:pt x="17676" y="30699"/>
                  </a:lnTo>
                  <a:lnTo>
                    <a:pt x="29854" y="66133"/>
                  </a:lnTo>
                  <a:lnTo>
                    <a:pt x="35657" y="111282"/>
                  </a:lnTo>
                  <a:lnTo>
                    <a:pt x="38896" y="143827"/>
                  </a:lnTo>
                  <a:lnTo>
                    <a:pt x="44685" y="190120"/>
                  </a:lnTo>
                  <a:lnTo>
                    <a:pt x="47106" y="226885"/>
                  </a:lnTo>
                  <a:lnTo>
                    <a:pt x="47041" y="245771"/>
                  </a:lnTo>
                  <a:lnTo>
                    <a:pt x="57150" y="2761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172"/>
            <p:cNvSpPr/>
            <p:nvPr>
              <p:custDataLst>
                <p:tags r:id="rId14"/>
              </p:custDataLst>
            </p:nvPr>
          </p:nvSpPr>
          <p:spPr>
            <a:xfrm>
              <a:off x="4607287" y="2172844"/>
              <a:ext cx="40628" cy="115729"/>
            </a:xfrm>
            <a:custGeom>
              <a:avLst/>
              <a:gdLst/>
              <a:ahLst/>
              <a:cxnLst/>
              <a:rect l="0" t="0" r="0" b="0"/>
              <a:pathLst>
                <a:path w="40628" h="115729">
                  <a:moveTo>
                    <a:pt x="34563" y="11556"/>
                  </a:moveTo>
                  <a:lnTo>
                    <a:pt x="34563" y="11556"/>
                  </a:lnTo>
                  <a:lnTo>
                    <a:pt x="13548" y="0"/>
                  </a:lnTo>
                  <a:lnTo>
                    <a:pt x="11381" y="324"/>
                  </a:lnTo>
                  <a:lnTo>
                    <a:pt x="7091" y="2566"/>
                  </a:lnTo>
                  <a:lnTo>
                    <a:pt x="710" y="7795"/>
                  </a:lnTo>
                  <a:lnTo>
                    <a:pt x="0" y="10459"/>
                  </a:lnTo>
                  <a:lnTo>
                    <a:pt x="1092" y="17183"/>
                  </a:lnTo>
                  <a:lnTo>
                    <a:pt x="5674" y="28902"/>
                  </a:lnTo>
                  <a:lnTo>
                    <a:pt x="11375" y="35258"/>
                  </a:lnTo>
                  <a:lnTo>
                    <a:pt x="24400" y="42803"/>
                  </a:lnTo>
                  <a:lnTo>
                    <a:pt x="29904" y="45087"/>
                  </a:lnTo>
                  <a:lnTo>
                    <a:pt x="33574" y="48727"/>
                  </a:lnTo>
                  <a:lnTo>
                    <a:pt x="37651" y="58415"/>
                  </a:lnTo>
                  <a:lnTo>
                    <a:pt x="40627" y="85479"/>
                  </a:lnTo>
                  <a:lnTo>
                    <a:pt x="37023" y="94034"/>
                  </a:lnTo>
                  <a:lnTo>
                    <a:pt x="30717" y="101835"/>
                  </a:lnTo>
                  <a:lnTo>
                    <a:pt x="14423" y="114897"/>
                  </a:lnTo>
                  <a:lnTo>
                    <a:pt x="12669" y="115728"/>
                  </a:lnTo>
                  <a:lnTo>
                    <a:pt x="11501" y="115576"/>
                  </a:lnTo>
                  <a:lnTo>
                    <a:pt x="10721" y="114769"/>
                  </a:lnTo>
                  <a:lnTo>
                    <a:pt x="9163" y="877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173"/>
            <p:cNvSpPr/>
            <p:nvPr>
              <p:custDataLst>
                <p:tags r:id="rId15"/>
              </p:custDataLst>
            </p:nvPr>
          </p:nvSpPr>
          <p:spPr>
            <a:xfrm>
              <a:off x="4711700" y="2027415"/>
              <a:ext cx="76201" cy="241099"/>
            </a:xfrm>
            <a:custGeom>
              <a:avLst/>
              <a:gdLst/>
              <a:ahLst/>
              <a:cxnLst/>
              <a:rect l="0" t="0" r="0" b="0"/>
              <a:pathLst>
                <a:path w="76201" h="241099">
                  <a:moveTo>
                    <a:pt x="0" y="10935"/>
                  </a:moveTo>
                  <a:lnTo>
                    <a:pt x="0" y="10935"/>
                  </a:lnTo>
                  <a:lnTo>
                    <a:pt x="5467" y="0"/>
                  </a:lnTo>
                  <a:lnTo>
                    <a:pt x="5761" y="823"/>
                  </a:lnTo>
                  <a:lnTo>
                    <a:pt x="6298" y="37326"/>
                  </a:lnTo>
                  <a:lnTo>
                    <a:pt x="6335" y="79276"/>
                  </a:lnTo>
                  <a:lnTo>
                    <a:pt x="7051" y="124004"/>
                  </a:lnTo>
                  <a:lnTo>
                    <a:pt x="11418" y="171280"/>
                  </a:lnTo>
                  <a:lnTo>
                    <a:pt x="17886" y="210609"/>
                  </a:lnTo>
                  <a:lnTo>
                    <a:pt x="24647" y="228796"/>
                  </a:lnTo>
                  <a:lnTo>
                    <a:pt x="32356" y="238290"/>
                  </a:lnTo>
                  <a:lnTo>
                    <a:pt x="36387" y="240822"/>
                  </a:lnTo>
                  <a:lnTo>
                    <a:pt x="41191" y="241098"/>
                  </a:lnTo>
                  <a:lnTo>
                    <a:pt x="52174" y="237643"/>
                  </a:lnTo>
                  <a:lnTo>
                    <a:pt x="62229" y="227640"/>
                  </a:lnTo>
                  <a:lnTo>
                    <a:pt x="76200" y="2077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174"/>
            <p:cNvSpPr/>
            <p:nvPr>
              <p:custDataLst>
                <p:tags r:id="rId16"/>
              </p:custDataLst>
            </p:nvPr>
          </p:nvSpPr>
          <p:spPr>
            <a:xfrm>
              <a:off x="4682642" y="2101850"/>
              <a:ext cx="130659" cy="101601"/>
            </a:xfrm>
            <a:custGeom>
              <a:avLst/>
              <a:gdLst/>
              <a:ahLst/>
              <a:cxnLst/>
              <a:rect l="0" t="0" r="0" b="0"/>
              <a:pathLst>
                <a:path w="130659" h="101601">
                  <a:moveTo>
                    <a:pt x="3658" y="101600"/>
                  </a:moveTo>
                  <a:lnTo>
                    <a:pt x="3658" y="101600"/>
                  </a:lnTo>
                  <a:lnTo>
                    <a:pt x="287" y="101600"/>
                  </a:lnTo>
                  <a:lnTo>
                    <a:pt x="0" y="100894"/>
                  </a:lnTo>
                  <a:lnTo>
                    <a:pt x="1562" y="98229"/>
                  </a:lnTo>
                  <a:lnTo>
                    <a:pt x="48940" y="56787"/>
                  </a:lnTo>
                  <a:lnTo>
                    <a:pt x="79522" y="35117"/>
                  </a:lnTo>
                  <a:lnTo>
                    <a:pt x="13065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4" name="SMARTInkShape-175"/>
          <p:cNvSpPr/>
          <p:nvPr>
            <p:custDataLst>
              <p:tags r:id="rId12"/>
            </p:custDataLst>
          </p:nvPr>
        </p:nvSpPr>
        <p:spPr>
          <a:xfrm>
            <a:off x="8140700" y="2051950"/>
            <a:ext cx="393701" cy="310057"/>
          </a:xfrm>
          <a:custGeom>
            <a:avLst/>
            <a:gdLst/>
            <a:ahLst/>
            <a:cxnLst/>
            <a:rect l="0" t="0" r="0" b="0"/>
            <a:pathLst>
              <a:path w="393701" h="310057">
                <a:moveTo>
                  <a:pt x="0" y="119750"/>
                </a:moveTo>
                <a:lnTo>
                  <a:pt x="0" y="119750"/>
                </a:lnTo>
                <a:lnTo>
                  <a:pt x="17676" y="87768"/>
                </a:lnTo>
                <a:lnTo>
                  <a:pt x="39083" y="67624"/>
                </a:lnTo>
                <a:lnTo>
                  <a:pt x="69979" y="49142"/>
                </a:lnTo>
                <a:lnTo>
                  <a:pt x="80726" y="47917"/>
                </a:lnTo>
                <a:lnTo>
                  <a:pt x="85568" y="48578"/>
                </a:lnTo>
                <a:lnTo>
                  <a:pt x="88795" y="50430"/>
                </a:lnTo>
                <a:lnTo>
                  <a:pt x="90946" y="53075"/>
                </a:lnTo>
                <a:lnTo>
                  <a:pt x="92381" y="56250"/>
                </a:lnTo>
                <a:lnTo>
                  <a:pt x="91029" y="84316"/>
                </a:lnTo>
                <a:lnTo>
                  <a:pt x="72676" y="127282"/>
                </a:lnTo>
                <a:lnTo>
                  <a:pt x="56524" y="159316"/>
                </a:lnTo>
                <a:lnTo>
                  <a:pt x="40645" y="191662"/>
                </a:lnTo>
                <a:lnTo>
                  <a:pt x="20510" y="236229"/>
                </a:lnTo>
                <a:lnTo>
                  <a:pt x="4469" y="279845"/>
                </a:lnTo>
                <a:lnTo>
                  <a:pt x="2979" y="287863"/>
                </a:lnTo>
                <a:lnTo>
                  <a:pt x="4808" y="294620"/>
                </a:lnTo>
                <a:lnTo>
                  <a:pt x="14367" y="305890"/>
                </a:lnTo>
                <a:lnTo>
                  <a:pt x="20867" y="308755"/>
                </a:lnTo>
                <a:lnTo>
                  <a:pt x="35615" y="310056"/>
                </a:lnTo>
                <a:lnTo>
                  <a:pt x="51577" y="304519"/>
                </a:lnTo>
                <a:lnTo>
                  <a:pt x="93236" y="281404"/>
                </a:lnTo>
                <a:lnTo>
                  <a:pt x="138167" y="237089"/>
                </a:lnTo>
                <a:lnTo>
                  <a:pt x="159131" y="211446"/>
                </a:lnTo>
                <a:lnTo>
                  <a:pt x="160415" y="208397"/>
                </a:lnTo>
                <a:lnTo>
                  <a:pt x="160565" y="206365"/>
                </a:lnTo>
                <a:lnTo>
                  <a:pt x="159556" y="203401"/>
                </a:lnTo>
                <a:lnTo>
                  <a:pt x="158856" y="197070"/>
                </a:lnTo>
                <a:lnTo>
                  <a:pt x="158782" y="199653"/>
                </a:lnTo>
                <a:lnTo>
                  <a:pt x="162527" y="203005"/>
                </a:lnTo>
                <a:lnTo>
                  <a:pt x="165501" y="204886"/>
                </a:lnTo>
                <a:lnTo>
                  <a:pt x="167484" y="207552"/>
                </a:lnTo>
                <a:lnTo>
                  <a:pt x="174298" y="229367"/>
                </a:lnTo>
                <a:lnTo>
                  <a:pt x="174362" y="241141"/>
                </a:lnTo>
                <a:lnTo>
                  <a:pt x="171500" y="276777"/>
                </a:lnTo>
                <a:lnTo>
                  <a:pt x="168094" y="267876"/>
                </a:lnTo>
                <a:lnTo>
                  <a:pt x="170193" y="255669"/>
                </a:lnTo>
                <a:lnTo>
                  <a:pt x="189564" y="208800"/>
                </a:lnTo>
                <a:lnTo>
                  <a:pt x="201433" y="193015"/>
                </a:lnTo>
                <a:lnTo>
                  <a:pt x="206961" y="190466"/>
                </a:lnTo>
                <a:lnTo>
                  <a:pt x="220629" y="189514"/>
                </a:lnTo>
                <a:lnTo>
                  <a:pt x="226108" y="191660"/>
                </a:lnTo>
                <a:lnTo>
                  <a:pt x="234077" y="199688"/>
                </a:lnTo>
                <a:lnTo>
                  <a:pt x="257646" y="245014"/>
                </a:lnTo>
                <a:lnTo>
                  <a:pt x="262780" y="249826"/>
                </a:lnTo>
                <a:lnTo>
                  <a:pt x="268320" y="252329"/>
                </a:lnTo>
                <a:lnTo>
                  <a:pt x="280121" y="253227"/>
                </a:lnTo>
                <a:lnTo>
                  <a:pt x="305647" y="247350"/>
                </a:lnTo>
                <a:lnTo>
                  <a:pt x="327551" y="236501"/>
                </a:lnTo>
                <a:lnTo>
                  <a:pt x="342898" y="220195"/>
                </a:lnTo>
                <a:lnTo>
                  <a:pt x="351523" y="202663"/>
                </a:lnTo>
                <a:lnTo>
                  <a:pt x="353788" y="192819"/>
                </a:lnTo>
                <a:lnTo>
                  <a:pt x="352913" y="185621"/>
                </a:lnTo>
                <a:lnTo>
                  <a:pt x="351692" y="182714"/>
                </a:lnTo>
                <a:lnTo>
                  <a:pt x="349466" y="181482"/>
                </a:lnTo>
                <a:lnTo>
                  <a:pt x="346572" y="181365"/>
                </a:lnTo>
                <a:lnTo>
                  <a:pt x="343231" y="181994"/>
                </a:lnTo>
                <a:lnTo>
                  <a:pt x="337638" y="186455"/>
                </a:lnTo>
                <a:lnTo>
                  <a:pt x="321746" y="214272"/>
                </a:lnTo>
                <a:lnTo>
                  <a:pt x="316330" y="227377"/>
                </a:lnTo>
                <a:lnTo>
                  <a:pt x="315333" y="240256"/>
                </a:lnTo>
                <a:lnTo>
                  <a:pt x="316056" y="246654"/>
                </a:lnTo>
                <a:lnTo>
                  <a:pt x="317948" y="250919"/>
                </a:lnTo>
                <a:lnTo>
                  <a:pt x="320621" y="253763"/>
                </a:lnTo>
                <a:lnTo>
                  <a:pt x="327354" y="256922"/>
                </a:lnTo>
                <a:lnTo>
                  <a:pt x="335050" y="258327"/>
                </a:lnTo>
                <a:lnTo>
                  <a:pt x="339078" y="256585"/>
                </a:lnTo>
                <a:lnTo>
                  <a:pt x="347317" y="249004"/>
                </a:lnTo>
                <a:lnTo>
                  <a:pt x="363259" y="226094"/>
                </a:lnTo>
                <a:lnTo>
                  <a:pt x="371275" y="193593"/>
                </a:lnTo>
                <a:lnTo>
                  <a:pt x="377020" y="150410"/>
                </a:lnTo>
                <a:lnTo>
                  <a:pt x="377350" y="110799"/>
                </a:lnTo>
                <a:lnTo>
                  <a:pt x="375144" y="68499"/>
                </a:lnTo>
                <a:lnTo>
                  <a:pt x="370641" y="21152"/>
                </a:lnTo>
                <a:lnTo>
                  <a:pt x="369340" y="5844"/>
                </a:lnTo>
                <a:lnTo>
                  <a:pt x="367582" y="2185"/>
                </a:lnTo>
                <a:lnTo>
                  <a:pt x="364999" y="451"/>
                </a:lnTo>
                <a:lnTo>
                  <a:pt x="361866" y="0"/>
                </a:lnTo>
                <a:lnTo>
                  <a:pt x="359776" y="3228"/>
                </a:lnTo>
                <a:lnTo>
                  <a:pt x="356425" y="41282"/>
                </a:lnTo>
                <a:lnTo>
                  <a:pt x="356672" y="74292"/>
                </a:lnTo>
                <a:lnTo>
                  <a:pt x="359134" y="112481"/>
                </a:lnTo>
                <a:lnTo>
                  <a:pt x="370105" y="149210"/>
                </a:lnTo>
                <a:lnTo>
                  <a:pt x="393700" y="2023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414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SMARTInkShape-Group453"/>
          <p:cNvGrpSpPr/>
          <p:nvPr/>
        </p:nvGrpSpPr>
        <p:grpSpPr>
          <a:xfrm>
            <a:off x="8191500" y="392834"/>
            <a:ext cx="793922" cy="686667"/>
            <a:chOff x="8191500" y="392834"/>
            <a:chExt cx="793922" cy="686667"/>
          </a:xfrm>
        </p:grpSpPr>
        <p:sp>
          <p:nvSpPr>
            <p:cNvPr id="114" name="SMARTInkShape-2742"/>
            <p:cNvSpPr/>
            <p:nvPr>
              <p:custDataLst>
                <p:tags r:id="rId262"/>
              </p:custDataLst>
            </p:nvPr>
          </p:nvSpPr>
          <p:spPr>
            <a:xfrm>
              <a:off x="8192953" y="565250"/>
              <a:ext cx="347798" cy="296238"/>
            </a:xfrm>
            <a:custGeom>
              <a:avLst/>
              <a:gdLst/>
              <a:ahLst/>
              <a:cxnLst/>
              <a:rect l="0" t="0" r="0" b="0"/>
              <a:pathLst>
                <a:path w="347798" h="296238">
                  <a:moveTo>
                    <a:pt x="233497" y="12600"/>
                  </a:moveTo>
                  <a:lnTo>
                    <a:pt x="233497" y="12600"/>
                  </a:lnTo>
                  <a:lnTo>
                    <a:pt x="230126" y="9229"/>
                  </a:lnTo>
                  <a:lnTo>
                    <a:pt x="229838" y="7530"/>
                  </a:lnTo>
                  <a:lnTo>
                    <a:pt x="230352" y="5692"/>
                  </a:lnTo>
                  <a:lnTo>
                    <a:pt x="233313" y="239"/>
                  </a:lnTo>
                  <a:lnTo>
                    <a:pt x="230071" y="0"/>
                  </a:lnTo>
                  <a:lnTo>
                    <a:pt x="185468" y="17491"/>
                  </a:lnTo>
                  <a:lnTo>
                    <a:pt x="153589" y="31707"/>
                  </a:lnTo>
                  <a:lnTo>
                    <a:pt x="106026" y="55577"/>
                  </a:lnTo>
                  <a:lnTo>
                    <a:pt x="64802" y="85164"/>
                  </a:lnTo>
                  <a:lnTo>
                    <a:pt x="59650" y="90610"/>
                  </a:lnTo>
                  <a:lnTo>
                    <a:pt x="56921" y="95651"/>
                  </a:lnTo>
                  <a:lnTo>
                    <a:pt x="55770" y="105015"/>
                  </a:lnTo>
                  <a:lnTo>
                    <a:pt x="59274" y="108782"/>
                  </a:lnTo>
                  <a:lnTo>
                    <a:pt x="72573" y="114850"/>
                  </a:lnTo>
                  <a:lnTo>
                    <a:pt x="119291" y="124494"/>
                  </a:lnTo>
                  <a:lnTo>
                    <a:pt x="164371" y="135074"/>
                  </a:lnTo>
                  <a:lnTo>
                    <a:pt x="172596" y="138699"/>
                  </a:lnTo>
                  <a:lnTo>
                    <a:pt x="177373" y="143233"/>
                  </a:lnTo>
                  <a:lnTo>
                    <a:pt x="179854" y="148372"/>
                  </a:lnTo>
                  <a:lnTo>
                    <a:pt x="180801" y="153915"/>
                  </a:lnTo>
                  <a:lnTo>
                    <a:pt x="177905" y="160432"/>
                  </a:lnTo>
                  <a:lnTo>
                    <a:pt x="165279" y="175199"/>
                  </a:lnTo>
                  <a:lnTo>
                    <a:pt x="128224" y="202751"/>
                  </a:lnTo>
                  <a:lnTo>
                    <a:pt x="81499" y="229886"/>
                  </a:lnTo>
                  <a:lnTo>
                    <a:pt x="35277" y="255800"/>
                  </a:lnTo>
                  <a:lnTo>
                    <a:pt x="7157" y="277982"/>
                  </a:lnTo>
                  <a:lnTo>
                    <a:pt x="727" y="287651"/>
                  </a:lnTo>
                  <a:lnTo>
                    <a:pt x="0" y="291217"/>
                  </a:lnTo>
                  <a:lnTo>
                    <a:pt x="3749" y="293595"/>
                  </a:lnTo>
                  <a:lnTo>
                    <a:pt x="19204" y="296237"/>
                  </a:lnTo>
                  <a:lnTo>
                    <a:pt x="49590" y="293648"/>
                  </a:lnTo>
                  <a:lnTo>
                    <a:pt x="91083" y="287088"/>
                  </a:lnTo>
                  <a:lnTo>
                    <a:pt x="115976" y="282375"/>
                  </a:lnTo>
                  <a:lnTo>
                    <a:pt x="142450" y="277117"/>
                  </a:lnTo>
                  <a:lnTo>
                    <a:pt x="169976" y="272200"/>
                  </a:lnTo>
                  <a:lnTo>
                    <a:pt x="198205" y="267511"/>
                  </a:lnTo>
                  <a:lnTo>
                    <a:pt x="226903" y="262974"/>
                  </a:lnTo>
                  <a:lnTo>
                    <a:pt x="253090" y="259244"/>
                  </a:lnTo>
                  <a:lnTo>
                    <a:pt x="277603" y="256051"/>
                  </a:lnTo>
                  <a:lnTo>
                    <a:pt x="316600" y="251328"/>
                  </a:lnTo>
                  <a:lnTo>
                    <a:pt x="347797" y="247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743"/>
            <p:cNvSpPr/>
            <p:nvPr>
              <p:custDataLst>
                <p:tags r:id="rId263"/>
              </p:custDataLst>
            </p:nvPr>
          </p:nvSpPr>
          <p:spPr>
            <a:xfrm>
              <a:off x="8629650" y="635883"/>
              <a:ext cx="222251" cy="158584"/>
            </a:xfrm>
            <a:custGeom>
              <a:avLst/>
              <a:gdLst/>
              <a:ahLst/>
              <a:cxnLst/>
              <a:rect l="0" t="0" r="0" b="0"/>
              <a:pathLst>
                <a:path w="222251" h="158584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12209" y="2750"/>
                  </a:lnTo>
                  <a:lnTo>
                    <a:pt x="43752" y="22256"/>
                  </a:lnTo>
                  <a:lnTo>
                    <a:pt x="79286" y="53010"/>
                  </a:lnTo>
                  <a:lnTo>
                    <a:pt x="124229" y="88228"/>
                  </a:lnTo>
                  <a:lnTo>
                    <a:pt x="167022" y="120613"/>
                  </a:lnTo>
                  <a:lnTo>
                    <a:pt x="214173" y="157883"/>
                  </a:lnTo>
                  <a:lnTo>
                    <a:pt x="216865" y="158583"/>
                  </a:lnTo>
                  <a:lnTo>
                    <a:pt x="222250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744"/>
            <p:cNvSpPr/>
            <p:nvPr>
              <p:custDataLst>
                <p:tags r:id="rId264"/>
              </p:custDataLst>
            </p:nvPr>
          </p:nvSpPr>
          <p:spPr>
            <a:xfrm>
              <a:off x="8714530" y="588068"/>
              <a:ext cx="137371" cy="256483"/>
            </a:xfrm>
            <a:custGeom>
              <a:avLst/>
              <a:gdLst/>
              <a:ahLst/>
              <a:cxnLst/>
              <a:rect l="0" t="0" r="0" b="0"/>
              <a:pathLst>
                <a:path w="137371" h="256483">
                  <a:moveTo>
                    <a:pt x="137370" y="15182"/>
                  </a:moveTo>
                  <a:lnTo>
                    <a:pt x="137370" y="15182"/>
                  </a:lnTo>
                  <a:lnTo>
                    <a:pt x="137368" y="8440"/>
                  </a:lnTo>
                  <a:lnTo>
                    <a:pt x="135958" y="5748"/>
                  </a:lnTo>
                  <a:lnTo>
                    <a:pt x="130627" y="876"/>
                  </a:lnTo>
                  <a:lnTo>
                    <a:pt x="127231" y="0"/>
                  </a:lnTo>
                  <a:lnTo>
                    <a:pt x="119693" y="909"/>
                  </a:lnTo>
                  <a:lnTo>
                    <a:pt x="100774" y="12129"/>
                  </a:lnTo>
                  <a:lnTo>
                    <a:pt x="61075" y="55161"/>
                  </a:lnTo>
                  <a:lnTo>
                    <a:pt x="36918" y="97505"/>
                  </a:lnTo>
                  <a:lnTo>
                    <a:pt x="20524" y="129146"/>
                  </a:lnTo>
                  <a:lnTo>
                    <a:pt x="9473" y="162023"/>
                  </a:lnTo>
                  <a:lnTo>
                    <a:pt x="1166" y="206622"/>
                  </a:lnTo>
                  <a:lnTo>
                    <a:pt x="0" y="219009"/>
                  </a:lnTo>
                  <a:lnTo>
                    <a:pt x="2046" y="228677"/>
                  </a:lnTo>
                  <a:lnTo>
                    <a:pt x="23070" y="256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745"/>
            <p:cNvSpPr/>
            <p:nvPr>
              <p:custDataLst>
                <p:tags r:id="rId265"/>
              </p:custDataLst>
            </p:nvPr>
          </p:nvSpPr>
          <p:spPr>
            <a:xfrm>
              <a:off x="8916279" y="768350"/>
              <a:ext cx="5472" cy="69851"/>
            </a:xfrm>
            <a:custGeom>
              <a:avLst/>
              <a:gdLst/>
              <a:ahLst/>
              <a:cxnLst/>
              <a:rect l="0" t="0" r="0" b="0"/>
              <a:pathLst>
                <a:path w="5472" h="69851">
                  <a:moveTo>
                    <a:pt x="5471" y="0"/>
                  </a:moveTo>
                  <a:lnTo>
                    <a:pt x="5471" y="0"/>
                  </a:lnTo>
                  <a:lnTo>
                    <a:pt x="4766" y="6481"/>
                  </a:lnTo>
                  <a:lnTo>
                    <a:pt x="4" y="32603"/>
                  </a:lnTo>
                  <a:lnTo>
                    <a:pt x="0" y="55907"/>
                  </a:lnTo>
                  <a:lnTo>
                    <a:pt x="5471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746"/>
            <p:cNvSpPr/>
            <p:nvPr>
              <p:custDataLst>
                <p:tags r:id="rId266"/>
              </p:custDataLst>
            </p:nvPr>
          </p:nvSpPr>
          <p:spPr>
            <a:xfrm>
              <a:off x="8933412" y="666750"/>
              <a:ext cx="52010" cy="49424"/>
            </a:xfrm>
            <a:custGeom>
              <a:avLst/>
              <a:gdLst/>
              <a:ahLst/>
              <a:cxnLst/>
              <a:rect l="0" t="0" r="0" b="0"/>
              <a:pathLst>
                <a:path w="52010" h="49424">
                  <a:moveTo>
                    <a:pt x="20088" y="19050"/>
                  </a:moveTo>
                  <a:lnTo>
                    <a:pt x="20088" y="19050"/>
                  </a:lnTo>
                  <a:lnTo>
                    <a:pt x="13345" y="19050"/>
                  </a:lnTo>
                  <a:lnTo>
                    <a:pt x="6274" y="24694"/>
                  </a:lnTo>
                  <a:lnTo>
                    <a:pt x="2411" y="29163"/>
                  </a:lnTo>
                  <a:lnTo>
                    <a:pt x="542" y="32847"/>
                  </a:lnTo>
                  <a:lnTo>
                    <a:pt x="0" y="36009"/>
                  </a:lnTo>
                  <a:lnTo>
                    <a:pt x="347" y="38823"/>
                  </a:lnTo>
                  <a:lnTo>
                    <a:pt x="2612" y="43831"/>
                  </a:lnTo>
                  <a:lnTo>
                    <a:pt x="4204" y="46154"/>
                  </a:lnTo>
                  <a:lnTo>
                    <a:pt x="11615" y="48735"/>
                  </a:lnTo>
                  <a:lnTo>
                    <a:pt x="16557" y="49423"/>
                  </a:lnTo>
                  <a:lnTo>
                    <a:pt x="27689" y="46425"/>
                  </a:lnTo>
                  <a:lnTo>
                    <a:pt x="38989" y="39683"/>
                  </a:lnTo>
                  <a:lnTo>
                    <a:pt x="48715" y="29631"/>
                  </a:lnTo>
                  <a:lnTo>
                    <a:pt x="51166" y="24693"/>
                  </a:lnTo>
                  <a:lnTo>
                    <a:pt x="52009" y="15443"/>
                  </a:lnTo>
                  <a:lnTo>
                    <a:pt x="49836" y="11707"/>
                  </a:lnTo>
                  <a:lnTo>
                    <a:pt x="327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747"/>
            <p:cNvSpPr/>
            <p:nvPr>
              <p:custDataLst>
                <p:tags r:id="rId267"/>
              </p:custDataLst>
            </p:nvPr>
          </p:nvSpPr>
          <p:spPr>
            <a:xfrm>
              <a:off x="8261350" y="9906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14926" y="42063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748"/>
            <p:cNvSpPr/>
            <p:nvPr>
              <p:custDataLst>
                <p:tags r:id="rId268"/>
              </p:custDataLst>
            </p:nvPr>
          </p:nvSpPr>
          <p:spPr>
            <a:xfrm>
              <a:off x="8470900" y="392834"/>
              <a:ext cx="107951" cy="60779"/>
            </a:xfrm>
            <a:custGeom>
              <a:avLst/>
              <a:gdLst/>
              <a:ahLst/>
              <a:cxnLst/>
              <a:rect l="0" t="0" r="0" b="0"/>
              <a:pathLst>
                <a:path w="107951" h="60779">
                  <a:moveTo>
                    <a:pt x="0" y="13566"/>
                  </a:moveTo>
                  <a:lnTo>
                    <a:pt x="0" y="13566"/>
                  </a:lnTo>
                  <a:lnTo>
                    <a:pt x="705" y="24411"/>
                  </a:lnTo>
                  <a:lnTo>
                    <a:pt x="6088" y="60778"/>
                  </a:lnTo>
                  <a:lnTo>
                    <a:pt x="6880" y="60563"/>
                  </a:lnTo>
                  <a:lnTo>
                    <a:pt x="24640" y="31048"/>
                  </a:lnTo>
                  <a:lnTo>
                    <a:pt x="31052" y="13387"/>
                  </a:lnTo>
                  <a:lnTo>
                    <a:pt x="32695" y="11330"/>
                  </a:lnTo>
                  <a:lnTo>
                    <a:pt x="34497" y="9959"/>
                  </a:lnTo>
                  <a:lnTo>
                    <a:pt x="36404" y="9750"/>
                  </a:lnTo>
                  <a:lnTo>
                    <a:pt x="40404" y="11400"/>
                  </a:lnTo>
                  <a:lnTo>
                    <a:pt x="41752" y="13533"/>
                  </a:lnTo>
                  <a:lnTo>
                    <a:pt x="43917" y="25214"/>
                  </a:lnTo>
                  <a:lnTo>
                    <a:pt x="44345" y="34525"/>
                  </a:lnTo>
                  <a:lnTo>
                    <a:pt x="45086" y="34594"/>
                  </a:lnTo>
                  <a:lnTo>
                    <a:pt x="53225" y="26448"/>
                  </a:lnTo>
                  <a:lnTo>
                    <a:pt x="59638" y="21408"/>
                  </a:lnTo>
                  <a:lnTo>
                    <a:pt x="73268" y="6674"/>
                  </a:lnTo>
                  <a:lnTo>
                    <a:pt x="82658" y="625"/>
                  </a:lnTo>
                  <a:lnTo>
                    <a:pt x="86150" y="0"/>
                  </a:lnTo>
                  <a:lnTo>
                    <a:pt x="89184" y="289"/>
                  </a:lnTo>
                  <a:lnTo>
                    <a:pt x="91911" y="1892"/>
                  </a:lnTo>
                  <a:lnTo>
                    <a:pt x="99121" y="10891"/>
                  </a:lnTo>
                  <a:lnTo>
                    <a:pt x="105020" y="22494"/>
                  </a:lnTo>
                  <a:lnTo>
                    <a:pt x="107950" y="51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749"/>
            <p:cNvSpPr/>
            <p:nvPr>
              <p:custDataLst>
                <p:tags r:id="rId269"/>
              </p:custDataLst>
            </p:nvPr>
          </p:nvSpPr>
          <p:spPr>
            <a:xfrm>
              <a:off x="8375650" y="42545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9329" y="6742"/>
                  </a:lnTo>
                  <a:lnTo>
                    <a:pt x="3240" y="4753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750"/>
            <p:cNvSpPr/>
            <p:nvPr>
              <p:custDataLst>
                <p:tags r:id="rId270"/>
              </p:custDataLst>
            </p:nvPr>
          </p:nvSpPr>
          <p:spPr>
            <a:xfrm>
              <a:off x="8343900" y="47625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6350"/>
                  </a:moveTo>
                  <a:lnTo>
                    <a:pt x="0" y="6350"/>
                  </a:lnTo>
                  <a:lnTo>
                    <a:pt x="46908" y="883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751"/>
            <p:cNvSpPr/>
            <p:nvPr>
              <p:custDataLst>
                <p:tags r:id="rId271"/>
              </p:custDataLst>
            </p:nvPr>
          </p:nvSpPr>
          <p:spPr>
            <a:xfrm>
              <a:off x="8191500" y="441564"/>
              <a:ext cx="82551" cy="84324"/>
            </a:xfrm>
            <a:custGeom>
              <a:avLst/>
              <a:gdLst/>
              <a:ahLst/>
              <a:cxnLst/>
              <a:rect l="0" t="0" r="0" b="0"/>
              <a:pathLst>
                <a:path w="82551" h="84324">
                  <a:moveTo>
                    <a:pt x="0" y="21986"/>
                  </a:moveTo>
                  <a:lnTo>
                    <a:pt x="0" y="21986"/>
                  </a:lnTo>
                  <a:lnTo>
                    <a:pt x="10983" y="65608"/>
                  </a:lnTo>
                  <a:lnTo>
                    <a:pt x="12599" y="84323"/>
                  </a:lnTo>
                  <a:lnTo>
                    <a:pt x="12669" y="75028"/>
                  </a:lnTo>
                  <a:lnTo>
                    <a:pt x="30375" y="28466"/>
                  </a:lnTo>
                  <a:lnTo>
                    <a:pt x="39181" y="8227"/>
                  </a:lnTo>
                  <a:lnTo>
                    <a:pt x="42349" y="4347"/>
                  </a:lnTo>
                  <a:lnTo>
                    <a:pt x="49631" y="35"/>
                  </a:lnTo>
                  <a:lnTo>
                    <a:pt x="59452" y="0"/>
                  </a:lnTo>
                  <a:lnTo>
                    <a:pt x="65035" y="979"/>
                  </a:lnTo>
                  <a:lnTo>
                    <a:pt x="69462" y="4454"/>
                  </a:lnTo>
                  <a:lnTo>
                    <a:pt x="76264" y="15840"/>
                  </a:lnTo>
                  <a:lnTo>
                    <a:pt x="82550" y="53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752"/>
            <p:cNvSpPr/>
            <p:nvPr>
              <p:custDataLst>
                <p:tags r:id="rId272"/>
              </p:custDataLst>
            </p:nvPr>
          </p:nvSpPr>
          <p:spPr>
            <a:xfrm>
              <a:off x="8383765" y="1047750"/>
              <a:ext cx="55386" cy="12439"/>
            </a:xfrm>
            <a:custGeom>
              <a:avLst/>
              <a:gdLst/>
              <a:ahLst/>
              <a:cxnLst/>
              <a:rect l="0" t="0" r="0" b="0"/>
              <a:pathLst>
                <a:path w="55386" h="12439">
                  <a:moveTo>
                    <a:pt x="10935" y="6350"/>
                  </a:moveTo>
                  <a:lnTo>
                    <a:pt x="10935" y="6350"/>
                  </a:lnTo>
                  <a:lnTo>
                    <a:pt x="0" y="11817"/>
                  </a:lnTo>
                  <a:lnTo>
                    <a:pt x="117" y="12111"/>
                  </a:lnTo>
                  <a:lnTo>
                    <a:pt x="2129" y="12438"/>
                  </a:lnTo>
                  <a:lnTo>
                    <a:pt x="553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753"/>
            <p:cNvSpPr/>
            <p:nvPr>
              <p:custDataLst>
                <p:tags r:id="rId273"/>
              </p:custDataLst>
            </p:nvPr>
          </p:nvSpPr>
          <p:spPr>
            <a:xfrm>
              <a:off x="8512280" y="990600"/>
              <a:ext cx="9421" cy="88901"/>
            </a:xfrm>
            <a:custGeom>
              <a:avLst/>
              <a:gdLst/>
              <a:ahLst/>
              <a:cxnLst/>
              <a:rect l="0" t="0" r="0" b="0"/>
              <a:pathLst>
                <a:path w="9421" h="88901">
                  <a:moveTo>
                    <a:pt x="9420" y="0"/>
                  </a:moveTo>
                  <a:lnTo>
                    <a:pt x="9420" y="0"/>
                  </a:lnTo>
                  <a:lnTo>
                    <a:pt x="4351" y="5775"/>
                  </a:lnTo>
                  <a:lnTo>
                    <a:pt x="581" y="12209"/>
                  </a:lnTo>
                  <a:lnTo>
                    <a:pt x="0" y="15901"/>
                  </a:lnTo>
                  <a:lnTo>
                    <a:pt x="7854" y="63354"/>
                  </a:lnTo>
                  <a:lnTo>
                    <a:pt x="942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754"/>
            <p:cNvSpPr/>
            <p:nvPr>
              <p:custDataLst>
                <p:tags r:id="rId274"/>
              </p:custDataLst>
            </p:nvPr>
          </p:nvSpPr>
          <p:spPr>
            <a:xfrm>
              <a:off x="8343900" y="101600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6350"/>
                  </a:moveTo>
                  <a:lnTo>
                    <a:pt x="0" y="6350"/>
                  </a:lnTo>
                  <a:lnTo>
                    <a:pt x="42632" y="198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755"/>
            <p:cNvSpPr/>
            <p:nvPr>
              <p:custDataLst>
                <p:tags r:id="rId275"/>
              </p:custDataLst>
            </p:nvPr>
          </p:nvSpPr>
          <p:spPr>
            <a:xfrm>
              <a:off x="8281283" y="933450"/>
              <a:ext cx="11818" cy="12701"/>
            </a:xfrm>
            <a:custGeom>
              <a:avLst/>
              <a:gdLst/>
              <a:ahLst/>
              <a:cxnLst/>
              <a:rect l="0" t="0" r="0" b="0"/>
              <a:pathLst>
                <a:path w="11818" h="12701">
                  <a:moveTo>
                    <a:pt x="5467" y="12700"/>
                  </a:moveTo>
                  <a:lnTo>
                    <a:pt x="5467" y="12700"/>
                  </a:lnTo>
                  <a:lnTo>
                    <a:pt x="5467" y="5958"/>
                  </a:lnTo>
                  <a:lnTo>
                    <a:pt x="4762" y="3972"/>
                  </a:lnTo>
                  <a:lnTo>
                    <a:pt x="3586" y="2648"/>
                  </a:lnTo>
                  <a:lnTo>
                    <a:pt x="0" y="523"/>
                  </a:lnTo>
                  <a:lnTo>
                    <a:pt x="11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454"/>
          <p:cNvGrpSpPr/>
          <p:nvPr/>
        </p:nvGrpSpPr>
        <p:grpSpPr>
          <a:xfrm>
            <a:off x="4330700" y="328539"/>
            <a:ext cx="1129473" cy="1168081"/>
            <a:chOff x="4330700" y="328539"/>
            <a:chExt cx="1129473" cy="1168081"/>
          </a:xfrm>
        </p:grpSpPr>
        <p:sp>
          <p:nvSpPr>
            <p:cNvPr id="129" name="SMARTInkShape-2756"/>
            <p:cNvSpPr/>
            <p:nvPr>
              <p:custDataLst>
                <p:tags r:id="rId247"/>
              </p:custDataLst>
            </p:nvPr>
          </p:nvSpPr>
          <p:spPr>
            <a:xfrm>
              <a:off x="5410200" y="66675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0" y="0"/>
                  </a:moveTo>
                  <a:lnTo>
                    <a:pt x="0" y="0"/>
                  </a:lnTo>
                  <a:lnTo>
                    <a:pt x="1881" y="32638"/>
                  </a:lnTo>
                  <a:lnTo>
                    <a:pt x="1270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757"/>
            <p:cNvSpPr/>
            <p:nvPr>
              <p:custDataLst>
                <p:tags r:id="rId248"/>
              </p:custDataLst>
            </p:nvPr>
          </p:nvSpPr>
          <p:spPr>
            <a:xfrm>
              <a:off x="5407719" y="533400"/>
              <a:ext cx="52454" cy="49033"/>
            </a:xfrm>
            <a:custGeom>
              <a:avLst/>
              <a:gdLst/>
              <a:ahLst/>
              <a:cxnLst/>
              <a:rect l="0" t="0" r="0" b="0"/>
              <a:pathLst>
                <a:path w="52454" h="49033">
                  <a:moveTo>
                    <a:pt x="15181" y="12700"/>
                  </a:moveTo>
                  <a:lnTo>
                    <a:pt x="15181" y="12700"/>
                  </a:lnTo>
                  <a:lnTo>
                    <a:pt x="876" y="21538"/>
                  </a:lnTo>
                  <a:lnTo>
                    <a:pt x="0" y="24942"/>
                  </a:lnTo>
                  <a:lnTo>
                    <a:pt x="908" y="34369"/>
                  </a:lnTo>
                  <a:lnTo>
                    <a:pt x="3548" y="38435"/>
                  </a:lnTo>
                  <a:lnTo>
                    <a:pt x="12127" y="44834"/>
                  </a:lnTo>
                  <a:lnTo>
                    <a:pt x="28858" y="49032"/>
                  </a:lnTo>
                  <a:lnTo>
                    <a:pt x="39133" y="46251"/>
                  </a:lnTo>
                  <a:lnTo>
                    <a:pt x="43849" y="43534"/>
                  </a:lnTo>
                  <a:lnTo>
                    <a:pt x="46993" y="39606"/>
                  </a:lnTo>
                  <a:lnTo>
                    <a:pt x="50487" y="29597"/>
                  </a:lnTo>
                  <a:lnTo>
                    <a:pt x="52453" y="15433"/>
                  </a:lnTo>
                  <a:lnTo>
                    <a:pt x="50613" y="11700"/>
                  </a:lnTo>
                  <a:lnTo>
                    <a:pt x="42923" y="5670"/>
                  </a:lnTo>
                  <a:lnTo>
                    <a:pt x="215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758"/>
            <p:cNvSpPr/>
            <p:nvPr>
              <p:custDataLst>
                <p:tags r:id="rId249"/>
              </p:custDataLst>
            </p:nvPr>
          </p:nvSpPr>
          <p:spPr>
            <a:xfrm>
              <a:off x="4686300" y="947033"/>
              <a:ext cx="12701" cy="68968"/>
            </a:xfrm>
            <a:custGeom>
              <a:avLst/>
              <a:gdLst/>
              <a:ahLst/>
              <a:cxnLst/>
              <a:rect l="0" t="0" r="0" b="0"/>
              <a:pathLst>
                <a:path w="12701" h="689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5069" y="1116"/>
                  </a:lnTo>
                  <a:lnTo>
                    <a:pt x="8838" y="6120"/>
                  </a:lnTo>
                  <a:lnTo>
                    <a:pt x="9102" y="16811"/>
                  </a:lnTo>
                  <a:lnTo>
                    <a:pt x="8279" y="30264"/>
                  </a:lnTo>
                  <a:lnTo>
                    <a:pt x="12700" y="68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759"/>
            <p:cNvSpPr/>
            <p:nvPr>
              <p:custDataLst>
                <p:tags r:id="rId250"/>
              </p:custDataLst>
            </p:nvPr>
          </p:nvSpPr>
          <p:spPr>
            <a:xfrm>
              <a:off x="4626563" y="496645"/>
              <a:ext cx="339138" cy="322609"/>
            </a:xfrm>
            <a:custGeom>
              <a:avLst/>
              <a:gdLst/>
              <a:ahLst/>
              <a:cxnLst/>
              <a:rect l="0" t="0" r="0" b="0"/>
              <a:pathLst>
                <a:path w="339138" h="322609">
                  <a:moveTo>
                    <a:pt x="231187" y="36755"/>
                  </a:moveTo>
                  <a:lnTo>
                    <a:pt x="231187" y="36755"/>
                  </a:lnTo>
                  <a:lnTo>
                    <a:pt x="274030" y="0"/>
                  </a:lnTo>
                  <a:lnTo>
                    <a:pt x="263063" y="5401"/>
                  </a:lnTo>
                  <a:lnTo>
                    <a:pt x="223477" y="29151"/>
                  </a:lnTo>
                  <a:lnTo>
                    <a:pt x="178102" y="59196"/>
                  </a:lnTo>
                  <a:lnTo>
                    <a:pt x="130792" y="93028"/>
                  </a:lnTo>
                  <a:lnTo>
                    <a:pt x="89257" y="123514"/>
                  </a:lnTo>
                  <a:lnTo>
                    <a:pt x="53730" y="155728"/>
                  </a:lnTo>
                  <a:lnTo>
                    <a:pt x="50088" y="161931"/>
                  </a:lnTo>
                  <a:lnTo>
                    <a:pt x="47923" y="172587"/>
                  </a:lnTo>
                  <a:lnTo>
                    <a:pt x="50450" y="175993"/>
                  </a:lnTo>
                  <a:lnTo>
                    <a:pt x="60783" y="179777"/>
                  </a:lnTo>
                  <a:lnTo>
                    <a:pt x="105622" y="182207"/>
                  </a:lnTo>
                  <a:lnTo>
                    <a:pt x="144750" y="183333"/>
                  </a:lnTo>
                  <a:lnTo>
                    <a:pt x="163137" y="186097"/>
                  </a:lnTo>
                  <a:lnTo>
                    <a:pt x="168182" y="188528"/>
                  </a:lnTo>
                  <a:lnTo>
                    <a:pt x="170839" y="191559"/>
                  </a:lnTo>
                  <a:lnTo>
                    <a:pt x="171905" y="194991"/>
                  </a:lnTo>
                  <a:lnTo>
                    <a:pt x="161801" y="206330"/>
                  </a:lnTo>
                  <a:lnTo>
                    <a:pt x="126667" y="230462"/>
                  </a:lnTo>
                  <a:lnTo>
                    <a:pt x="79803" y="258074"/>
                  </a:lnTo>
                  <a:lnTo>
                    <a:pt x="36519" y="284129"/>
                  </a:lnTo>
                  <a:lnTo>
                    <a:pt x="823" y="311475"/>
                  </a:lnTo>
                  <a:lnTo>
                    <a:pt x="0" y="315857"/>
                  </a:lnTo>
                  <a:lnTo>
                    <a:pt x="2273" y="319484"/>
                  </a:lnTo>
                  <a:lnTo>
                    <a:pt x="6611" y="322608"/>
                  </a:lnTo>
                  <a:lnTo>
                    <a:pt x="46426" y="320262"/>
                  </a:lnTo>
                  <a:lnTo>
                    <a:pt x="68502" y="316776"/>
                  </a:lnTo>
                  <a:lnTo>
                    <a:pt x="94508" y="312336"/>
                  </a:lnTo>
                  <a:lnTo>
                    <a:pt x="123134" y="307259"/>
                  </a:lnTo>
                  <a:lnTo>
                    <a:pt x="152096" y="301758"/>
                  </a:lnTo>
                  <a:lnTo>
                    <a:pt x="181282" y="295973"/>
                  </a:lnTo>
                  <a:lnTo>
                    <a:pt x="210617" y="290001"/>
                  </a:lnTo>
                  <a:lnTo>
                    <a:pt x="237935" y="286019"/>
                  </a:lnTo>
                  <a:lnTo>
                    <a:pt x="263908" y="283364"/>
                  </a:lnTo>
                  <a:lnTo>
                    <a:pt x="305702" y="280415"/>
                  </a:lnTo>
                  <a:lnTo>
                    <a:pt x="339137" y="278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760"/>
            <p:cNvSpPr/>
            <p:nvPr>
              <p:custDataLst>
                <p:tags r:id="rId251"/>
              </p:custDataLst>
            </p:nvPr>
          </p:nvSpPr>
          <p:spPr>
            <a:xfrm>
              <a:off x="4330700" y="932095"/>
              <a:ext cx="189036" cy="564525"/>
            </a:xfrm>
            <a:custGeom>
              <a:avLst/>
              <a:gdLst/>
              <a:ahLst/>
              <a:cxnLst/>
              <a:rect l="0" t="0" r="0" b="0"/>
              <a:pathLst>
                <a:path w="189036" h="564525">
                  <a:moveTo>
                    <a:pt x="0" y="115655"/>
                  </a:moveTo>
                  <a:lnTo>
                    <a:pt x="0" y="115655"/>
                  </a:lnTo>
                  <a:lnTo>
                    <a:pt x="0" y="112284"/>
                  </a:lnTo>
                  <a:lnTo>
                    <a:pt x="1881" y="148616"/>
                  </a:lnTo>
                  <a:lnTo>
                    <a:pt x="5069" y="184632"/>
                  </a:lnTo>
                  <a:lnTo>
                    <a:pt x="8838" y="228861"/>
                  </a:lnTo>
                  <a:lnTo>
                    <a:pt x="11537" y="252509"/>
                  </a:lnTo>
                  <a:lnTo>
                    <a:pt x="14748" y="276741"/>
                  </a:lnTo>
                  <a:lnTo>
                    <a:pt x="18298" y="301363"/>
                  </a:lnTo>
                  <a:lnTo>
                    <a:pt x="21370" y="327654"/>
                  </a:lnTo>
                  <a:lnTo>
                    <a:pt x="24124" y="355060"/>
                  </a:lnTo>
                  <a:lnTo>
                    <a:pt x="26666" y="383208"/>
                  </a:lnTo>
                  <a:lnTo>
                    <a:pt x="28361" y="410440"/>
                  </a:lnTo>
                  <a:lnTo>
                    <a:pt x="29491" y="437062"/>
                  </a:lnTo>
                  <a:lnTo>
                    <a:pt x="30244" y="463276"/>
                  </a:lnTo>
                  <a:lnTo>
                    <a:pt x="31081" y="505574"/>
                  </a:lnTo>
                  <a:lnTo>
                    <a:pt x="31551" y="547746"/>
                  </a:lnTo>
                  <a:lnTo>
                    <a:pt x="30955" y="560990"/>
                  </a:lnTo>
                  <a:lnTo>
                    <a:pt x="29809" y="563534"/>
                  </a:lnTo>
                  <a:lnTo>
                    <a:pt x="28341" y="564524"/>
                  </a:lnTo>
                  <a:lnTo>
                    <a:pt x="24569" y="532169"/>
                  </a:lnTo>
                  <a:lnTo>
                    <a:pt x="18916" y="496446"/>
                  </a:lnTo>
                  <a:lnTo>
                    <a:pt x="16139" y="472527"/>
                  </a:lnTo>
                  <a:lnTo>
                    <a:pt x="13581" y="445292"/>
                  </a:lnTo>
                  <a:lnTo>
                    <a:pt x="11171" y="415846"/>
                  </a:lnTo>
                  <a:lnTo>
                    <a:pt x="8858" y="384221"/>
                  </a:lnTo>
                  <a:lnTo>
                    <a:pt x="6611" y="351144"/>
                  </a:lnTo>
                  <a:lnTo>
                    <a:pt x="4407" y="317097"/>
                  </a:lnTo>
                  <a:lnTo>
                    <a:pt x="2938" y="285228"/>
                  </a:lnTo>
                  <a:lnTo>
                    <a:pt x="1958" y="254809"/>
                  </a:lnTo>
                  <a:lnTo>
                    <a:pt x="1305" y="225358"/>
                  </a:lnTo>
                  <a:lnTo>
                    <a:pt x="870" y="197962"/>
                  </a:lnTo>
                  <a:lnTo>
                    <a:pt x="580" y="171938"/>
                  </a:lnTo>
                  <a:lnTo>
                    <a:pt x="1669" y="124442"/>
                  </a:lnTo>
                  <a:lnTo>
                    <a:pt x="6857" y="84518"/>
                  </a:lnTo>
                  <a:lnTo>
                    <a:pt x="17629" y="49840"/>
                  </a:lnTo>
                  <a:lnTo>
                    <a:pt x="32529" y="21493"/>
                  </a:lnTo>
                  <a:lnTo>
                    <a:pt x="50910" y="4190"/>
                  </a:lnTo>
                  <a:lnTo>
                    <a:pt x="62162" y="423"/>
                  </a:lnTo>
                  <a:lnTo>
                    <a:pt x="87835" y="0"/>
                  </a:lnTo>
                  <a:lnTo>
                    <a:pt x="130055" y="17808"/>
                  </a:lnTo>
                  <a:lnTo>
                    <a:pt x="170474" y="58911"/>
                  </a:lnTo>
                  <a:lnTo>
                    <a:pt x="185127" y="97021"/>
                  </a:lnTo>
                  <a:lnTo>
                    <a:pt x="189035" y="118049"/>
                  </a:lnTo>
                  <a:lnTo>
                    <a:pt x="182087" y="156465"/>
                  </a:lnTo>
                  <a:lnTo>
                    <a:pt x="163478" y="191649"/>
                  </a:lnTo>
                  <a:lnTo>
                    <a:pt x="120561" y="237106"/>
                  </a:lnTo>
                  <a:lnTo>
                    <a:pt x="86039" y="259474"/>
                  </a:lnTo>
                  <a:lnTo>
                    <a:pt x="53291" y="269415"/>
                  </a:lnTo>
                  <a:lnTo>
                    <a:pt x="6350" y="274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761"/>
            <p:cNvSpPr/>
            <p:nvPr>
              <p:custDataLst>
                <p:tags r:id="rId252"/>
              </p:custDataLst>
            </p:nvPr>
          </p:nvSpPr>
          <p:spPr>
            <a:xfrm>
              <a:off x="4692911" y="889883"/>
              <a:ext cx="25140" cy="5468"/>
            </a:xfrm>
            <a:custGeom>
              <a:avLst/>
              <a:gdLst/>
              <a:ahLst/>
              <a:cxnLst/>
              <a:rect l="0" t="0" r="0" b="0"/>
              <a:pathLst>
                <a:path w="25140" h="5468">
                  <a:moveTo>
                    <a:pt x="6089" y="5467"/>
                  </a:moveTo>
                  <a:lnTo>
                    <a:pt x="6089" y="5467"/>
                  </a:lnTo>
                  <a:lnTo>
                    <a:pt x="622" y="5467"/>
                  </a:lnTo>
                  <a:lnTo>
                    <a:pt x="327" y="4761"/>
                  </a:lnTo>
                  <a:lnTo>
                    <a:pt x="0" y="2096"/>
                  </a:lnTo>
                  <a:lnTo>
                    <a:pt x="619" y="1103"/>
                  </a:lnTo>
                  <a:lnTo>
                    <a:pt x="1737" y="441"/>
                  </a:lnTo>
                  <a:lnTo>
                    <a:pt x="3187" y="0"/>
                  </a:lnTo>
                  <a:lnTo>
                    <a:pt x="25139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762"/>
            <p:cNvSpPr/>
            <p:nvPr>
              <p:custDataLst>
                <p:tags r:id="rId253"/>
              </p:custDataLst>
            </p:nvPr>
          </p:nvSpPr>
          <p:spPr>
            <a:xfrm>
              <a:off x="4744333" y="933450"/>
              <a:ext cx="56268" cy="12701"/>
            </a:xfrm>
            <a:custGeom>
              <a:avLst/>
              <a:gdLst/>
              <a:ahLst/>
              <a:cxnLst/>
              <a:rect l="0" t="0" r="0" b="0"/>
              <a:pathLst>
                <a:path w="56268" h="12701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411" y="5762"/>
                  </a:lnTo>
                  <a:lnTo>
                    <a:pt x="46806" y="9714"/>
                  </a:lnTo>
                  <a:lnTo>
                    <a:pt x="5626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763"/>
            <p:cNvSpPr/>
            <p:nvPr>
              <p:custDataLst>
                <p:tags r:id="rId254"/>
              </p:custDataLst>
            </p:nvPr>
          </p:nvSpPr>
          <p:spPr>
            <a:xfrm>
              <a:off x="4739792" y="984250"/>
              <a:ext cx="67159" cy="12701"/>
            </a:xfrm>
            <a:custGeom>
              <a:avLst/>
              <a:gdLst/>
              <a:ahLst/>
              <a:cxnLst/>
              <a:rect l="0" t="0" r="0" b="0"/>
              <a:pathLst>
                <a:path w="67159" h="12701">
                  <a:moveTo>
                    <a:pt x="3658" y="12700"/>
                  </a:moveTo>
                  <a:lnTo>
                    <a:pt x="3658" y="12700"/>
                  </a:lnTo>
                  <a:lnTo>
                    <a:pt x="0" y="12700"/>
                  </a:lnTo>
                  <a:lnTo>
                    <a:pt x="1562" y="12700"/>
                  </a:lnTo>
                  <a:lnTo>
                    <a:pt x="43187" y="1177"/>
                  </a:lnTo>
                  <a:lnTo>
                    <a:pt x="671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764"/>
            <p:cNvSpPr/>
            <p:nvPr>
              <p:custDataLst>
                <p:tags r:id="rId255"/>
              </p:custDataLst>
            </p:nvPr>
          </p:nvSpPr>
          <p:spPr>
            <a:xfrm>
              <a:off x="4936642" y="923442"/>
              <a:ext cx="22709" cy="73509"/>
            </a:xfrm>
            <a:custGeom>
              <a:avLst/>
              <a:gdLst/>
              <a:ahLst/>
              <a:cxnLst/>
              <a:rect l="0" t="0" r="0" b="0"/>
              <a:pathLst>
                <a:path w="22709" h="73509">
                  <a:moveTo>
                    <a:pt x="3658" y="3658"/>
                  </a:moveTo>
                  <a:lnTo>
                    <a:pt x="3658" y="3658"/>
                  </a:lnTo>
                  <a:lnTo>
                    <a:pt x="0" y="0"/>
                  </a:lnTo>
                  <a:lnTo>
                    <a:pt x="1562" y="1562"/>
                  </a:lnTo>
                  <a:lnTo>
                    <a:pt x="2726" y="6489"/>
                  </a:lnTo>
                  <a:lnTo>
                    <a:pt x="3037" y="9779"/>
                  </a:lnTo>
                  <a:lnTo>
                    <a:pt x="20576" y="54697"/>
                  </a:lnTo>
                  <a:lnTo>
                    <a:pt x="22708" y="73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765"/>
            <p:cNvSpPr/>
            <p:nvPr>
              <p:custDataLst>
                <p:tags r:id="rId256"/>
              </p:custDataLst>
            </p:nvPr>
          </p:nvSpPr>
          <p:spPr>
            <a:xfrm>
              <a:off x="4559300" y="418263"/>
              <a:ext cx="76201" cy="95246"/>
            </a:xfrm>
            <a:custGeom>
              <a:avLst/>
              <a:gdLst/>
              <a:ahLst/>
              <a:cxnLst/>
              <a:rect l="0" t="0" r="0" b="0"/>
              <a:pathLst>
                <a:path w="76201" h="95246">
                  <a:moveTo>
                    <a:pt x="0" y="19887"/>
                  </a:moveTo>
                  <a:lnTo>
                    <a:pt x="0" y="19887"/>
                  </a:lnTo>
                  <a:lnTo>
                    <a:pt x="3371" y="19887"/>
                  </a:lnTo>
                  <a:lnTo>
                    <a:pt x="4364" y="21298"/>
                  </a:lnTo>
                  <a:lnTo>
                    <a:pt x="14155" y="64992"/>
                  </a:lnTo>
                  <a:lnTo>
                    <a:pt x="18965" y="95245"/>
                  </a:lnTo>
                  <a:lnTo>
                    <a:pt x="19047" y="54627"/>
                  </a:lnTo>
                  <a:lnTo>
                    <a:pt x="22420" y="18361"/>
                  </a:lnTo>
                  <a:lnTo>
                    <a:pt x="27888" y="2658"/>
                  </a:lnTo>
                  <a:lnTo>
                    <a:pt x="30587" y="640"/>
                  </a:lnTo>
                  <a:lnTo>
                    <a:pt x="33798" y="0"/>
                  </a:lnTo>
                  <a:lnTo>
                    <a:pt x="37348" y="279"/>
                  </a:lnTo>
                  <a:lnTo>
                    <a:pt x="40420" y="1876"/>
                  </a:lnTo>
                  <a:lnTo>
                    <a:pt x="45716" y="7414"/>
                  </a:lnTo>
                  <a:lnTo>
                    <a:pt x="70753" y="51433"/>
                  </a:lnTo>
                  <a:lnTo>
                    <a:pt x="76200" y="77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766"/>
            <p:cNvSpPr/>
            <p:nvPr>
              <p:custDataLst>
                <p:tags r:id="rId257"/>
              </p:custDataLst>
            </p:nvPr>
          </p:nvSpPr>
          <p:spPr>
            <a:xfrm>
              <a:off x="4679950" y="41275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39666" y="821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767"/>
            <p:cNvSpPr/>
            <p:nvPr>
              <p:custDataLst>
                <p:tags r:id="rId258"/>
              </p:custDataLst>
            </p:nvPr>
          </p:nvSpPr>
          <p:spPr>
            <a:xfrm>
              <a:off x="4719344" y="361950"/>
              <a:ext cx="24107" cy="101601"/>
            </a:xfrm>
            <a:custGeom>
              <a:avLst/>
              <a:gdLst/>
              <a:ahLst/>
              <a:cxnLst/>
              <a:rect l="0" t="0" r="0" b="0"/>
              <a:pathLst>
                <a:path w="24107" h="101601">
                  <a:moveTo>
                    <a:pt x="5056" y="0"/>
                  </a:moveTo>
                  <a:lnTo>
                    <a:pt x="5056" y="0"/>
                  </a:lnTo>
                  <a:lnTo>
                    <a:pt x="1685" y="3371"/>
                  </a:lnTo>
                  <a:lnTo>
                    <a:pt x="30" y="8789"/>
                  </a:lnTo>
                  <a:lnTo>
                    <a:pt x="0" y="17312"/>
                  </a:lnTo>
                  <a:lnTo>
                    <a:pt x="9724" y="63336"/>
                  </a:lnTo>
                  <a:lnTo>
                    <a:pt x="12069" y="76127"/>
                  </a:lnTo>
                  <a:lnTo>
                    <a:pt x="24106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768"/>
            <p:cNvSpPr/>
            <p:nvPr>
              <p:custDataLst>
                <p:tags r:id="rId259"/>
              </p:custDataLst>
            </p:nvPr>
          </p:nvSpPr>
          <p:spPr>
            <a:xfrm>
              <a:off x="4768850" y="328539"/>
              <a:ext cx="127001" cy="83456"/>
            </a:xfrm>
            <a:custGeom>
              <a:avLst/>
              <a:gdLst/>
              <a:ahLst/>
              <a:cxnLst/>
              <a:rect l="0" t="0" r="0" b="0"/>
              <a:pathLst>
                <a:path w="127001" h="83456">
                  <a:moveTo>
                    <a:pt x="0" y="27061"/>
                  </a:moveTo>
                  <a:lnTo>
                    <a:pt x="0" y="27061"/>
                  </a:lnTo>
                  <a:lnTo>
                    <a:pt x="0" y="30432"/>
                  </a:lnTo>
                  <a:lnTo>
                    <a:pt x="5645" y="33968"/>
                  </a:lnTo>
                  <a:lnTo>
                    <a:pt x="10113" y="35899"/>
                  </a:lnTo>
                  <a:lnTo>
                    <a:pt x="13092" y="39303"/>
                  </a:lnTo>
                  <a:lnTo>
                    <a:pt x="26549" y="66959"/>
                  </a:lnTo>
                  <a:lnTo>
                    <a:pt x="25691" y="81660"/>
                  </a:lnTo>
                  <a:lnTo>
                    <a:pt x="26299" y="82511"/>
                  </a:lnTo>
                  <a:lnTo>
                    <a:pt x="28857" y="83455"/>
                  </a:lnTo>
                  <a:lnTo>
                    <a:pt x="30527" y="81590"/>
                  </a:lnTo>
                  <a:lnTo>
                    <a:pt x="34264" y="73874"/>
                  </a:lnTo>
                  <a:lnTo>
                    <a:pt x="38581" y="28827"/>
                  </a:lnTo>
                  <a:lnTo>
                    <a:pt x="43538" y="16405"/>
                  </a:lnTo>
                  <a:lnTo>
                    <a:pt x="44547" y="16429"/>
                  </a:lnTo>
                  <a:lnTo>
                    <a:pt x="47549" y="18338"/>
                  </a:lnTo>
                  <a:lnTo>
                    <a:pt x="53208" y="30121"/>
                  </a:lnTo>
                  <a:lnTo>
                    <a:pt x="56631" y="45399"/>
                  </a:lnTo>
                  <a:lnTo>
                    <a:pt x="56804" y="47753"/>
                  </a:lnTo>
                  <a:lnTo>
                    <a:pt x="57626" y="48617"/>
                  </a:lnTo>
                  <a:lnTo>
                    <a:pt x="58877" y="48487"/>
                  </a:lnTo>
                  <a:lnTo>
                    <a:pt x="60418" y="47695"/>
                  </a:lnTo>
                  <a:lnTo>
                    <a:pt x="67961" y="36285"/>
                  </a:lnTo>
                  <a:lnTo>
                    <a:pt x="90143" y="1628"/>
                  </a:lnTo>
                  <a:lnTo>
                    <a:pt x="92551" y="228"/>
                  </a:lnTo>
                  <a:lnTo>
                    <a:pt x="94862" y="0"/>
                  </a:lnTo>
                  <a:lnTo>
                    <a:pt x="97108" y="554"/>
                  </a:lnTo>
                  <a:lnTo>
                    <a:pt x="107011" y="11446"/>
                  </a:lnTo>
                  <a:lnTo>
                    <a:pt x="120247" y="35187"/>
                  </a:lnTo>
                  <a:lnTo>
                    <a:pt x="124999" y="52987"/>
                  </a:lnTo>
                  <a:lnTo>
                    <a:pt x="127000" y="71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769"/>
            <p:cNvSpPr/>
            <p:nvPr>
              <p:custDataLst>
                <p:tags r:id="rId260"/>
              </p:custDataLst>
            </p:nvPr>
          </p:nvSpPr>
          <p:spPr>
            <a:xfrm>
              <a:off x="5124450" y="488950"/>
              <a:ext cx="190501" cy="209551"/>
            </a:xfrm>
            <a:custGeom>
              <a:avLst/>
              <a:gdLst/>
              <a:ahLst/>
              <a:cxnLst/>
              <a:rect l="0" t="0" r="0" b="0"/>
              <a:pathLst>
                <a:path w="190501" h="2095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0113" y="22322"/>
                  </a:lnTo>
                  <a:lnTo>
                    <a:pt x="48408" y="61742"/>
                  </a:lnTo>
                  <a:lnTo>
                    <a:pt x="87878" y="101471"/>
                  </a:lnTo>
                  <a:lnTo>
                    <a:pt x="125991" y="143111"/>
                  </a:lnTo>
                  <a:lnTo>
                    <a:pt x="165188" y="185738"/>
                  </a:lnTo>
                  <a:lnTo>
                    <a:pt x="180413" y="202495"/>
                  </a:lnTo>
                  <a:lnTo>
                    <a:pt x="1905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770"/>
            <p:cNvSpPr/>
            <p:nvPr>
              <p:custDataLst>
                <p:tags r:id="rId261"/>
              </p:custDataLst>
            </p:nvPr>
          </p:nvSpPr>
          <p:spPr>
            <a:xfrm>
              <a:off x="5162550" y="441129"/>
              <a:ext cx="171451" cy="289122"/>
            </a:xfrm>
            <a:custGeom>
              <a:avLst/>
              <a:gdLst/>
              <a:ahLst/>
              <a:cxnLst/>
              <a:rect l="0" t="0" r="0" b="0"/>
              <a:pathLst>
                <a:path w="171451" h="289122">
                  <a:moveTo>
                    <a:pt x="171450" y="3371"/>
                  </a:moveTo>
                  <a:lnTo>
                    <a:pt x="171450" y="3371"/>
                  </a:lnTo>
                  <a:lnTo>
                    <a:pt x="168079" y="0"/>
                  </a:lnTo>
                  <a:lnTo>
                    <a:pt x="165675" y="1124"/>
                  </a:lnTo>
                  <a:lnTo>
                    <a:pt x="159241" y="8017"/>
                  </a:lnTo>
                  <a:lnTo>
                    <a:pt x="137131" y="47014"/>
                  </a:lnTo>
                  <a:lnTo>
                    <a:pt x="119743" y="78507"/>
                  </a:lnTo>
                  <a:lnTo>
                    <a:pt x="98375" y="113670"/>
                  </a:lnTo>
                  <a:lnTo>
                    <a:pt x="75473" y="150465"/>
                  </a:lnTo>
                  <a:lnTo>
                    <a:pt x="53534" y="187985"/>
                  </a:lnTo>
                  <a:lnTo>
                    <a:pt x="24721" y="234695"/>
                  </a:lnTo>
                  <a:lnTo>
                    <a:pt x="1956" y="275444"/>
                  </a:lnTo>
                  <a:lnTo>
                    <a:pt x="0" y="28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5" name="SMARTInkShape-2771"/>
          <p:cNvSpPr/>
          <p:nvPr>
            <p:custDataLst>
              <p:tags r:id="rId1"/>
            </p:custDataLst>
          </p:nvPr>
        </p:nvSpPr>
        <p:spPr>
          <a:xfrm>
            <a:off x="3194948" y="812800"/>
            <a:ext cx="507103" cy="317501"/>
          </a:xfrm>
          <a:custGeom>
            <a:avLst/>
            <a:gdLst/>
            <a:ahLst/>
            <a:cxnLst/>
            <a:rect l="0" t="0" r="0" b="0"/>
            <a:pathLst>
              <a:path w="507103" h="317501">
                <a:moveTo>
                  <a:pt x="430902" y="0"/>
                </a:moveTo>
                <a:lnTo>
                  <a:pt x="430902" y="0"/>
                </a:lnTo>
                <a:lnTo>
                  <a:pt x="426538" y="38295"/>
                </a:lnTo>
                <a:lnTo>
                  <a:pt x="425435" y="69231"/>
                </a:lnTo>
                <a:lnTo>
                  <a:pt x="415537" y="107910"/>
                </a:lnTo>
                <a:lnTo>
                  <a:pt x="397967" y="150266"/>
                </a:lnTo>
                <a:lnTo>
                  <a:pt x="373696" y="192609"/>
                </a:lnTo>
                <a:lnTo>
                  <a:pt x="346445" y="229302"/>
                </a:lnTo>
                <a:lnTo>
                  <a:pt x="301456" y="272082"/>
                </a:lnTo>
                <a:lnTo>
                  <a:pt x="267537" y="290964"/>
                </a:lnTo>
                <a:lnTo>
                  <a:pt x="228943" y="301708"/>
                </a:lnTo>
                <a:lnTo>
                  <a:pt x="182628" y="301309"/>
                </a:lnTo>
                <a:lnTo>
                  <a:pt x="157436" y="298239"/>
                </a:lnTo>
                <a:lnTo>
                  <a:pt x="110630" y="281658"/>
                </a:lnTo>
                <a:lnTo>
                  <a:pt x="68425" y="256415"/>
                </a:lnTo>
                <a:lnTo>
                  <a:pt x="33205" y="224029"/>
                </a:lnTo>
                <a:lnTo>
                  <a:pt x="12377" y="192231"/>
                </a:lnTo>
                <a:lnTo>
                  <a:pt x="2180" y="164458"/>
                </a:lnTo>
                <a:lnTo>
                  <a:pt x="0" y="145059"/>
                </a:lnTo>
                <a:lnTo>
                  <a:pt x="3228" y="137628"/>
                </a:lnTo>
                <a:lnTo>
                  <a:pt x="16223" y="125609"/>
                </a:lnTo>
                <a:lnTo>
                  <a:pt x="60227" y="117651"/>
                </a:lnTo>
                <a:lnTo>
                  <a:pt x="103645" y="119552"/>
                </a:lnTo>
                <a:lnTo>
                  <a:pt x="128064" y="122035"/>
                </a:lnTo>
                <a:lnTo>
                  <a:pt x="153515" y="127923"/>
                </a:lnTo>
                <a:lnTo>
                  <a:pt x="179655" y="136082"/>
                </a:lnTo>
                <a:lnTo>
                  <a:pt x="206254" y="145755"/>
                </a:lnTo>
                <a:lnTo>
                  <a:pt x="231747" y="157142"/>
                </a:lnTo>
                <a:lnTo>
                  <a:pt x="256505" y="169672"/>
                </a:lnTo>
                <a:lnTo>
                  <a:pt x="301886" y="196765"/>
                </a:lnTo>
                <a:lnTo>
                  <a:pt x="338519" y="225270"/>
                </a:lnTo>
                <a:lnTo>
                  <a:pt x="376907" y="252520"/>
                </a:lnTo>
                <a:lnTo>
                  <a:pt x="418193" y="277331"/>
                </a:lnTo>
                <a:lnTo>
                  <a:pt x="462412" y="297766"/>
                </a:lnTo>
                <a:lnTo>
                  <a:pt x="507102" y="3175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7" name="SMARTInkShape-Group456"/>
          <p:cNvGrpSpPr/>
          <p:nvPr/>
        </p:nvGrpSpPr>
        <p:grpSpPr>
          <a:xfrm>
            <a:off x="859015" y="700138"/>
            <a:ext cx="1957112" cy="590958"/>
            <a:chOff x="859015" y="700138"/>
            <a:chExt cx="1957112" cy="590958"/>
          </a:xfrm>
        </p:grpSpPr>
        <p:sp>
          <p:nvSpPr>
            <p:cNvPr id="146" name="SMARTInkShape-2772"/>
            <p:cNvSpPr/>
            <p:nvPr>
              <p:custDataLst>
                <p:tags r:id="rId236"/>
              </p:custDataLst>
            </p:nvPr>
          </p:nvSpPr>
          <p:spPr>
            <a:xfrm>
              <a:off x="1339550" y="879560"/>
              <a:ext cx="113571" cy="411536"/>
            </a:xfrm>
            <a:custGeom>
              <a:avLst/>
              <a:gdLst/>
              <a:ahLst/>
              <a:cxnLst/>
              <a:rect l="0" t="0" r="0" b="0"/>
              <a:pathLst>
                <a:path w="113571" h="411536">
                  <a:moveTo>
                    <a:pt x="13000" y="149140"/>
                  </a:moveTo>
                  <a:lnTo>
                    <a:pt x="13000" y="149140"/>
                  </a:lnTo>
                  <a:lnTo>
                    <a:pt x="7533" y="143673"/>
                  </a:lnTo>
                  <a:lnTo>
                    <a:pt x="7238" y="144084"/>
                  </a:lnTo>
                  <a:lnTo>
                    <a:pt x="6911" y="146422"/>
                  </a:lnTo>
                  <a:lnTo>
                    <a:pt x="12477" y="190571"/>
                  </a:lnTo>
                  <a:lnTo>
                    <a:pt x="18882" y="226350"/>
                  </a:lnTo>
                  <a:lnTo>
                    <a:pt x="26433" y="267652"/>
                  </a:lnTo>
                  <a:lnTo>
                    <a:pt x="33787" y="311173"/>
                  </a:lnTo>
                  <a:lnTo>
                    <a:pt x="39407" y="354034"/>
                  </a:lnTo>
                  <a:lnTo>
                    <a:pt x="43167" y="397606"/>
                  </a:lnTo>
                  <a:lnTo>
                    <a:pt x="44281" y="411535"/>
                  </a:lnTo>
                  <a:lnTo>
                    <a:pt x="34498" y="397710"/>
                  </a:lnTo>
                  <a:lnTo>
                    <a:pt x="23966" y="367565"/>
                  </a:lnTo>
                  <a:lnTo>
                    <a:pt x="12935" y="323123"/>
                  </a:lnTo>
                  <a:lnTo>
                    <a:pt x="8018" y="295468"/>
                  </a:lnTo>
                  <a:lnTo>
                    <a:pt x="3328" y="265742"/>
                  </a:lnTo>
                  <a:lnTo>
                    <a:pt x="908" y="233225"/>
                  </a:lnTo>
                  <a:lnTo>
                    <a:pt x="0" y="198846"/>
                  </a:lnTo>
                  <a:lnTo>
                    <a:pt x="100" y="163228"/>
                  </a:lnTo>
                  <a:lnTo>
                    <a:pt x="2283" y="131721"/>
                  </a:lnTo>
                  <a:lnTo>
                    <a:pt x="5855" y="102955"/>
                  </a:lnTo>
                  <a:lnTo>
                    <a:pt x="10354" y="76017"/>
                  </a:lnTo>
                  <a:lnTo>
                    <a:pt x="20996" y="38559"/>
                  </a:lnTo>
                  <a:lnTo>
                    <a:pt x="32781" y="14621"/>
                  </a:lnTo>
                  <a:lnTo>
                    <a:pt x="45075" y="1630"/>
                  </a:lnTo>
                  <a:lnTo>
                    <a:pt x="52728" y="0"/>
                  </a:lnTo>
                  <a:lnTo>
                    <a:pt x="70638" y="3833"/>
                  </a:lnTo>
                  <a:lnTo>
                    <a:pt x="88476" y="20119"/>
                  </a:lnTo>
                  <a:lnTo>
                    <a:pt x="103695" y="45230"/>
                  </a:lnTo>
                  <a:lnTo>
                    <a:pt x="112811" y="77558"/>
                  </a:lnTo>
                  <a:lnTo>
                    <a:pt x="113570" y="114974"/>
                  </a:lnTo>
                  <a:lnTo>
                    <a:pt x="106381" y="153005"/>
                  </a:lnTo>
                  <a:lnTo>
                    <a:pt x="89075" y="186371"/>
                  </a:lnTo>
                  <a:lnTo>
                    <a:pt x="55531" y="222809"/>
                  </a:lnTo>
                  <a:lnTo>
                    <a:pt x="34960" y="234798"/>
                  </a:lnTo>
                  <a:lnTo>
                    <a:pt x="25523" y="237996"/>
                  </a:lnTo>
                  <a:lnTo>
                    <a:pt x="18527" y="236599"/>
                  </a:lnTo>
                  <a:lnTo>
                    <a:pt x="13157" y="232141"/>
                  </a:lnTo>
                  <a:lnTo>
                    <a:pt x="300" y="212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773"/>
            <p:cNvSpPr/>
            <p:nvPr>
              <p:custDataLst>
                <p:tags r:id="rId237"/>
              </p:custDataLst>
            </p:nvPr>
          </p:nvSpPr>
          <p:spPr>
            <a:xfrm>
              <a:off x="1098414" y="752111"/>
              <a:ext cx="171587" cy="426618"/>
            </a:xfrm>
            <a:custGeom>
              <a:avLst/>
              <a:gdLst/>
              <a:ahLst/>
              <a:cxnLst/>
              <a:rect l="0" t="0" r="0" b="0"/>
              <a:pathLst>
                <a:path w="171587" h="426618">
                  <a:moveTo>
                    <a:pt x="133486" y="35289"/>
                  </a:moveTo>
                  <a:lnTo>
                    <a:pt x="133486" y="35289"/>
                  </a:lnTo>
                  <a:lnTo>
                    <a:pt x="128019" y="6678"/>
                  </a:lnTo>
                  <a:lnTo>
                    <a:pt x="126313" y="3515"/>
                  </a:lnTo>
                  <a:lnTo>
                    <a:pt x="123765" y="1406"/>
                  </a:lnTo>
                  <a:lnTo>
                    <a:pt x="120655" y="0"/>
                  </a:lnTo>
                  <a:lnTo>
                    <a:pt x="109674" y="5965"/>
                  </a:lnTo>
                  <a:lnTo>
                    <a:pt x="94681" y="20845"/>
                  </a:lnTo>
                  <a:lnTo>
                    <a:pt x="66406" y="65189"/>
                  </a:lnTo>
                  <a:lnTo>
                    <a:pt x="46052" y="112548"/>
                  </a:lnTo>
                  <a:lnTo>
                    <a:pt x="35686" y="140417"/>
                  </a:lnTo>
                  <a:lnTo>
                    <a:pt x="25247" y="170286"/>
                  </a:lnTo>
                  <a:lnTo>
                    <a:pt x="14760" y="201487"/>
                  </a:lnTo>
                  <a:lnTo>
                    <a:pt x="7769" y="230754"/>
                  </a:lnTo>
                  <a:lnTo>
                    <a:pt x="3108" y="258732"/>
                  </a:lnTo>
                  <a:lnTo>
                    <a:pt x="0" y="285851"/>
                  </a:lnTo>
                  <a:lnTo>
                    <a:pt x="2192" y="332917"/>
                  </a:lnTo>
                  <a:lnTo>
                    <a:pt x="12339" y="372179"/>
                  </a:lnTo>
                  <a:lnTo>
                    <a:pt x="30960" y="401388"/>
                  </a:lnTo>
                  <a:lnTo>
                    <a:pt x="57109" y="418603"/>
                  </a:lnTo>
                  <a:lnTo>
                    <a:pt x="71985" y="424182"/>
                  </a:lnTo>
                  <a:lnTo>
                    <a:pt x="109210" y="426617"/>
                  </a:lnTo>
                  <a:lnTo>
                    <a:pt x="171586" y="422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774"/>
            <p:cNvSpPr/>
            <p:nvPr>
              <p:custDataLst>
                <p:tags r:id="rId238"/>
              </p:custDataLst>
            </p:nvPr>
          </p:nvSpPr>
          <p:spPr>
            <a:xfrm>
              <a:off x="859015" y="984250"/>
              <a:ext cx="176036" cy="88901"/>
            </a:xfrm>
            <a:custGeom>
              <a:avLst/>
              <a:gdLst/>
              <a:ahLst/>
              <a:cxnLst/>
              <a:rect l="0" t="0" r="0" b="0"/>
              <a:pathLst>
                <a:path w="176036" h="88901">
                  <a:moveTo>
                    <a:pt x="10935" y="88900"/>
                  </a:moveTo>
                  <a:lnTo>
                    <a:pt x="10935" y="88900"/>
                  </a:lnTo>
                  <a:lnTo>
                    <a:pt x="2207" y="79466"/>
                  </a:lnTo>
                  <a:lnTo>
                    <a:pt x="0" y="74594"/>
                  </a:lnTo>
                  <a:lnTo>
                    <a:pt x="901" y="68196"/>
                  </a:lnTo>
                  <a:lnTo>
                    <a:pt x="2129" y="64514"/>
                  </a:lnTo>
                  <a:lnTo>
                    <a:pt x="12901" y="56660"/>
                  </a:lnTo>
                  <a:lnTo>
                    <a:pt x="55303" y="33378"/>
                  </a:lnTo>
                  <a:lnTo>
                    <a:pt x="100203" y="16553"/>
                  </a:lnTo>
                  <a:lnTo>
                    <a:pt x="145883" y="6002"/>
                  </a:lnTo>
                  <a:lnTo>
                    <a:pt x="1760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775"/>
            <p:cNvSpPr/>
            <p:nvPr>
              <p:custDataLst>
                <p:tags r:id="rId239"/>
              </p:custDataLst>
            </p:nvPr>
          </p:nvSpPr>
          <p:spPr>
            <a:xfrm>
              <a:off x="929911" y="700138"/>
              <a:ext cx="79740" cy="512713"/>
            </a:xfrm>
            <a:custGeom>
              <a:avLst/>
              <a:gdLst/>
              <a:ahLst/>
              <a:cxnLst/>
              <a:rect l="0" t="0" r="0" b="0"/>
              <a:pathLst>
                <a:path w="79740" h="512713">
                  <a:moveTo>
                    <a:pt x="79739" y="36462"/>
                  </a:moveTo>
                  <a:lnTo>
                    <a:pt x="79739" y="36462"/>
                  </a:lnTo>
                  <a:lnTo>
                    <a:pt x="79739" y="13318"/>
                  </a:lnTo>
                  <a:lnTo>
                    <a:pt x="78328" y="9744"/>
                  </a:lnTo>
                  <a:lnTo>
                    <a:pt x="72997" y="3891"/>
                  </a:lnTo>
                  <a:lnTo>
                    <a:pt x="67805" y="819"/>
                  </a:lnTo>
                  <a:lnTo>
                    <a:pt x="65433" y="0"/>
                  </a:lnTo>
                  <a:lnTo>
                    <a:pt x="48611" y="8960"/>
                  </a:lnTo>
                  <a:lnTo>
                    <a:pt x="25752" y="28392"/>
                  </a:lnTo>
                  <a:lnTo>
                    <a:pt x="7847" y="62136"/>
                  </a:lnTo>
                  <a:lnTo>
                    <a:pt x="1926" y="93028"/>
                  </a:lnTo>
                  <a:lnTo>
                    <a:pt x="0" y="129336"/>
                  </a:lnTo>
                  <a:lnTo>
                    <a:pt x="1496" y="171343"/>
                  </a:lnTo>
                  <a:lnTo>
                    <a:pt x="3588" y="194822"/>
                  </a:lnTo>
                  <a:lnTo>
                    <a:pt x="6394" y="219646"/>
                  </a:lnTo>
                  <a:lnTo>
                    <a:pt x="9676" y="245368"/>
                  </a:lnTo>
                  <a:lnTo>
                    <a:pt x="13274" y="270983"/>
                  </a:lnTo>
                  <a:lnTo>
                    <a:pt x="17085" y="296526"/>
                  </a:lnTo>
                  <a:lnTo>
                    <a:pt x="21036" y="322021"/>
                  </a:lnTo>
                  <a:lnTo>
                    <a:pt x="31071" y="367283"/>
                  </a:lnTo>
                  <a:lnTo>
                    <a:pt x="41175" y="407860"/>
                  </a:lnTo>
                  <a:lnTo>
                    <a:pt x="48018" y="444709"/>
                  </a:lnTo>
                  <a:lnTo>
                    <a:pt x="52466" y="483704"/>
                  </a:lnTo>
                  <a:lnTo>
                    <a:pt x="49744" y="498173"/>
                  </a:lnTo>
                  <a:lnTo>
                    <a:pt x="41639" y="512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776"/>
            <p:cNvSpPr/>
            <p:nvPr>
              <p:custDataLst>
                <p:tags r:id="rId240"/>
              </p:custDataLst>
            </p:nvPr>
          </p:nvSpPr>
          <p:spPr>
            <a:xfrm>
              <a:off x="1931622" y="1041400"/>
              <a:ext cx="17829" cy="114301"/>
            </a:xfrm>
            <a:custGeom>
              <a:avLst/>
              <a:gdLst/>
              <a:ahLst/>
              <a:cxnLst/>
              <a:rect l="0" t="0" r="0" b="0"/>
              <a:pathLst>
                <a:path w="17829" h="114301">
                  <a:moveTo>
                    <a:pt x="17828" y="0"/>
                  </a:moveTo>
                  <a:lnTo>
                    <a:pt x="17828" y="0"/>
                  </a:lnTo>
                  <a:lnTo>
                    <a:pt x="4963" y="45503"/>
                  </a:lnTo>
                  <a:lnTo>
                    <a:pt x="0" y="78525"/>
                  </a:lnTo>
                  <a:lnTo>
                    <a:pt x="5128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777"/>
            <p:cNvSpPr/>
            <p:nvPr>
              <p:custDataLst>
                <p:tags r:id="rId241"/>
              </p:custDataLst>
            </p:nvPr>
          </p:nvSpPr>
          <p:spPr>
            <a:xfrm>
              <a:off x="2679700" y="749300"/>
              <a:ext cx="136427" cy="457201"/>
            </a:xfrm>
            <a:custGeom>
              <a:avLst/>
              <a:gdLst/>
              <a:ahLst/>
              <a:cxnLst/>
              <a:rect l="0" t="0" r="0" b="0"/>
              <a:pathLst>
                <a:path w="136427" h="457201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33257" y="13484"/>
                  </a:lnTo>
                  <a:lnTo>
                    <a:pt x="75941" y="55579"/>
                  </a:lnTo>
                  <a:lnTo>
                    <a:pt x="103131" y="98550"/>
                  </a:lnTo>
                  <a:lnTo>
                    <a:pt x="115321" y="122850"/>
                  </a:lnTo>
                  <a:lnTo>
                    <a:pt x="124153" y="148928"/>
                  </a:lnTo>
                  <a:lnTo>
                    <a:pt x="130746" y="176191"/>
                  </a:lnTo>
                  <a:lnTo>
                    <a:pt x="135848" y="204244"/>
                  </a:lnTo>
                  <a:lnTo>
                    <a:pt x="136426" y="233529"/>
                  </a:lnTo>
                  <a:lnTo>
                    <a:pt x="133990" y="263636"/>
                  </a:lnTo>
                  <a:lnTo>
                    <a:pt x="129543" y="294291"/>
                  </a:lnTo>
                  <a:lnTo>
                    <a:pt x="120934" y="322488"/>
                  </a:lnTo>
                  <a:lnTo>
                    <a:pt x="109551" y="349048"/>
                  </a:lnTo>
                  <a:lnTo>
                    <a:pt x="82556" y="395021"/>
                  </a:lnTo>
                  <a:lnTo>
                    <a:pt x="44530" y="437209"/>
                  </a:lnTo>
                  <a:lnTo>
                    <a:pt x="25400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778"/>
            <p:cNvSpPr/>
            <p:nvPr>
              <p:custDataLst>
                <p:tags r:id="rId242"/>
              </p:custDataLst>
            </p:nvPr>
          </p:nvSpPr>
          <p:spPr>
            <a:xfrm>
              <a:off x="2501900" y="1047550"/>
              <a:ext cx="184151" cy="152103"/>
            </a:xfrm>
            <a:custGeom>
              <a:avLst/>
              <a:gdLst/>
              <a:ahLst/>
              <a:cxnLst/>
              <a:rect l="0" t="0" r="0" b="0"/>
              <a:pathLst>
                <a:path w="184151" h="152103">
                  <a:moveTo>
                    <a:pt x="0" y="31950"/>
                  </a:moveTo>
                  <a:lnTo>
                    <a:pt x="0" y="31950"/>
                  </a:lnTo>
                  <a:lnTo>
                    <a:pt x="0" y="25208"/>
                  </a:lnTo>
                  <a:lnTo>
                    <a:pt x="6742" y="10902"/>
                  </a:lnTo>
                  <a:lnTo>
                    <a:pt x="15696" y="3075"/>
                  </a:lnTo>
                  <a:lnTo>
                    <a:pt x="21048" y="0"/>
                  </a:lnTo>
                  <a:lnTo>
                    <a:pt x="36400" y="346"/>
                  </a:lnTo>
                  <a:lnTo>
                    <a:pt x="45434" y="2414"/>
                  </a:lnTo>
                  <a:lnTo>
                    <a:pt x="52162" y="5909"/>
                  </a:lnTo>
                  <a:lnTo>
                    <a:pt x="61518" y="15437"/>
                  </a:lnTo>
                  <a:lnTo>
                    <a:pt x="66147" y="32372"/>
                  </a:lnTo>
                  <a:lnTo>
                    <a:pt x="67381" y="42815"/>
                  </a:lnTo>
                  <a:lnTo>
                    <a:pt x="59345" y="67588"/>
                  </a:lnTo>
                  <a:lnTo>
                    <a:pt x="36869" y="105539"/>
                  </a:lnTo>
                  <a:lnTo>
                    <a:pt x="6651" y="150080"/>
                  </a:lnTo>
                  <a:lnTo>
                    <a:pt x="6551" y="150920"/>
                  </a:lnTo>
                  <a:lnTo>
                    <a:pt x="16522" y="152102"/>
                  </a:lnTo>
                  <a:lnTo>
                    <a:pt x="49737" y="142340"/>
                  </a:lnTo>
                  <a:lnTo>
                    <a:pt x="83254" y="133693"/>
                  </a:lnTo>
                  <a:lnTo>
                    <a:pt x="119552" y="124442"/>
                  </a:lnTo>
                  <a:lnTo>
                    <a:pt x="162815" y="109449"/>
                  </a:lnTo>
                  <a:lnTo>
                    <a:pt x="184150" y="101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779"/>
            <p:cNvSpPr/>
            <p:nvPr>
              <p:custDataLst>
                <p:tags r:id="rId243"/>
              </p:custDataLst>
            </p:nvPr>
          </p:nvSpPr>
          <p:spPr>
            <a:xfrm>
              <a:off x="1755676" y="819253"/>
              <a:ext cx="135418" cy="285648"/>
            </a:xfrm>
            <a:custGeom>
              <a:avLst/>
              <a:gdLst/>
              <a:ahLst/>
              <a:cxnLst/>
              <a:rect l="0" t="0" r="0" b="0"/>
              <a:pathLst>
                <a:path w="135418" h="285648">
                  <a:moveTo>
                    <a:pt x="9624" y="37997"/>
                  </a:moveTo>
                  <a:lnTo>
                    <a:pt x="9624" y="37997"/>
                  </a:lnTo>
                  <a:lnTo>
                    <a:pt x="12995" y="75900"/>
                  </a:lnTo>
                  <a:lnTo>
                    <a:pt x="16532" y="108935"/>
                  </a:lnTo>
                  <a:lnTo>
                    <a:pt x="19750" y="146431"/>
                  </a:lnTo>
                  <a:lnTo>
                    <a:pt x="21180" y="184262"/>
                  </a:lnTo>
                  <a:lnTo>
                    <a:pt x="21816" y="218480"/>
                  </a:lnTo>
                  <a:lnTo>
                    <a:pt x="20292" y="257984"/>
                  </a:lnTo>
                  <a:lnTo>
                    <a:pt x="17187" y="271941"/>
                  </a:lnTo>
                  <a:lnTo>
                    <a:pt x="15372" y="273688"/>
                  </a:lnTo>
                  <a:lnTo>
                    <a:pt x="13456" y="273441"/>
                  </a:lnTo>
                  <a:lnTo>
                    <a:pt x="7388" y="252867"/>
                  </a:lnTo>
                  <a:lnTo>
                    <a:pt x="4493" y="206476"/>
                  </a:lnTo>
                  <a:lnTo>
                    <a:pt x="3816" y="162501"/>
                  </a:lnTo>
                  <a:lnTo>
                    <a:pt x="3635" y="137933"/>
                  </a:lnTo>
                  <a:lnTo>
                    <a:pt x="9079" y="91820"/>
                  </a:lnTo>
                  <a:lnTo>
                    <a:pt x="18554" y="52041"/>
                  </a:lnTo>
                  <a:lnTo>
                    <a:pt x="29820" y="24954"/>
                  </a:lnTo>
                  <a:lnTo>
                    <a:pt x="43765" y="9152"/>
                  </a:lnTo>
                  <a:lnTo>
                    <a:pt x="51435" y="3950"/>
                  </a:lnTo>
                  <a:lnTo>
                    <a:pt x="67482" y="52"/>
                  </a:lnTo>
                  <a:lnTo>
                    <a:pt x="75713" y="0"/>
                  </a:lnTo>
                  <a:lnTo>
                    <a:pt x="84022" y="4199"/>
                  </a:lnTo>
                  <a:lnTo>
                    <a:pt x="100780" y="20154"/>
                  </a:lnTo>
                  <a:lnTo>
                    <a:pt x="122711" y="66420"/>
                  </a:lnTo>
                  <a:lnTo>
                    <a:pt x="132322" y="104722"/>
                  </a:lnTo>
                  <a:lnTo>
                    <a:pt x="135417" y="143852"/>
                  </a:lnTo>
                  <a:lnTo>
                    <a:pt x="127386" y="180059"/>
                  </a:lnTo>
                  <a:lnTo>
                    <a:pt x="100255" y="225434"/>
                  </a:lnTo>
                  <a:lnTo>
                    <a:pt x="62035" y="258947"/>
                  </a:lnTo>
                  <a:lnTo>
                    <a:pt x="17128" y="279641"/>
                  </a:lnTo>
                  <a:lnTo>
                    <a:pt x="480" y="283867"/>
                  </a:lnTo>
                  <a:lnTo>
                    <a:pt x="0" y="284461"/>
                  </a:lnTo>
                  <a:lnTo>
                    <a:pt x="3274" y="285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780"/>
            <p:cNvSpPr/>
            <p:nvPr>
              <p:custDataLst>
                <p:tags r:id="rId244"/>
              </p:custDataLst>
            </p:nvPr>
          </p:nvSpPr>
          <p:spPr>
            <a:xfrm>
              <a:off x="1562100" y="719479"/>
              <a:ext cx="25401" cy="461622"/>
            </a:xfrm>
            <a:custGeom>
              <a:avLst/>
              <a:gdLst/>
              <a:ahLst/>
              <a:cxnLst/>
              <a:rect l="0" t="0" r="0" b="0"/>
              <a:pathLst>
                <a:path w="25401" h="461622">
                  <a:moveTo>
                    <a:pt x="0" y="29821"/>
                  </a:moveTo>
                  <a:lnTo>
                    <a:pt x="0" y="29821"/>
                  </a:lnTo>
                  <a:lnTo>
                    <a:pt x="0" y="0"/>
                  </a:lnTo>
                  <a:lnTo>
                    <a:pt x="4364" y="32397"/>
                  </a:lnTo>
                  <a:lnTo>
                    <a:pt x="5467" y="68125"/>
                  </a:lnTo>
                  <a:lnTo>
                    <a:pt x="6467" y="91340"/>
                  </a:lnTo>
                  <a:lnTo>
                    <a:pt x="7839" y="117401"/>
                  </a:lnTo>
                  <a:lnTo>
                    <a:pt x="9460" y="145357"/>
                  </a:lnTo>
                  <a:lnTo>
                    <a:pt x="11245" y="174579"/>
                  </a:lnTo>
                  <a:lnTo>
                    <a:pt x="13141" y="204643"/>
                  </a:lnTo>
                  <a:lnTo>
                    <a:pt x="15111" y="235269"/>
                  </a:lnTo>
                  <a:lnTo>
                    <a:pt x="16424" y="265564"/>
                  </a:lnTo>
                  <a:lnTo>
                    <a:pt x="17299" y="295639"/>
                  </a:lnTo>
                  <a:lnTo>
                    <a:pt x="17883" y="325566"/>
                  </a:lnTo>
                  <a:lnTo>
                    <a:pt x="18272" y="351162"/>
                  </a:lnTo>
                  <a:lnTo>
                    <a:pt x="18704" y="394654"/>
                  </a:lnTo>
                  <a:lnTo>
                    <a:pt x="22319" y="437389"/>
                  </a:lnTo>
                  <a:lnTo>
                    <a:pt x="25400" y="461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781"/>
            <p:cNvSpPr/>
            <p:nvPr>
              <p:custDataLst>
                <p:tags r:id="rId245"/>
              </p:custDataLst>
            </p:nvPr>
          </p:nvSpPr>
          <p:spPr>
            <a:xfrm>
              <a:off x="2072213" y="847198"/>
              <a:ext cx="132296" cy="256726"/>
            </a:xfrm>
            <a:custGeom>
              <a:avLst/>
              <a:gdLst/>
              <a:ahLst/>
              <a:cxnLst/>
              <a:rect l="0" t="0" r="0" b="0"/>
              <a:pathLst>
                <a:path w="132296" h="256726">
                  <a:moveTo>
                    <a:pt x="29637" y="16402"/>
                  </a:moveTo>
                  <a:lnTo>
                    <a:pt x="29637" y="16402"/>
                  </a:lnTo>
                  <a:lnTo>
                    <a:pt x="24170" y="0"/>
                  </a:lnTo>
                  <a:lnTo>
                    <a:pt x="23170" y="528"/>
                  </a:lnTo>
                  <a:lnTo>
                    <a:pt x="20177" y="4878"/>
                  </a:lnTo>
                  <a:lnTo>
                    <a:pt x="11802" y="42270"/>
                  </a:lnTo>
                  <a:lnTo>
                    <a:pt x="5012" y="76112"/>
                  </a:lnTo>
                  <a:lnTo>
                    <a:pt x="1054" y="114671"/>
                  </a:lnTo>
                  <a:lnTo>
                    <a:pt x="0" y="154622"/>
                  </a:lnTo>
                  <a:lnTo>
                    <a:pt x="1883" y="193544"/>
                  </a:lnTo>
                  <a:lnTo>
                    <a:pt x="13652" y="237673"/>
                  </a:lnTo>
                  <a:lnTo>
                    <a:pt x="24649" y="252328"/>
                  </a:lnTo>
                  <a:lnTo>
                    <a:pt x="30545" y="256236"/>
                  </a:lnTo>
                  <a:lnTo>
                    <a:pt x="38004" y="256725"/>
                  </a:lnTo>
                  <a:lnTo>
                    <a:pt x="55698" y="251623"/>
                  </a:lnTo>
                  <a:lnTo>
                    <a:pt x="88864" y="219996"/>
                  </a:lnTo>
                  <a:lnTo>
                    <a:pt x="107466" y="188733"/>
                  </a:lnTo>
                  <a:lnTo>
                    <a:pt x="121378" y="152260"/>
                  </a:lnTo>
                  <a:lnTo>
                    <a:pt x="129912" y="110180"/>
                  </a:lnTo>
                  <a:lnTo>
                    <a:pt x="132295" y="69370"/>
                  </a:lnTo>
                  <a:lnTo>
                    <a:pt x="127787" y="23865"/>
                  </a:lnTo>
                  <a:lnTo>
                    <a:pt x="121943" y="9841"/>
                  </a:lnTo>
                  <a:lnTo>
                    <a:pt x="119396" y="7089"/>
                  </a:lnTo>
                  <a:lnTo>
                    <a:pt x="112187" y="3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782"/>
            <p:cNvSpPr/>
            <p:nvPr>
              <p:custDataLst>
                <p:tags r:id="rId246"/>
              </p:custDataLst>
            </p:nvPr>
          </p:nvSpPr>
          <p:spPr>
            <a:xfrm>
              <a:off x="2349500" y="752246"/>
              <a:ext cx="137718" cy="365355"/>
            </a:xfrm>
            <a:custGeom>
              <a:avLst/>
              <a:gdLst/>
              <a:ahLst/>
              <a:cxnLst/>
              <a:rect l="0" t="0" r="0" b="0"/>
              <a:pathLst>
                <a:path w="137718" h="365355">
                  <a:moveTo>
                    <a:pt x="38100" y="105004"/>
                  </a:moveTo>
                  <a:lnTo>
                    <a:pt x="38100" y="105004"/>
                  </a:lnTo>
                  <a:lnTo>
                    <a:pt x="34729" y="105004"/>
                  </a:lnTo>
                  <a:lnTo>
                    <a:pt x="31192" y="112530"/>
                  </a:lnTo>
                  <a:lnTo>
                    <a:pt x="27974" y="127399"/>
                  </a:lnTo>
                  <a:lnTo>
                    <a:pt x="26163" y="164948"/>
                  </a:lnTo>
                  <a:lnTo>
                    <a:pt x="25739" y="197968"/>
                  </a:lnTo>
                  <a:lnTo>
                    <a:pt x="25551" y="237573"/>
                  </a:lnTo>
                  <a:lnTo>
                    <a:pt x="25467" y="278224"/>
                  </a:lnTo>
                  <a:lnTo>
                    <a:pt x="26125" y="325348"/>
                  </a:lnTo>
                  <a:lnTo>
                    <a:pt x="29064" y="346288"/>
                  </a:lnTo>
                  <a:lnTo>
                    <a:pt x="28548" y="346293"/>
                  </a:lnTo>
                  <a:lnTo>
                    <a:pt x="27499" y="344180"/>
                  </a:lnTo>
                  <a:lnTo>
                    <a:pt x="25815" y="301069"/>
                  </a:lnTo>
                  <a:lnTo>
                    <a:pt x="25584" y="258231"/>
                  </a:lnTo>
                  <a:lnTo>
                    <a:pt x="25523" y="230438"/>
                  </a:lnTo>
                  <a:lnTo>
                    <a:pt x="25482" y="199210"/>
                  </a:lnTo>
                  <a:lnTo>
                    <a:pt x="25454" y="165692"/>
                  </a:lnTo>
                  <a:lnTo>
                    <a:pt x="26142" y="134879"/>
                  </a:lnTo>
                  <a:lnTo>
                    <a:pt x="27306" y="105871"/>
                  </a:lnTo>
                  <a:lnTo>
                    <a:pt x="28787" y="78065"/>
                  </a:lnTo>
                  <a:lnTo>
                    <a:pt x="34196" y="37763"/>
                  </a:lnTo>
                  <a:lnTo>
                    <a:pt x="37614" y="22076"/>
                  </a:lnTo>
                  <a:lnTo>
                    <a:pt x="42715" y="11619"/>
                  </a:lnTo>
                  <a:lnTo>
                    <a:pt x="48938" y="4647"/>
                  </a:lnTo>
                  <a:lnTo>
                    <a:pt x="55908" y="0"/>
                  </a:lnTo>
                  <a:lnTo>
                    <a:pt x="64789" y="429"/>
                  </a:lnTo>
                  <a:lnTo>
                    <a:pt x="85945" y="10313"/>
                  </a:lnTo>
                  <a:lnTo>
                    <a:pt x="118285" y="52567"/>
                  </a:lnTo>
                  <a:lnTo>
                    <a:pt x="132064" y="93693"/>
                  </a:lnTo>
                  <a:lnTo>
                    <a:pt x="137717" y="140193"/>
                  </a:lnTo>
                  <a:lnTo>
                    <a:pt x="136261" y="164447"/>
                  </a:lnTo>
                  <a:lnTo>
                    <a:pt x="126883" y="211856"/>
                  </a:lnTo>
                  <a:lnTo>
                    <a:pt x="108603" y="254094"/>
                  </a:lnTo>
                  <a:lnTo>
                    <a:pt x="84487" y="290270"/>
                  </a:lnTo>
                  <a:lnTo>
                    <a:pt x="46905" y="330877"/>
                  </a:lnTo>
                  <a:lnTo>
                    <a:pt x="0" y="365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457"/>
          <p:cNvGrpSpPr/>
          <p:nvPr/>
        </p:nvGrpSpPr>
        <p:grpSpPr>
          <a:xfrm>
            <a:off x="5964567" y="609600"/>
            <a:ext cx="1966584" cy="809075"/>
            <a:chOff x="5964567" y="609600"/>
            <a:chExt cx="1966584" cy="809075"/>
          </a:xfrm>
        </p:grpSpPr>
        <p:sp>
          <p:nvSpPr>
            <p:cNvPr id="158" name="SMARTInkShape-2783"/>
            <p:cNvSpPr/>
            <p:nvPr>
              <p:custDataLst>
                <p:tags r:id="rId224"/>
              </p:custDataLst>
            </p:nvPr>
          </p:nvSpPr>
          <p:spPr>
            <a:xfrm>
              <a:off x="7169150" y="685800"/>
              <a:ext cx="12701" cy="146051"/>
            </a:xfrm>
            <a:custGeom>
              <a:avLst/>
              <a:gdLst/>
              <a:ahLst/>
              <a:cxnLst/>
              <a:rect l="0" t="0" r="0" b="0"/>
              <a:pathLst>
                <a:path w="12701" h="14605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10126" y="45150"/>
                  </a:lnTo>
                  <a:lnTo>
                    <a:pt x="10309" y="88411"/>
                  </a:lnTo>
                  <a:lnTo>
                    <a:pt x="9405" y="118624"/>
                  </a:lnTo>
                  <a:lnTo>
                    <a:pt x="127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784"/>
            <p:cNvSpPr/>
            <p:nvPr>
              <p:custDataLst>
                <p:tags r:id="rId225"/>
              </p:custDataLst>
            </p:nvPr>
          </p:nvSpPr>
          <p:spPr>
            <a:xfrm>
              <a:off x="7302500" y="680097"/>
              <a:ext cx="152401" cy="120004"/>
            </a:xfrm>
            <a:custGeom>
              <a:avLst/>
              <a:gdLst/>
              <a:ahLst/>
              <a:cxnLst/>
              <a:rect l="0" t="0" r="0" b="0"/>
              <a:pathLst>
                <a:path w="152401" h="120004">
                  <a:moveTo>
                    <a:pt x="0" y="5703"/>
                  </a:moveTo>
                  <a:lnTo>
                    <a:pt x="0" y="5703"/>
                  </a:lnTo>
                  <a:lnTo>
                    <a:pt x="1881" y="18255"/>
                  </a:lnTo>
                  <a:lnTo>
                    <a:pt x="5958" y="63397"/>
                  </a:lnTo>
                  <a:lnTo>
                    <a:pt x="7586" y="79323"/>
                  </a:lnTo>
                  <a:lnTo>
                    <a:pt x="18520" y="111555"/>
                  </a:lnTo>
                  <a:lnTo>
                    <a:pt x="15522" y="102918"/>
                  </a:lnTo>
                  <a:lnTo>
                    <a:pt x="15835" y="92654"/>
                  </a:lnTo>
                  <a:lnTo>
                    <a:pt x="20743" y="48093"/>
                  </a:lnTo>
                  <a:lnTo>
                    <a:pt x="38767" y="5240"/>
                  </a:lnTo>
                  <a:lnTo>
                    <a:pt x="42073" y="1867"/>
                  </a:lnTo>
                  <a:lnTo>
                    <a:pt x="45686" y="323"/>
                  </a:lnTo>
                  <a:lnTo>
                    <a:pt x="49508" y="0"/>
                  </a:lnTo>
                  <a:lnTo>
                    <a:pt x="52761" y="1195"/>
                  </a:lnTo>
                  <a:lnTo>
                    <a:pt x="58256" y="6287"/>
                  </a:lnTo>
                  <a:lnTo>
                    <a:pt x="65318" y="23828"/>
                  </a:lnTo>
                  <a:lnTo>
                    <a:pt x="63824" y="69135"/>
                  </a:lnTo>
                  <a:lnTo>
                    <a:pt x="63564" y="77291"/>
                  </a:lnTo>
                  <a:lnTo>
                    <a:pt x="63543" y="76711"/>
                  </a:lnTo>
                  <a:lnTo>
                    <a:pt x="86088" y="31977"/>
                  </a:lnTo>
                  <a:lnTo>
                    <a:pt x="100767" y="16075"/>
                  </a:lnTo>
                  <a:lnTo>
                    <a:pt x="109696" y="10313"/>
                  </a:lnTo>
                  <a:lnTo>
                    <a:pt x="118368" y="7752"/>
                  </a:lnTo>
                  <a:lnTo>
                    <a:pt x="122656" y="9891"/>
                  </a:lnTo>
                  <a:lnTo>
                    <a:pt x="131184" y="19794"/>
                  </a:lnTo>
                  <a:lnTo>
                    <a:pt x="143918" y="44607"/>
                  </a:lnTo>
                  <a:lnTo>
                    <a:pt x="150724" y="83891"/>
                  </a:lnTo>
                  <a:lnTo>
                    <a:pt x="152400" y="1200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785"/>
            <p:cNvSpPr/>
            <p:nvPr>
              <p:custDataLst>
                <p:tags r:id="rId226"/>
              </p:custDataLst>
            </p:nvPr>
          </p:nvSpPr>
          <p:spPr>
            <a:xfrm>
              <a:off x="7467600" y="609600"/>
              <a:ext cx="73834" cy="247651"/>
            </a:xfrm>
            <a:custGeom>
              <a:avLst/>
              <a:gdLst/>
              <a:ahLst/>
              <a:cxnLst/>
              <a:rect l="0" t="0" r="0" b="0"/>
              <a:pathLst>
                <a:path w="73834" h="247651">
                  <a:moveTo>
                    <a:pt x="44450" y="0"/>
                  </a:moveTo>
                  <a:lnTo>
                    <a:pt x="44450" y="0"/>
                  </a:lnTo>
                  <a:lnTo>
                    <a:pt x="47820" y="0"/>
                  </a:lnTo>
                  <a:lnTo>
                    <a:pt x="56659" y="6742"/>
                  </a:lnTo>
                  <a:lnTo>
                    <a:pt x="68215" y="27790"/>
                  </a:lnTo>
                  <a:lnTo>
                    <a:pt x="73833" y="63110"/>
                  </a:lnTo>
                  <a:lnTo>
                    <a:pt x="71385" y="94371"/>
                  </a:lnTo>
                  <a:lnTo>
                    <a:pt x="64182" y="128726"/>
                  </a:lnTo>
                  <a:lnTo>
                    <a:pt x="51574" y="162810"/>
                  </a:lnTo>
                  <a:lnTo>
                    <a:pt x="32800" y="196773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786"/>
            <p:cNvSpPr/>
            <p:nvPr>
              <p:custDataLst>
                <p:tags r:id="rId227"/>
              </p:custDataLst>
            </p:nvPr>
          </p:nvSpPr>
          <p:spPr>
            <a:xfrm>
              <a:off x="6773077" y="655194"/>
              <a:ext cx="129374" cy="259207"/>
            </a:xfrm>
            <a:custGeom>
              <a:avLst/>
              <a:gdLst/>
              <a:ahLst/>
              <a:cxnLst/>
              <a:rect l="0" t="0" r="0" b="0"/>
              <a:pathLst>
                <a:path w="129374" h="259207">
                  <a:moveTo>
                    <a:pt x="84923" y="11556"/>
                  </a:moveTo>
                  <a:lnTo>
                    <a:pt x="84923" y="11556"/>
                  </a:lnTo>
                  <a:lnTo>
                    <a:pt x="76084" y="2718"/>
                  </a:lnTo>
                  <a:lnTo>
                    <a:pt x="70175" y="572"/>
                  </a:lnTo>
                  <a:lnTo>
                    <a:pt x="66625" y="0"/>
                  </a:lnTo>
                  <a:lnTo>
                    <a:pt x="57035" y="3127"/>
                  </a:lnTo>
                  <a:lnTo>
                    <a:pt x="51514" y="5937"/>
                  </a:lnTo>
                  <a:lnTo>
                    <a:pt x="41616" y="18466"/>
                  </a:lnTo>
                  <a:lnTo>
                    <a:pt x="20395" y="61996"/>
                  </a:lnTo>
                  <a:lnTo>
                    <a:pt x="10148" y="93241"/>
                  </a:lnTo>
                  <a:lnTo>
                    <a:pt x="2300" y="126883"/>
                  </a:lnTo>
                  <a:lnTo>
                    <a:pt x="0" y="172884"/>
                  </a:lnTo>
                  <a:lnTo>
                    <a:pt x="6962" y="200379"/>
                  </a:lnTo>
                  <a:lnTo>
                    <a:pt x="24638" y="222948"/>
                  </a:lnTo>
                  <a:lnTo>
                    <a:pt x="36266" y="232917"/>
                  </a:lnTo>
                  <a:lnTo>
                    <a:pt x="69884" y="245876"/>
                  </a:lnTo>
                  <a:lnTo>
                    <a:pt x="129373" y="259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787"/>
            <p:cNvSpPr/>
            <p:nvPr>
              <p:custDataLst>
                <p:tags r:id="rId228"/>
              </p:custDataLst>
            </p:nvPr>
          </p:nvSpPr>
          <p:spPr>
            <a:xfrm>
              <a:off x="7708900" y="742950"/>
              <a:ext cx="222251" cy="28772"/>
            </a:xfrm>
            <a:custGeom>
              <a:avLst/>
              <a:gdLst/>
              <a:ahLst/>
              <a:cxnLst/>
              <a:rect l="0" t="0" r="0" b="0"/>
              <a:pathLst>
                <a:path w="222251" h="28772">
                  <a:moveTo>
                    <a:pt x="0" y="25400"/>
                  </a:moveTo>
                  <a:lnTo>
                    <a:pt x="0" y="25400"/>
                  </a:lnTo>
                  <a:lnTo>
                    <a:pt x="3370" y="25400"/>
                  </a:lnTo>
                  <a:lnTo>
                    <a:pt x="6907" y="27281"/>
                  </a:lnTo>
                  <a:lnTo>
                    <a:pt x="8838" y="28771"/>
                  </a:lnTo>
                  <a:lnTo>
                    <a:pt x="18510" y="28545"/>
                  </a:lnTo>
                  <a:lnTo>
                    <a:pt x="64569" y="22650"/>
                  </a:lnTo>
                  <a:lnTo>
                    <a:pt x="100429" y="16887"/>
                  </a:lnTo>
                  <a:lnTo>
                    <a:pt x="139884" y="10328"/>
                  </a:lnTo>
                  <a:lnTo>
                    <a:pt x="180939" y="5060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788"/>
            <p:cNvSpPr/>
            <p:nvPr>
              <p:custDataLst>
                <p:tags r:id="rId229"/>
              </p:custDataLst>
            </p:nvPr>
          </p:nvSpPr>
          <p:spPr>
            <a:xfrm>
              <a:off x="6756400" y="933450"/>
              <a:ext cx="99773" cy="323851"/>
            </a:xfrm>
            <a:custGeom>
              <a:avLst/>
              <a:gdLst/>
              <a:ahLst/>
              <a:cxnLst/>
              <a:rect l="0" t="0" r="0" b="0"/>
              <a:pathLst>
                <a:path w="99773" h="323851">
                  <a:moveTo>
                    <a:pt x="50800" y="0"/>
                  </a:moveTo>
                  <a:lnTo>
                    <a:pt x="50800" y="0"/>
                  </a:lnTo>
                  <a:lnTo>
                    <a:pt x="75285" y="42063"/>
                  </a:lnTo>
                  <a:lnTo>
                    <a:pt x="90610" y="75845"/>
                  </a:lnTo>
                  <a:lnTo>
                    <a:pt x="99772" y="116729"/>
                  </a:lnTo>
                  <a:lnTo>
                    <a:pt x="98671" y="160770"/>
                  </a:lnTo>
                  <a:lnTo>
                    <a:pt x="89009" y="204803"/>
                  </a:lnTo>
                  <a:lnTo>
                    <a:pt x="70603" y="245540"/>
                  </a:lnTo>
                  <a:lnTo>
                    <a:pt x="44551" y="279168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789"/>
            <p:cNvSpPr/>
            <p:nvPr>
              <p:custDataLst>
                <p:tags r:id="rId230"/>
              </p:custDataLst>
            </p:nvPr>
          </p:nvSpPr>
          <p:spPr>
            <a:xfrm>
              <a:off x="6592438" y="994382"/>
              <a:ext cx="131570" cy="424293"/>
            </a:xfrm>
            <a:custGeom>
              <a:avLst/>
              <a:gdLst/>
              <a:ahLst/>
              <a:cxnLst/>
              <a:rect l="0" t="0" r="0" b="0"/>
              <a:pathLst>
                <a:path w="131570" h="424293">
                  <a:moveTo>
                    <a:pt x="24262" y="91468"/>
                  </a:moveTo>
                  <a:lnTo>
                    <a:pt x="24262" y="91468"/>
                  </a:lnTo>
                  <a:lnTo>
                    <a:pt x="14828" y="102313"/>
                  </a:lnTo>
                  <a:lnTo>
                    <a:pt x="9957" y="112516"/>
                  </a:lnTo>
                  <a:lnTo>
                    <a:pt x="6617" y="136902"/>
                  </a:lnTo>
                  <a:lnTo>
                    <a:pt x="8999" y="176583"/>
                  </a:lnTo>
                  <a:lnTo>
                    <a:pt x="10423" y="209730"/>
                  </a:lnTo>
                  <a:lnTo>
                    <a:pt x="11056" y="246334"/>
                  </a:lnTo>
                  <a:lnTo>
                    <a:pt x="11337" y="286122"/>
                  </a:lnTo>
                  <a:lnTo>
                    <a:pt x="9580" y="327323"/>
                  </a:lnTo>
                  <a:lnTo>
                    <a:pt x="6448" y="366331"/>
                  </a:lnTo>
                  <a:lnTo>
                    <a:pt x="1423" y="408565"/>
                  </a:lnTo>
                  <a:lnTo>
                    <a:pt x="0" y="422429"/>
                  </a:lnTo>
                  <a:lnTo>
                    <a:pt x="327" y="424292"/>
                  </a:lnTo>
                  <a:lnTo>
                    <a:pt x="1249" y="423418"/>
                  </a:lnTo>
                  <a:lnTo>
                    <a:pt x="4156" y="413979"/>
                  </a:lnTo>
                  <a:lnTo>
                    <a:pt x="9759" y="378781"/>
                  </a:lnTo>
                  <a:lnTo>
                    <a:pt x="13818" y="343811"/>
                  </a:lnTo>
                  <a:lnTo>
                    <a:pt x="15888" y="321080"/>
                  </a:lnTo>
                  <a:lnTo>
                    <a:pt x="17974" y="295343"/>
                  </a:lnTo>
                  <a:lnTo>
                    <a:pt x="20070" y="267601"/>
                  </a:lnTo>
                  <a:lnTo>
                    <a:pt x="22878" y="237818"/>
                  </a:lnTo>
                  <a:lnTo>
                    <a:pt x="26161" y="206673"/>
                  </a:lnTo>
                  <a:lnTo>
                    <a:pt x="29762" y="174622"/>
                  </a:lnTo>
                  <a:lnTo>
                    <a:pt x="33572" y="144787"/>
                  </a:lnTo>
                  <a:lnTo>
                    <a:pt x="37525" y="116431"/>
                  </a:lnTo>
                  <a:lnTo>
                    <a:pt x="41570" y="89060"/>
                  </a:lnTo>
                  <a:lnTo>
                    <a:pt x="51710" y="47359"/>
                  </a:lnTo>
                  <a:lnTo>
                    <a:pt x="63272" y="18242"/>
                  </a:lnTo>
                  <a:lnTo>
                    <a:pt x="75467" y="2949"/>
                  </a:lnTo>
                  <a:lnTo>
                    <a:pt x="82387" y="0"/>
                  </a:lnTo>
                  <a:lnTo>
                    <a:pt x="97602" y="486"/>
                  </a:lnTo>
                  <a:lnTo>
                    <a:pt x="104905" y="6119"/>
                  </a:lnTo>
                  <a:lnTo>
                    <a:pt x="118664" y="25548"/>
                  </a:lnTo>
                  <a:lnTo>
                    <a:pt x="131569" y="70995"/>
                  </a:lnTo>
                  <a:lnTo>
                    <a:pt x="129810" y="106358"/>
                  </a:lnTo>
                  <a:lnTo>
                    <a:pt x="119855" y="141830"/>
                  </a:lnTo>
                  <a:lnTo>
                    <a:pt x="91156" y="188156"/>
                  </a:lnTo>
                  <a:lnTo>
                    <a:pt x="60702" y="222030"/>
                  </a:lnTo>
                  <a:lnTo>
                    <a:pt x="42338" y="233692"/>
                  </a:lnTo>
                  <a:lnTo>
                    <a:pt x="34902" y="234262"/>
                  </a:lnTo>
                  <a:lnTo>
                    <a:pt x="28532" y="231819"/>
                  </a:lnTo>
                  <a:lnTo>
                    <a:pt x="11562" y="218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790"/>
            <p:cNvSpPr/>
            <p:nvPr>
              <p:custDataLst>
                <p:tags r:id="rId231"/>
              </p:custDataLst>
            </p:nvPr>
          </p:nvSpPr>
          <p:spPr>
            <a:xfrm>
              <a:off x="6235700" y="1057079"/>
              <a:ext cx="25401" cy="206572"/>
            </a:xfrm>
            <a:custGeom>
              <a:avLst/>
              <a:gdLst/>
              <a:ahLst/>
              <a:cxnLst/>
              <a:rect l="0" t="0" r="0" b="0"/>
              <a:pathLst>
                <a:path w="25401" h="2065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0" y="36183"/>
                  </a:lnTo>
                  <a:lnTo>
                    <a:pt x="705" y="78083"/>
                  </a:lnTo>
                  <a:lnTo>
                    <a:pt x="5069" y="121385"/>
                  </a:lnTo>
                  <a:lnTo>
                    <a:pt x="11536" y="160634"/>
                  </a:lnTo>
                  <a:lnTo>
                    <a:pt x="25400" y="206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791"/>
            <p:cNvSpPr/>
            <p:nvPr>
              <p:custDataLst>
                <p:tags r:id="rId232"/>
              </p:custDataLst>
            </p:nvPr>
          </p:nvSpPr>
          <p:spPr>
            <a:xfrm>
              <a:off x="5964567" y="956723"/>
              <a:ext cx="156834" cy="357728"/>
            </a:xfrm>
            <a:custGeom>
              <a:avLst/>
              <a:gdLst/>
              <a:ahLst/>
              <a:cxnLst/>
              <a:rect l="0" t="0" r="0" b="0"/>
              <a:pathLst>
                <a:path w="156834" h="357728">
                  <a:moveTo>
                    <a:pt x="144133" y="27527"/>
                  </a:moveTo>
                  <a:lnTo>
                    <a:pt x="144133" y="27527"/>
                  </a:lnTo>
                  <a:lnTo>
                    <a:pt x="144131" y="20785"/>
                  </a:lnTo>
                  <a:lnTo>
                    <a:pt x="140370" y="13712"/>
                  </a:lnTo>
                  <a:lnTo>
                    <a:pt x="137392" y="9850"/>
                  </a:lnTo>
                  <a:lnTo>
                    <a:pt x="123085" y="1044"/>
                  </a:lnTo>
                  <a:lnTo>
                    <a:pt x="107732" y="0"/>
                  </a:lnTo>
                  <a:lnTo>
                    <a:pt x="98699" y="709"/>
                  </a:lnTo>
                  <a:lnTo>
                    <a:pt x="81136" y="9023"/>
                  </a:lnTo>
                  <a:lnTo>
                    <a:pt x="72502" y="15191"/>
                  </a:lnTo>
                  <a:lnTo>
                    <a:pt x="43495" y="60953"/>
                  </a:lnTo>
                  <a:lnTo>
                    <a:pt x="24852" y="105648"/>
                  </a:lnTo>
                  <a:lnTo>
                    <a:pt x="15928" y="130407"/>
                  </a:lnTo>
                  <a:lnTo>
                    <a:pt x="9275" y="155381"/>
                  </a:lnTo>
                  <a:lnTo>
                    <a:pt x="4133" y="180496"/>
                  </a:lnTo>
                  <a:lnTo>
                    <a:pt x="0" y="205706"/>
                  </a:lnTo>
                  <a:lnTo>
                    <a:pt x="1052" y="250651"/>
                  </a:lnTo>
                  <a:lnTo>
                    <a:pt x="11396" y="289677"/>
                  </a:lnTo>
                  <a:lnTo>
                    <a:pt x="32458" y="321132"/>
                  </a:lnTo>
                  <a:lnTo>
                    <a:pt x="60161" y="341698"/>
                  </a:lnTo>
                  <a:lnTo>
                    <a:pt x="91290" y="353425"/>
                  </a:lnTo>
                  <a:lnTo>
                    <a:pt x="134904" y="356766"/>
                  </a:lnTo>
                  <a:lnTo>
                    <a:pt x="156833" y="357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792"/>
            <p:cNvSpPr/>
            <p:nvPr>
              <p:custDataLst>
                <p:tags r:id="rId233"/>
              </p:custDataLst>
            </p:nvPr>
          </p:nvSpPr>
          <p:spPr>
            <a:xfrm>
              <a:off x="6340279" y="1155700"/>
              <a:ext cx="136722" cy="25401"/>
            </a:xfrm>
            <a:custGeom>
              <a:avLst/>
              <a:gdLst/>
              <a:ahLst/>
              <a:cxnLst/>
              <a:rect l="0" t="0" r="0" b="0"/>
              <a:pathLst>
                <a:path w="13672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418" y="24694"/>
                  </a:lnTo>
                  <a:lnTo>
                    <a:pt x="4647" y="22029"/>
                  </a:lnTo>
                  <a:lnTo>
                    <a:pt x="47352" y="12535"/>
                  </a:lnTo>
                  <a:lnTo>
                    <a:pt x="89544" y="6301"/>
                  </a:lnTo>
                  <a:lnTo>
                    <a:pt x="136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793"/>
            <p:cNvSpPr/>
            <p:nvPr>
              <p:custDataLst>
                <p:tags r:id="rId234"/>
              </p:custDataLst>
            </p:nvPr>
          </p:nvSpPr>
          <p:spPr>
            <a:xfrm>
              <a:off x="7108341" y="742950"/>
              <a:ext cx="124310" cy="19051"/>
            </a:xfrm>
            <a:custGeom>
              <a:avLst/>
              <a:gdLst/>
              <a:ahLst/>
              <a:cxnLst/>
              <a:rect l="0" t="0" r="0" b="0"/>
              <a:pathLst>
                <a:path w="124310" h="19051">
                  <a:moveTo>
                    <a:pt x="3659" y="19050"/>
                  </a:moveTo>
                  <a:lnTo>
                    <a:pt x="3659" y="19050"/>
                  </a:lnTo>
                  <a:lnTo>
                    <a:pt x="0" y="19050"/>
                  </a:lnTo>
                  <a:lnTo>
                    <a:pt x="10253" y="17168"/>
                  </a:lnTo>
                  <a:lnTo>
                    <a:pt x="50519" y="8219"/>
                  </a:lnTo>
                  <a:lnTo>
                    <a:pt x="92432" y="1222"/>
                  </a:lnTo>
                  <a:lnTo>
                    <a:pt x="1243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794"/>
            <p:cNvSpPr/>
            <p:nvPr>
              <p:custDataLst>
                <p:tags r:id="rId235"/>
              </p:custDataLst>
            </p:nvPr>
          </p:nvSpPr>
          <p:spPr>
            <a:xfrm>
              <a:off x="6908800" y="679450"/>
              <a:ext cx="139701" cy="165101"/>
            </a:xfrm>
            <a:custGeom>
              <a:avLst/>
              <a:gdLst/>
              <a:ahLst/>
              <a:cxnLst/>
              <a:rect l="0" t="0" r="0" b="0"/>
              <a:pathLst>
                <a:path w="139701" h="1651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8838" y="18951"/>
                  </a:lnTo>
                  <a:lnTo>
                    <a:pt x="11937" y="59639"/>
                  </a:lnTo>
                  <a:lnTo>
                    <a:pt x="14431" y="106560"/>
                  </a:lnTo>
                  <a:lnTo>
                    <a:pt x="15799" y="135525"/>
                  </a:lnTo>
                  <a:lnTo>
                    <a:pt x="13312" y="157533"/>
                  </a:lnTo>
                  <a:lnTo>
                    <a:pt x="13814" y="157939"/>
                  </a:lnTo>
                  <a:lnTo>
                    <a:pt x="16252" y="152745"/>
                  </a:lnTo>
                  <a:lnTo>
                    <a:pt x="24273" y="115544"/>
                  </a:lnTo>
                  <a:lnTo>
                    <a:pt x="34787" y="73433"/>
                  </a:lnTo>
                  <a:lnTo>
                    <a:pt x="49099" y="30289"/>
                  </a:lnTo>
                  <a:lnTo>
                    <a:pt x="54983" y="16284"/>
                  </a:lnTo>
                  <a:lnTo>
                    <a:pt x="62302" y="7708"/>
                  </a:lnTo>
                  <a:lnTo>
                    <a:pt x="66230" y="5844"/>
                  </a:lnTo>
                  <a:lnTo>
                    <a:pt x="74356" y="5655"/>
                  </a:lnTo>
                  <a:lnTo>
                    <a:pt x="78498" y="9414"/>
                  </a:lnTo>
                  <a:lnTo>
                    <a:pt x="86864" y="22999"/>
                  </a:lnTo>
                  <a:lnTo>
                    <a:pt x="99369" y="65534"/>
                  </a:lnTo>
                  <a:lnTo>
                    <a:pt x="112814" y="112820"/>
                  </a:lnTo>
                  <a:lnTo>
                    <a:pt x="119283" y="133398"/>
                  </a:lnTo>
                  <a:lnTo>
                    <a:pt x="13970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SMARTInkShape-Group458"/>
          <p:cNvGrpSpPr/>
          <p:nvPr/>
        </p:nvGrpSpPr>
        <p:grpSpPr>
          <a:xfrm>
            <a:off x="1261168" y="2004271"/>
            <a:ext cx="8657533" cy="1080761"/>
            <a:chOff x="1261168" y="2004271"/>
            <a:chExt cx="8657533" cy="1080761"/>
          </a:xfrm>
        </p:grpSpPr>
        <p:sp>
          <p:nvSpPr>
            <p:cNvPr id="171" name="SMARTInkShape-2795"/>
            <p:cNvSpPr/>
            <p:nvPr>
              <p:custDataLst>
                <p:tags r:id="rId215"/>
              </p:custDataLst>
            </p:nvPr>
          </p:nvSpPr>
          <p:spPr>
            <a:xfrm>
              <a:off x="1270000" y="2004271"/>
              <a:ext cx="8648701" cy="503980"/>
            </a:xfrm>
            <a:custGeom>
              <a:avLst/>
              <a:gdLst/>
              <a:ahLst/>
              <a:cxnLst/>
              <a:rect l="0" t="0" r="0" b="0"/>
              <a:pathLst>
                <a:path w="8648701" h="503980">
                  <a:moveTo>
                    <a:pt x="0" y="34079"/>
                  </a:moveTo>
                  <a:lnTo>
                    <a:pt x="0" y="34079"/>
                  </a:lnTo>
                  <a:lnTo>
                    <a:pt x="26968" y="34079"/>
                  </a:lnTo>
                  <a:lnTo>
                    <a:pt x="50434" y="36901"/>
                  </a:lnTo>
                  <a:lnTo>
                    <a:pt x="81601" y="41605"/>
                  </a:lnTo>
                  <a:lnTo>
                    <a:pt x="117900" y="47563"/>
                  </a:lnTo>
                  <a:lnTo>
                    <a:pt x="166089" y="53652"/>
                  </a:lnTo>
                  <a:lnTo>
                    <a:pt x="222204" y="59827"/>
                  </a:lnTo>
                  <a:lnTo>
                    <a:pt x="283603" y="66061"/>
                  </a:lnTo>
                  <a:lnTo>
                    <a:pt x="364046" y="68806"/>
                  </a:lnTo>
                  <a:lnTo>
                    <a:pt x="457186" y="69225"/>
                  </a:lnTo>
                  <a:lnTo>
                    <a:pt x="558791" y="68093"/>
                  </a:lnTo>
                  <a:lnTo>
                    <a:pt x="679444" y="64516"/>
                  </a:lnTo>
                  <a:lnTo>
                    <a:pt x="812796" y="59309"/>
                  </a:lnTo>
                  <a:lnTo>
                    <a:pt x="954614" y="53016"/>
                  </a:lnTo>
                  <a:lnTo>
                    <a:pt x="1113365" y="45998"/>
                  </a:lnTo>
                  <a:lnTo>
                    <a:pt x="1283404" y="38497"/>
                  </a:lnTo>
                  <a:lnTo>
                    <a:pt x="1460970" y="30675"/>
                  </a:lnTo>
                  <a:lnTo>
                    <a:pt x="1658368" y="23343"/>
                  </a:lnTo>
                  <a:lnTo>
                    <a:pt x="1868991" y="16338"/>
                  </a:lnTo>
                  <a:lnTo>
                    <a:pt x="2088427" y="9551"/>
                  </a:lnTo>
                  <a:lnTo>
                    <a:pt x="2320796" y="5027"/>
                  </a:lnTo>
                  <a:lnTo>
                    <a:pt x="2561786" y="2011"/>
                  </a:lnTo>
                  <a:lnTo>
                    <a:pt x="2808524" y="0"/>
                  </a:lnTo>
                  <a:lnTo>
                    <a:pt x="3060505" y="2188"/>
                  </a:lnTo>
                  <a:lnTo>
                    <a:pt x="3315981" y="7174"/>
                  </a:lnTo>
                  <a:lnTo>
                    <a:pt x="3573787" y="14025"/>
                  </a:lnTo>
                  <a:lnTo>
                    <a:pt x="3843731" y="24943"/>
                  </a:lnTo>
                  <a:lnTo>
                    <a:pt x="4121765" y="38572"/>
                  </a:lnTo>
                  <a:lnTo>
                    <a:pt x="4405193" y="54007"/>
                  </a:lnTo>
                  <a:lnTo>
                    <a:pt x="4689396" y="72765"/>
                  </a:lnTo>
                  <a:lnTo>
                    <a:pt x="4974114" y="93736"/>
                  </a:lnTo>
                  <a:lnTo>
                    <a:pt x="5259176" y="116184"/>
                  </a:lnTo>
                  <a:lnTo>
                    <a:pt x="5542350" y="139616"/>
                  </a:lnTo>
                  <a:lnTo>
                    <a:pt x="5824267" y="163703"/>
                  </a:lnTo>
                  <a:lnTo>
                    <a:pt x="6105344" y="188229"/>
                  </a:lnTo>
                  <a:lnTo>
                    <a:pt x="6384451" y="215867"/>
                  </a:lnTo>
                  <a:lnTo>
                    <a:pt x="6662245" y="245582"/>
                  </a:lnTo>
                  <a:lnTo>
                    <a:pt x="6939163" y="276681"/>
                  </a:lnTo>
                  <a:lnTo>
                    <a:pt x="7198564" y="307291"/>
                  </a:lnTo>
                  <a:lnTo>
                    <a:pt x="7446287" y="337576"/>
                  </a:lnTo>
                  <a:lnTo>
                    <a:pt x="7686225" y="367644"/>
                  </a:lnTo>
                  <a:lnTo>
                    <a:pt x="7899805" y="396156"/>
                  </a:lnTo>
                  <a:lnTo>
                    <a:pt x="8095814" y="423630"/>
                  </a:lnTo>
                  <a:lnTo>
                    <a:pt x="8280110" y="450413"/>
                  </a:lnTo>
                  <a:lnTo>
                    <a:pt x="8402973" y="468268"/>
                  </a:lnTo>
                  <a:lnTo>
                    <a:pt x="8648700" y="503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796"/>
            <p:cNvSpPr/>
            <p:nvPr>
              <p:custDataLst>
                <p:tags r:id="rId216"/>
              </p:custDataLst>
            </p:nvPr>
          </p:nvSpPr>
          <p:spPr>
            <a:xfrm>
              <a:off x="1352550" y="2547233"/>
              <a:ext cx="101601" cy="437268"/>
            </a:xfrm>
            <a:custGeom>
              <a:avLst/>
              <a:gdLst/>
              <a:ahLst/>
              <a:cxnLst/>
              <a:rect l="0" t="0" r="0" b="0"/>
              <a:pathLst>
                <a:path w="101601" h="437268">
                  <a:moveTo>
                    <a:pt x="101600" y="5467"/>
                  </a:moveTo>
                  <a:lnTo>
                    <a:pt x="101600" y="5467"/>
                  </a:lnTo>
                  <a:lnTo>
                    <a:pt x="78456" y="0"/>
                  </a:lnTo>
                  <a:lnTo>
                    <a:pt x="49558" y="8033"/>
                  </a:lnTo>
                  <a:lnTo>
                    <a:pt x="41311" y="13898"/>
                  </a:lnTo>
                  <a:lnTo>
                    <a:pt x="34588" y="23325"/>
                  </a:lnTo>
                  <a:lnTo>
                    <a:pt x="23575" y="51289"/>
                  </a:lnTo>
                  <a:lnTo>
                    <a:pt x="15530" y="98537"/>
                  </a:lnTo>
                  <a:lnTo>
                    <a:pt x="10901" y="134320"/>
                  </a:lnTo>
                  <a:lnTo>
                    <a:pt x="8372" y="175154"/>
                  </a:lnTo>
                  <a:lnTo>
                    <a:pt x="7954" y="219878"/>
                  </a:lnTo>
                  <a:lnTo>
                    <a:pt x="8831" y="243658"/>
                  </a:lnTo>
                  <a:lnTo>
                    <a:pt x="10980" y="291246"/>
                  </a:lnTo>
                  <a:lnTo>
                    <a:pt x="11936" y="335915"/>
                  </a:lnTo>
                  <a:lnTo>
                    <a:pt x="12360" y="371761"/>
                  </a:lnTo>
                  <a:lnTo>
                    <a:pt x="9262" y="419153"/>
                  </a:lnTo>
                  <a:lnTo>
                    <a:pt x="5763" y="429217"/>
                  </a:lnTo>
                  <a:lnTo>
                    <a:pt x="0" y="437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797"/>
            <p:cNvSpPr/>
            <p:nvPr>
              <p:custDataLst>
                <p:tags r:id="rId217"/>
              </p:custDataLst>
            </p:nvPr>
          </p:nvSpPr>
          <p:spPr>
            <a:xfrm>
              <a:off x="1261168" y="2768600"/>
              <a:ext cx="192983" cy="107951"/>
            </a:xfrm>
            <a:custGeom>
              <a:avLst/>
              <a:gdLst/>
              <a:ahLst/>
              <a:cxnLst/>
              <a:rect l="0" t="0" r="0" b="0"/>
              <a:pathLst>
                <a:path w="192983" h="107951">
                  <a:moveTo>
                    <a:pt x="15182" y="107950"/>
                  </a:moveTo>
                  <a:lnTo>
                    <a:pt x="15182" y="107950"/>
                  </a:lnTo>
                  <a:lnTo>
                    <a:pt x="876" y="99112"/>
                  </a:lnTo>
                  <a:lnTo>
                    <a:pt x="0" y="97119"/>
                  </a:lnTo>
                  <a:lnTo>
                    <a:pt x="122" y="95085"/>
                  </a:lnTo>
                  <a:lnTo>
                    <a:pt x="909" y="93023"/>
                  </a:lnTo>
                  <a:lnTo>
                    <a:pt x="8758" y="83380"/>
                  </a:lnTo>
                  <a:lnTo>
                    <a:pt x="45741" y="61704"/>
                  </a:lnTo>
                  <a:lnTo>
                    <a:pt x="89226" y="40468"/>
                  </a:lnTo>
                  <a:lnTo>
                    <a:pt x="133704" y="23906"/>
                  </a:lnTo>
                  <a:lnTo>
                    <a:pt x="1929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798"/>
            <p:cNvSpPr/>
            <p:nvPr>
              <p:custDataLst>
                <p:tags r:id="rId218"/>
              </p:custDataLst>
            </p:nvPr>
          </p:nvSpPr>
          <p:spPr>
            <a:xfrm>
              <a:off x="1841500" y="2590800"/>
              <a:ext cx="98520" cy="355601"/>
            </a:xfrm>
            <a:custGeom>
              <a:avLst/>
              <a:gdLst/>
              <a:ahLst/>
              <a:cxnLst/>
              <a:rect l="0" t="0" r="0" b="0"/>
              <a:pathLst>
                <a:path w="98520" h="355601">
                  <a:moveTo>
                    <a:pt x="25400" y="0"/>
                  </a:moveTo>
                  <a:lnTo>
                    <a:pt x="25400" y="0"/>
                  </a:lnTo>
                  <a:lnTo>
                    <a:pt x="62271" y="45468"/>
                  </a:lnTo>
                  <a:lnTo>
                    <a:pt x="81768" y="82061"/>
                  </a:lnTo>
                  <a:lnTo>
                    <a:pt x="94667" y="126077"/>
                  </a:lnTo>
                  <a:lnTo>
                    <a:pt x="98519" y="173156"/>
                  </a:lnTo>
                  <a:lnTo>
                    <a:pt x="88471" y="219951"/>
                  </a:lnTo>
                  <a:lnTo>
                    <a:pt x="66602" y="264738"/>
                  </a:lnTo>
                  <a:lnTo>
                    <a:pt x="40890" y="303928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799"/>
            <p:cNvSpPr/>
            <p:nvPr>
              <p:custDataLst>
                <p:tags r:id="rId219"/>
              </p:custDataLst>
            </p:nvPr>
          </p:nvSpPr>
          <p:spPr>
            <a:xfrm>
              <a:off x="1683419" y="2719810"/>
              <a:ext cx="110076" cy="365222"/>
            </a:xfrm>
            <a:custGeom>
              <a:avLst/>
              <a:gdLst/>
              <a:ahLst/>
              <a:cxnLst/>
              <a:rect l="0" t="0" r="0" b="0"/>
              <a:pathLst>
                <a:path w="110076" h="365222">
                  <a:moveTo>
                    <a:pt x="31081" y="144040"/>
                  </a:moveTo>
                  <a:lnTo>
                    <a:pt x="31081" y="144040"/>
                  </a:lnTo>
                  <a:lnTo>
                    <a:pt x="27710" y="140669"/>
                  </a:lnTo>
                  <a:lnTo>
                    <a:pt x="26011" y="141793"/>
                  </a:lnTo>
                  <a:lnTo>
                    <a:pt x="16334" y="164449"/>
                  </a:lnTo>
                  <a:lnTo>
                    <a:pt x="6956" y="199006"/>
                  </a:lnTo>
                  <a:lnTo>
                    <a:pt x="1590" y="242406"/>
                  </a:lnTo>
                  <a:lnTo>
                    <a:pt x="0" y="289131"/>
                  </a:lnTo>
                  <a:lnTo>
                    <a:pt x="1411" y="332374"/>
                  </a:lnTo>
                  <a:lnTo>
                    <a:pt x="4838" y="364686"/>
                  </a:lnTo>
                  <a:lnTo>
                    <a:pt x="5119" y="365221"/>
                  </a:lnTo>
                  <a:lnTo>
                    <a:pt x="5607" y="325201"/>
                  </a:lnTo>
                  <a:lnTo>
                    <a:pt x="5648" y="286645"/>
                  </a:lnTo>
                  <a:lnTo>
                    <a:pt x="5659" y="264510"/>
                  </a:lnTo>
                  <a:lnTo>
                    <a:pt x="6372" y="236348"/>
                  </a:lnTo>
                  <a:lnTo>
                    <a:pt x="7553" y="204168"/>
                  </a:lnTo>
                  <a:lnTo>
                    <a:pt x="9045" y="169308"/>
                  </a:lnTo>
                  <a:lnTo>
                    <a:pt x="12157" y="137602"/>
                  </a:lnTo>
                  <a:lnTo>
                    <a:pt x="16349" y="107998"/>
                  </a:lnTo>
                  <a:lnTo>
                    <a:pt x="21259" y="79795"/>
                  </a:lnTo>
                  <a:lnTo>
                    <a:pt x="32360" y="39052"/>
                  </a:lnTo>
                  <a:lnTo>
                    <a:pt x="45055" y="12712"/>
                  </a:lnTo>
                  <a:lnTo>
                    <a:pt x="60105" y="1005"/>
                  </a:lnTo>
                  <a:lnTo>
                    <a:pt x="68069" y="0"/>
                  </a:lnTo>
                  <a:lnTo>
                    <a:pt x="84444" y="4528"/>
                  </a:lnTo>
                  <a:lnTo>
                    <a:pt x="99248" y="23003"/>
                  </a:lnTo>
                  <a:lnTo>
                    <a:pt x="106159" y="35832"/>
                  </a:lnTo>
                  <a:lnTo>
                    <a:pt x="110075" y="70783"/>
                  </a:lnTo>
                  <a:lnTo>
                    <a:pt x="104995" y="112892"/>
                  </a:lnTo>
                  <a:lnTo>
                    <a:pt x="90978" y="159830"/>
                  </a:lnTo>
                  <a:lnTo>
                    <a:pt x="76752" y="195743"/>
                  </a:lnTo>
                  <a:lnTo>
                    <a:pt x="64785" y="219230"/>
                  </a:lnTo>
                  <a:lnTo>
                    <a:pt x="50131" y="232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800"/>
            <p:cNvSpPr/>
            <p:nvPr>
              <p:custDataLst>
                <p:tags r:id="rId220"/>
              </p:custDataLst>
            </p:nvPr>
          </p:nvSpPr>
          <p:spPr>
            <a:xfrm>
              <a:off x="1559033" y="2582090"/>
              <a:ext cx="104668" cy="440511"/>
            </a:xfrm>
            <a:custGeom>
              <a:avLst/>
              <a:gdLst/>
              <a:ahLst/>
              <a:cxnLst/>
              <a:rect l="0" t="0" r="0" b="0"/>
              <a:pathLst>
                <a:path w="104668" h="440511">
                  <a:moveTo>
                    <a:pt x="104667" y="15060"/>
                  </a:moveTo>
                  <a:lnTo>
                    <a:pt x="104667" y="15060"/>
                  </a:lnTo>
                  <a:lnTo>
                    <a:pt x="101296" y="8318"/>
                  </a:lnTo>
                  <a:lnTo>
                    <a:pt x="95878" y="3127"/>
                  </a:lnTo>
                  <a:lnTo>
                    <a:pt x="92457" y="754"/>
                  </a:lnTo>
                  <a:lnTo>
                    <a:pt x="83013" y="0"/>
                  </a:lnTo>
                  <a:lnTo>
                    <a:pt x="77531" y="787"/>
                  </a:lnTo>
                  <a:lnTo>
                    <a:pt x="52961" y="25491"/>
                  </a:lnTo>
                  <a:lnTo>
                    <a:pt x="35355" y="61794"/>
                  </a:lnTo>
                  <a:lnTo>
                    <a:pt x="26709" y="84316"/>
                  </a:lnTo>
                  <a:lnTo>
                    <a:pt x="19534" y="109914"/>
                  </a:lnTo>
                  <a:lnTo>
                    <a:pt x="13339" y="137563"/>
                  </a:lnTo>
                  <a:lnTo>
                    <a:pt x="7798" y="166578"/>
                  </a:lnTo>
                  <a:lnTo>
                    <a:pt x="4105" y="197211"/>
                  </a:lnTo>
                  <a:lnTo>
                    <a:pt x="1642" y="228922"/>
                  </a:lnTo>
                  <a:lnTo>
                    <a:pt x="0" y="261351"/>
                  </a:lnTo>
                  <a:lnTo>
                    <a:pt x="317" y="291438"/>
                  </a:lnTo>
                  <a:lnTo>
                    <a:pt x="1939" y="319962"/>
                  </a:lnTo>
                  <a:lnTo>
                    <a:pt x="4432" y="347444"/>
                  </a:lnTo>
                  <a:lnTo>
                    <a:pt x="18490" y="389269"/>
                  </a:lnTo>
                  <a:lnTo>
                    <a:pt x="47517" y="440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801"/>
            <p:cNvSpPr/>
            <p:nvPr>
              <p:custDataLst>
                <p:tags r:id="rId221"/>
              </p:custDataLst>
            </p:nvPr>
          </p:nvSpPr>
          <p:spPr>
            <a:xfrm>
              <a:off x="2381250" y="2787650"/>
              <a:ext cx="190501" cy="25401"/>
            </a:xfrm>
            <a:custGeom>
              <a:avLst/>
              <a:gdLst/>
              <a:ahLst/>
              <a:cxnLst/>
              <a:rect l="0" t="0" r="0" b="0"/>
              <a:pathLst>
                <a:path w="190501" h="25401">
                  <a:moveTo>
                    <a:pt x="0" y="25400"/>
                  </a:moveTo>
                  <a:lnTo>
                    <a:pt x="0" y="25400"/>
                  </a:lnTo>
                  <a:lnTo>
                    <a:pt x="6742" y="22029"/>
                  </a:lnTo>
                  <a:lnTo>
                    <a:pt x="50216" y="17561"/>
                  </a:lnTo>
                  <a:lnTo>
                    <a:pt x="79468" y="13449"/>
                  </a:lnTo>
                  <a:lnTo>
                    <a:pt x="118339" y="6918"/>
                  </a:lnTo>
                  <a:lnTo>
                    <a:pt x="163631" y="205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802"/>
            <p:cNvSpPr/>
            <p:nvPr>
              <p:custDataLst>
                <p:tags r:id="rId222"/>
              </p:custDataLst>
            </p:nvPr>
          </p:nvSpPr>
          <p:spPr>
            <a:xfrm>
              <a:off x="2361233" y="2863850"/>
              <a:ext cx="191468" cy="49918"/>
            </a:xfrm>
            <a:custGeom>
              <a:avLst/>
              <a:gdLst/>
              <a:ahLst/>
              <a:cxnLst/>
              <a:rect l="0" t="0" r="0" b="0"/>
              <a:pathLst>
                <a:path w="191468" h="49918">
                  <a:moveTo>
                    <a:pt x="7317" y="44450"/>
                  </a:moveTo>
                  <a:lnTo>
                    <a:pt x="7317" y="44450"/>
                  </a:lnTo>
                  <a:lnTo>
                    <a:pt x="575" y="47821"/>
                  </a:lnTo>
                  <a:lnTo>
                    <a:pt x="0" y="48814"/>
                  </a:lnTo>
                  <a:lnTo>
                    <a:pt x="1028" y="49476"/>
                  </a:lnTo>
                  <a:lnTo>
                    <a:pt x="3124" y="49917"/>
                  </a:lnTo>
                  <a:lnTo>
                    <a:pt x="36070" y="40487"/>
                  </a:lnTo>
                  <a:lnTo>
                    <a:pt x="71366" y="33046"/>
                  </a:lnTo>
                  <a:lnTo>
                    <a:pt x="116687" y="21272"/>
                  </a:lnTo>
                  <a:lnTo>
                    <a:pt x="158231" y="9454"/>
                  </a:lnTo>
                  <a:lnTo>
                    <a:pt x="191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803"/>
            <p:cNvSpPr/>
            <p:nvPr>
              <p:custDataLst>
                <p:tags r:id="rId223"/>
              </p:custDataLst>
            </p:nvPr>
          </p:nvSpPr>
          <p:spPr>
            <a:xfrm>
              <a:off x="2787650" y="2679700"/>
              <a:ext cx="23707" cy="260351"/>
            </a:xfrm>
            <a:custGeom>
              <a:avLst/>
              <a:gdLst/>
              <a:ahLst/>
              <a:cxnLst/>
              <a:rect l="0" t="0" r="0" b="0"/>
              <a:pathLst>
                <a:path w="23707" h="260351">
                  <a:moveTo>
                    <a:pt x="0" y="0"/>
                  </a:moveTo>
                  <a:lnTo>
                    <a:pt x="0" y="0"/>
                  </a:lnTo>
                  <a:lnTo>
                    <a:pt x="12209" y="31160"/>
                  </a:lnTo>
                  <a:lnTo>
                    <a:pt x="20394" y="75320"/>
                  </a:lnTo>
                  <a:lnTo>
                    <a:pt x="23175" y="114144"/>
                  </a:lnTo>
                  <a:lnTo>
                    <a:pt x="23706" y="158680"/>
                  </a:lnTo>
                  <a:lnTo>
                    <a:pt x="22859" y="183398"/>
                  </a:lnTo>
                  <a:lnTo>
                    <a:pt x="20743" y="226149"/>
                  </a:lnTo>
                  <a:lnTo>
                    <a:pt x="1905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459"/>
          <p:cNvGrpSpPr/>
          <p:nvPr/>
        </p:nvGrpSpPr>
        <p:grpSpPr>
          <a:xfrm>
            <a:off x="1129333" y="3505200"/>
            <a:ext cx="1083822" cy="513104"/>
            <a:chOff x="1129333" y="3505200"/>
            <a:chExt cx="1083822" cy="513104"/>
          </a:xfrm>
        </p:grpSpPr>
        <p:sp>
          <p:nvSpPr>
            <p:cNvPr id="181" name="SMARTInkShape-2804"/>
            <p:cNvSpPr/>
            <p:nvPr>
              <p:custDataLst>
                <p:tags r:id="rId207"/>
              </p:custDataLst>
            </p:nvPr>
          </p:nvSpPr>
          <p:spPr>
            <a:xfrm>
              <a:off x="1225004" y="3532267"/>
              <a:ext cx="57697" cy="398384"/>
            </a:xfrm>
            <a:custGeom>
              <a:avLst/>
              <a:gdLst/>
              <a:ahLst/>
              <a:cxnLst/>
              <a:rect l="0" t="0" r="0" b="0"/>
              <a:pathLst>
                <a:path w="57697" h="398384">
                  <a:moveTo>
                    <a:pt x="57696" y="23733"/>
                  </a:moveTo>
                  <a:lnTo>
                    <a:pt x="57696" y="23733"/>
                  </a:lnTo>
                  <a:lnTo>
                    <a:pt x="56990" y="9935"/>
                  </a:lnTo>
                  <a:lnTo>
                    <a:pt x="54325" y="3960"/>
                  </a:lnTo>
                  <a:lnTo>
                    <a:pt x="51921" y="2084"/>
                  </a:lnTo>
                  <a:lnTo>
                    <a:pt x="45487" y="0"/>
                  </a:lnTo>
                  <a:lnTo>
                    <a:pt x="36042" y="2837"/>
                  </a:lnTo>
                  <a:lnTo>
                    <a:pt x="30560" y="5569"/>
                  </a:lnTo>
                  <a:lnTo>
                    <a:pt x="12731" y="33011"/>
                  </a:lnTo>
                  <a:lnTo>
                    <a:pt x="4080" y="66192"/>
                  </a:lnTo>
                  <a:lnTo>
                    <a:pt x="0" y="107514"/>
                  </a:lnTo>
                  <a:lnTo>
                    <a:pt x="2891" y="154103"/>
                  </a:lnTo>
                  <a:lnTo>
                    <a:pt x="4931" y="179085"/>
                  </a:lnTo>
                  <a:lnTo>
                    <a:pt x="6997" y="204912"/>
                  </a:lnTo>
                  <a:lnTo>
                    <a:pt x="9080" y="231303"/>
                  </a:lnTo>
                  <a:lnTo>
                    <a:pt x="11880" y="256657"/>
                  </a:lnTo>
                  <a:lnTo>
                    <a:pt x="15158" y="281321"/>
                  </a:lnTo>
                  <a:lnTo>
                    <a:pt x="21857" y="326600"/>
                  </a:lnTo>
                  <a:lnTo>
                    <a:pt x="27186" y="363187"/>
                  </a:lnTo>
                  <a:lnTo>
                    <a:pt x="32296" y="398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805"/>
            <p:cNvSpPr/>
            <p:nvPr>
              <p:custDataLst>
                <p:tags r:id="rId208"/>
              </p:custDataLst>
            </p:nvPr>
          </p:nvSpPr>
          <p:spPr>
            <a:xfrm>
              <a:off x="1129333" y="3759200"/>
              <a:ext cx="166068" cy="114301"/>
            </a:xfrm>
            <a:custGeom>
              <a:avLst/>
              <a:gdLst/>
              <a:ahLst/>
              <a:cxnLst/>
              <a:rect l="0" t="0" r="0" b="0"/>
              <a:pathLst>
                <a:path w="166068" h="114301">
                  <a:moveTo>
                    <a:pt x="7317" y="114300"/>
                  </a:moveTo>
                  <a:lnTo>
                    <a:pt x="7317" y="114300"/>
                  </a:lnTo>
                  <a:lnTo>
                    <a:pt x="575" y="104187"/>
                  </a:lnTo>
                  <a:lnTo>
                    <a:pt x="0" y="99091"/>
                  </a:lnTo>
                  <a:lnTo>
                    <a:pt x="3124" y="87785"/>
                  </a:lnTo>
                  <a:lnTo>
                    <a:pt x="22930" y="66148"/>
                  </a:lnTo>
                  <a:lnTo>
                    <a:pt x="64624" y="41863"/>
                  </a:lnTo>
                  <a:lnTo>
                    <a:pt x="102872" y="25191"/>
                  </a:lnTo>
                  <a:lnTo>
                    <a:pt x="166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806"/>
            <p:cNvSpPr/>
            <p:nvPr>
              <p:custDataLst>
                <p:tags r:id="rId209"/>
              </p:custDataLst>
            </p:nvPr>
          </p:nvSpPr>
          <p:spPr>
            <a:xfrm>
              <a:off x="1372616" y="3573445"/>
              <a:ext cx="94235" cy="388956"/>
            </a:xfrm>
            <a:custGeom>
              <a:avLst/>
              <a:gdLst/>
              <a:ahLst/>
              <a:cxnLst/>
              <a:rect l="0" t="0" r="0" b="0"/>
              <a:pathLst>
                <a:path w="94235" h="388956">
                  <a:moveTo>
                    <a:pt x="94234" y="14305"/>
                  </a:moveTo>
                  <a:lnTo>
                    <a:pt x="94234" y="14305"/>
                  </a:lnTo>
                  <a:lnTo>
                    <a:pt x="53413" y="0"/>
                  </a:lnTo>
                  <a:lnTo>
                    <a:pt x="45854" y="535"/>
                  </a:lnTo>
                  <a:lnTo>
                    <a:pt x="31809" y="6774"/>
                  </a:lnTo>
                  <a:lnTo>
                    <a:pt x="20394" y="26010"/>
                  </a:lnTo>
                  <a:lnTo>
                    <a:pt x="10616" y="56196"/>
                  </a:lnTo>
                  <a:lnTo>
                    <a:pt x="1567" y="97834"/>
                  </a:lnTo>
                  <a:lnTo>
                    <a:pt x="0" y="122202"/>
                  </a:lnTo>
                  <a:lnTo>
                    <a:pt x="367" y="148325"/>
                  </a:lnTo>
                  <a:lnTo>
                    <a:pt x="2023" y="175618"/>
                  </a:lnTo>
                  <a:lnTo>
                    <a:pt x="5243" y="203692"/>
                  </a:lnTo>
                  <a:lnTo>
                    <a:pt x="9507" y="232285"/>
                  </a:lnTo>
                  <a:lnTo>
                    <a:pt x="14466" y="261225"/>
                  </a:lnTo>
                  <a:lnTo>
                    <a:pt x="27502" y="308432"/>
                  </a:lnTo>
                  <a:lnTo>
                    <a:pt x="42703" y="344701"/>
                  </a:lnTo>
                  <a:lnTo>
                    <a:pt x="75184" y="388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807"/>
            <p:cNvSpPr/>
            <p:nvPr>
              <p:custDataLst>
                <p:tags r:id="rId210"/>
              </p:custDataLst>
            </p:nvPr>
          </p:nvSpPr>
          <p:spPr>
            <a:xfrm>
              <a:off x="1501487" y="3658703"/>
              <a:ext cx="101486" cy="359601"/>
            </a:xfrm>
            <a:custGeom>
              <a:avLst/>
              <a:gdLst/>
              <a:ahLst/>
              <a:cxnLst/>
              <a:rect l="0" t="0" r="0" b="0"/>
              <a:pathLst>
                <a:path w="101486" h="359601">
                  <a:moveTo>
                    <a:pt x="22513" y="151297"/>
                  </a:moveTo>
                  <a:lnTo>
                    <a:pt x="22513" y="151297"/>
                  </a:lnTo>
                  <a:lnTo>
                    <a:pt x="25884" y="141184"/>
                  </a:lnTo>
                  <a:lnTo>
                    <a:pt x="26171" y="138205"/>
                  </a:lnTo>
                  <a:lnTo>
                    <a:pt x="25657" y="136219"/>
                  </a:lnTo>
                  <a:lnTo>
                    <a:pt x="24609" y="134895"/>
                  </a:lnTo>
                  <a:lnTo>
                    <a:pt x="23205" y="136129"/>
                  </a:lnTo>
                  <a:lnTo>
                    <a:pt x="19763" y="143144"/>
                  </a:lnTo>
                  <a:lnTo>
                    <a:pt x="12510" y="186584"/>
                  </a:lnTo>
                  <a:lnTo>
                    <a:pt x="11012" y="219192"/>
                  </a:lnTo>
                  <a:lnTo>
                    <a:pt x="8464" y="256731"/>
                  </a:lnTo>
                  <a:lnTo>
                    <a:pt x="5686" y="294818"/>
                  </a:lnTo>
                  <a:lnTo>
                    <a:pt x="3416" y="340499"/>
                  </a:lnTo>
                  <a:lnTo>
                    <a:pt x="0" y="359600"/>
                  </a:lnTo>
                  <a:lnTo>
                    <a:pt x="2570" y="325662"/>
                  </a:lnTo>
                  <a:lnTo>
                    <a:pt x="3066" y="285943"/>
                  </a:lnTo>
                  <a:lnTo>
                    <a:pt x="3198" y="261522"/>
                  </a:lnTo>
                  <a:lnTo>
                    <a:pt x="3287" y="235364"/>
                  </a:lnTo>
                  <a:lnTo>
                    <a:pt x="4756" y="205225"/>
                  </a:lnTo>
                  <a:lnTo>
                    <a:pt x="7148" y="172432"/>
                  </a:lnTo>
                  <a:lnTo>
                    <a:pt x="10153" y="137870"/>
                  </a:lnTo>
                  <a:lnTo>
                    <a:pt x="14978" y="107774"/>
                  </a:lnTo>
                  <a:lnTo>
                    <a:pt x="21017" y="80654"/>
                  </a:lnTo>
                  <a:lnTo>
                    <a:pt x="35254" y="36644"/>
                  </a:lnTo>
                  <a:lnTo>
                    <a:pt x="50989" y="10029"/>
                  </a:lnTo>
                  <a:lnTo>
                    <a:pt x="59136" y="3496"/>
                  </a:lnTo>
                  <a:lnTo>
                    <a:pt x="67389" y="552"/>
                  </a:lnTo>
                  <a:lnTo>
                    <a:pt x="75714" y="0"/>
                  </a:lnTo>
                  <a:lnTo>
                    <a:pt x="83380" y="5277"/>
                  </a:lnTo>
                  <a:lnTo>
                    <a:pt x="97543" y="26192"/>
                  </a:lnTo>
                  <a:lnTo>
                    <a:pt x="101485" y="56183"/>
                  </a:lnTo>
                  <a:lnTo>
                    <a:pt x="96417" y="90680"/>
                  </a:lnTo>
                  <a:lnTo>
                    <a:pt x="82406" y="127178"/>
                  </a:lnTo>
                  <a:lnTo>
                    <a:pt x="47941" y="173314"/>
                  </a:lnTo>
                  <a:lnTo>
                    <a:pt x="22513" y="202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808"/>
            <p:cNvSpPr/>
            <p:nvPr>
              <p:custDataLst>
                <p:tags r:id="rId211"/>
              </p:custDataLst>
            </p:nvPr>
          </p:nvSpPr>
          <p:spPr>
            <a:xfrm>
              <a:off x="1766632" y="3505200"/>
              <a:ext cx="11369" cy="450851"/>
            </a:xfrm>
            <a:custGeom>
              <a:avLst/>
              <a:gdLst/>
              <a:ahLst/>
              <a:cxnLst/>
              <a:rect l="0" t="0" r="0" b="0"/>
              <a:pathLst>
                <a:path w="11369" h="450851">
                  <a:moveTo>
                    <a:pt x="11368" y="0"/>
                  </a:moveTo>
                  <a:lnTo>
                    <a:pt x="11368" y="0"/>
                  </a:lnTo>
                  <a:lnTo>
                    <a:pt x="7997" y="0"/>
                  </a:lnTo>
                  <a:lnTo>
                    <a:pt x="7004" y="2117"/>
                  </a:lnTo>
                  <a:lnTo>
                    <a:pt x="5901" y="10113"/>
                  </a:lnTo>
                  <a:lnTo>
                    <a:pt x="8650" y="50112"/>
                  </a:lnTo>
                  <a:lnTo>
                    <a:pt x="8851" y="72213"/>
                  </a:lnTo>
                  <a:lnTo>
                    <a:pt x="8279" y="98237"/>
                  </a:lnTo>
                  <a:lnTo>
                    <a:pt x="7192" y="126874"/>
                  </a:lnTo>
                  <a:lnTo>
                    <a:pt x="6467" y="155844"/>
                  </a:lnTo>
                  <a:lnTo>
                    <a:pt x="5984" y="185035"/>
                  </a:lnTo>
                  <a:lnTo>
                    <a:pt x="5662" y="214373"/>
                  </a:lnTo>
                  <a:lnTo>
                    <a:pt x="4742" y="245221"/>
                  </a:lnTo>
                  <a:lnTo>
                    <a:pt x="3423" y="277075"/>
                  </a:lnTo>
                  <a:lnTo>
                    <a:pt x="1838" y="309600"/>
                  </a:lnTo>
                  <a:lnTo>
                    <a:pt x="781" y="337633"/>
                  </a:lnTo>
                  <a:lnTo>
                    <a:pt x="77" y="362672"/>
                  </a:lnTo>
                  <a:lnTo>
                    <a:pt x="0" y="403193"/>
                  </a:lnTo>
                  <a:lnTo>
                    <a:pt x="5018" y="450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809"/>
            <p:cNvSpPr/>
            <p:nvPr>
              <p:custDataLst>
                <p:tags r:id="rId212"/>
              </p:custDataLst>
            </p:nvPr>
          </p:nvSpPr>
          <p:spPr>
            <a:xfrm>
              <a:off x="1847850" y="3565736"/>
              <a:ext cx="164975" cy="374964"/>
            </a:xfrm>
            <a:custGeom>
              <a:avLst/>
              <a:gdLst/>
              <a:ahLst/>
              <a:cxnLst/>
              <a:rect l="0" t="0" r="0" b="0"/>
              <a:pathLst>
                <a:path w="164975" h="374964">
                  <a:moveTo>
                    <a:pt x="76200" y="60114"/>
                  </a:moveTo>
                  <a:lnTo>
                    <a:pt x="76200" y="60114"/>
                  </a:lnTo>
                  <a:lnTo>
                    <a:pt x="69458" y="73598"/>
                  </a:lnTo>
                  <a:lnTo>
                    <a:pt x="61894" y="115693"/>
                  </a:lnTo>
                  <a:lnTo>
                    <a:pt x="57377" y="156782"/>
                  </a:lnTo>
                  <a:lnTo>
                    <a:pt x="53723" y="201855"/>
                  </a:lnTo>
                  <a:lnTo>
                    <a:pt x="52099" y="245406"/>
                  </a:lnTo>
                  <a:lnTo>
                    <a:pt x="49496" y="290162"/>
                  </a:lnTo>
                  <a:lnTo>
                    <a:pt x="46692" y="329575"/>
                  </a:lnTo>
                  <a:lnTo>
                    <a:pt x="44893" y="358848"/>
                  </a:lnTo>
                  <a:lnTo>
                    <a:pt x="44745" y="358754"/>
                  </a:lnTo>
                  <a:lnTo>
                    <a:pt x="44537" y="324910"/>
                  </a:lnTo>
                  <a:lnTo>
                    <a:pt x="44489" y="285751"/>
                  </a:lnTo>
                  <a:lnTo>
                    <a:pt x="44476" y="263455"/>
                  </a:lnTo>
                  <a:lnTo>
                    <a:pt x="45173" y="236597"/>
                  </a:lnTo>
                  <a:lnTo>
                    <a:pt x="46343" y="206697"/>
                  </a:lnTo>
                  <a:lnTo>
                    <a:pt x="47828" y="174769"/>
                  </a:lnTo>
                  <a:lnTo>
                    <a:pt x="50936" y="143606"/>
                  </a:lnTo>
                  <a:lnTo>
                    <a:pt x="55124" y="112953"/>
                  </a:lnTo>
                  <a:lnTo>
                    <a:pt x="60032" y="82640"/>
                  </a:lnTo>
                  <a:lnTo>
                    <a:pt x="73012" y="39551"/>
                  </a:lnTo>
                  <a:lnTo>
                    <a:pt x="88189" y="12169"/>
                  </a:lnTo>
                  <a:lnTo>
                    <a:pt x="104341" y="0"/>
                  </a:lnTo>
                  <a:lnTo>
                    <a:pt x="113305" y="988"/>
                  </a:lnTo>
                  <a:lnTo>
                    <a:pt x="132673" y="13374"/>
                  </a:lnTo>
                  <a:lnTo>
                    <a:pt x="147395" y="42398"/>
                  </a:lnTo>
                  <a:lnTo>
                    <a:pt x="157937" y="82579"/>
                  </a:lnTo>
                  <a:lnTo>
                    <a:pt x="161735" y="106135"/>
                  </a:lnTo>
                  <a:lnTo>
                    <a:pt x="164974" y="131011"/>
                  </a:lnTo>
                  <a:lnTo>
                    <a:pt x="164310" y="156768"/>
                  </a:lnTo>
                  <a:lnTo>
                    <a:pt x="161046" y="183111"/>
                  </a:lnTo>
                  <a:lnTo>
                    <a:pt x="156047" y="209845"/>
                  </a:lnTo>
                  <a:lnTo>
                    <a:pt x="137323" y="256483"/>
                  </a:lnTo>
                  <a:lnTo>
                    <a:pt x="111127" y="296967"/>
                  </a:lnTo>
                  <a:lnTo>
                    <a:pt x="78317" y="331423"/>
                  </a:lnTo>
                  <a:lnTo>
                    <a:pt x="34259" y="368475"/>
                  </a:lnTo>
                  <a:lnTo>
                    <a:pt x="24250" y="373637"/>
                  </a:lnTo>
                  <a:lnTo>
                    <a:pt x="16872" y="374963"/>
                  </a:lnTo>
                  <a:lnTo>
                    <a:pt x="0" y="371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810"/>
            <p:cNvSpPr/>
            <p:nvPr>
              <p:custDataLst>
                <p:tags r:id="rId213"/>
              </p:custDataLst>
            </p:nvPr>
          </p:nvSpPr>
          <p:spPr>
            <a:xfrm>
              <a:off x="2058059" y="3848100"/>
              <a:ext cx="24742" cy="120651"/>
            </a:xfrm>
            <a:custGeom>
              <a:avLst/>
              <a:gdLst/>
              <a:ahLst/>
              <a:cxnLst/>
              <a:rect l="0" t="0" r="0" b="0"/>
              <a:pathLst>
                <a:path w="24742" h="120651">
                  <a:moveTo>
                    <a:pt x="24741" y="0"/>
                  </a:moveTo>
                  <a:lnTo>
                    <a:pt x="24741" y="0"/>
                  </a:lnTo>
                  <a:lnTo>
                    <a:pt x="12531" y="15580"/>
                  </a:lnTo>
                  <a:lnTo>
                    <a:pt x="4347" y="39345"/>
                  </a:lnTo>
                  <a:lnTo>
                    <a:pt x="0" y="85580"/>
                  </a:lnTo>
                  <a:lnTo>
                    <a:pt x="1418" y="105085"/>
                  </a:lnTo>
                  <a:lnTo>
                    <a:pt x="5691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811"/>
            <p:cNvSpPr/>
            <p:nvPr>
              <p:custDataLst>
                <p:tags r:id="rId214"/>
              </p:custDataLst>
            </p:nvPr>
          </p:nvSpPr>
          <p:spPr>
            <a:xfrm>
              <a:off x="2108200" y="3554180"/>
              <a:ext cx="104955" cy="433621"/>
            </a:xfrm>
            <a:custGeom>
              <a:avLst/>
              <a:gdLst/>
              <a:ahLst/>
              <a:cxnLst/>
              <a:rect l="0" t="0" r="0" b="0"/>
              <a:pathLst>
                <a:path w="104955" h="433621">
                  <a:moveTo>
                    <a:pt x="44450" y="8170"/>
                  </a:moveTo>
                  <a:lnTo>
                    <a:pt x="44450" y="8170"/>
                  </a:lnTo>
                  <a:lnTo>
                    <a:pt x="47821" y="1428"/>
                  </a:lnTo>
                  <a:lnTo>
                    <a:pt x="49519" y="147"/>
                  </a:lnTo>
                  <a:lnTo>
                    <a:pt x="51357" y="0"/>
                  </a:lnTo>
                  <a:lnTo>
                    <a:pt x="53288" y="606"/>
                  </a:lnTo>
                  <a:lnTo>
                    <a:pt x="62748" y="11573"/>
                  </a:lnTo>
                  <a:lnTo>
                    <a:pt x="81229" y="45083"/>
                  </a:lnTo>
                  <a:lnTo>
                    <a:pt x="92782" y="80550"/>
                  </a:lnTo>
                  <a:lnTo>
                    <a:pt x="101209" y="125006"/>
                  </a:lnTo>
                  <a:lnTo>
                    <a:pt x="103456" y="151677"/>
                  </a:lnTo>
                  <a:lnTo>
                    <a:pt x="104954" y="180041"/>
                  </a:lnTo>
                  <a:lnTo>
                    <a:pt x="103130" y="208829"/>
                  </a:lnTo>
                  <a:lnTo>
                    <a:pt x="99092" y="237898"/>
                  </a:lnTo>
                  <a:lnTo>
                    <a:pt x="93578" y="267155"/>
                  </a:lnTo>
                  <a:lnTo>
                    <a:pt x="84963" y="293716"/>
                  </a:lnTo>
                  <a:lnTo>
                    <a:pt x="74281" y="318478"/>
                  </a:lnTo>
                  <a:lnTo>
                    <a:pt x="49947" y="362690"/>
                  </a:lnTo>
                  <a:lnTo>
                    <a:pt x="25021" y="398803"/>
                  </a:lnTo>
                  <a:lnTo>
                    <a:pt x="0" y="433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461"/>
          <p:cNvGrpSpPr/>
          <p:nvPr/>
        </p:nvGrpSpPr>
        <p:grpSpPr>
          <a:xfrm>
            <a:off x="2446515" y="3736491"/>
            <a:ext cx="169686" cy="123165"/>
            <a:chOff x="2446515" y="3736491"/>
            <a:chExt cx="169686" cy="123165"/>
          </a:xfrm>
        </p:grpSpPr>
        <p:sp>
          <p:nvSpPr>
            <p:cNvPr id="190" name="SMARTInkShape-2812"/>
            <p:cNvSpPr/>
            <p:nvPr>
              <p:custDataLst>
                <p:tags r:id="rId205"/>
              </p:custDataLst>
            </p:nvPr>
          </p:nvSpPr>
          <p:spPr>
            <a:xfrm>
              <a:off x="2451100" y="3736491"/>
              <a:ext cx="158751" cy="10010"/>
            </a:xfrm>
            <a:custGeom>
              <a:avLst/>
              <a:gdLst/>
              <a:ahLst/>
              <a:cxnLst/>
              <a:rect l="0" t="0" r="0" b="0"/>
              <a:pathLst>
                <a:path w="158751" h="10010">
                  <a:moveTo>
                    <a:pt x="0" y="3659"/>
                  </a:moveTo>
                  <a:lnTo>
                    <a:pt x="0" y="3659"/>
                  </a:lnTo>
                  <a:lnTo>
                    <a:pt x="38282" y="2953"/>
                  </a:lnTo>
                  <a:lnTo>
                    <a:pt x="76646" y="0"/>
                  </a:lnTo>
                  <a:lnTo>
                    <a:pt x="117176" y="2967"/>
                  </a:lnTo>
                  <a:lnTo>
                    <a:pt x="158750" y="10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813"/>
            <p:cNvSpPr/>
            <p:nvPr>
              <p:custDataLst>
                <p:tags r:id="rId206"/>
              </p:custDataLst>
            </p:nvPr>
          </p:nvSpPr>
          <p:spPr>
            <a:xfrm>
              <a:off x="2446515" y="3835400"/>
              <a:ext cx="169686" cy="24256"/>
            </a:xfrm>
            <a:custGeom>
              <a:avLst/>
              <a:gdLst/>
              <a:ahLst/>
              <a:cxnLst/>
              <a:rect l="0" t="0" r="0" b="0"/>
              <a:pathLst>
                <a:path w="169686" h="24256">
                  <a:moveTo>
                    <a:pt x="10935" y="12700"/>
                  </a:moveTo>
                  <a:lnTo>
                    <a:pt x="10935" y="12700"/>
                  </a:lnTo>
                  <a:lnTo>
                    <a:pt x="4193" y="16071"/>
                  </a:lnTo>
                  <a:lnTo>
                    <a:pt x="2207" y="17769"/>
                  </a:lnTo>
                  <a:lnTo>
                    <a:pt x="0" y="21538"/>
                  </a:lnTo>
                  <a:lnTo>
                    <a:pt x="1529" y="22825"/>
                  </a:lnTo>
                  <a:lnTo>
                    <a:pt x="8871" y="24255"/>
                  </a:lnTo>
                  <a:lnTo>
                    <a:pt x="52521" y="15741"/>
                  </a:lnTo>
                  <a:lnTo>
                    <a:pt x="85156" y="10994"/>
                  </a:lnTo>
                  <a:lnTo>
                    <a:pt x="118946" y="6532"/>
                  </a:lnTo>
                  <a:lnTo>
                    <a:pt x="1696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SMARTInkShape-Group462"/>
          <p:cNvGrpSpPr/>
          <p:nvPr/>
        </p:nvGrpSpPr>
        <p:grpSpPr>
          <a:xfrm>
            <a:off x="2930952" y="3563910"/>
            <a:ext cx="358349" cy="379441"/>
            <a:chOff x="2930952" y="3563910"/>
            <a:chExt cx="358349" cy="379441"/>
          </a:xfrm>
        </p:grpSpPr>
        <p:sp>
          <p:nvSpPr>
            <p:cNvPr id="193" name="SMARTInkShape-2814"/>
            <p:cNvSpPr/>
            <p:nvPr>
              <p:custDataLst>
                <p:tags r:id="rId203"/>
              </p:custDataLst>
            </p:nvPr>
          </p:nvSpPr>
          <p:spPr>
            <a:xfrm>
              <a:off x="2930952" y="3563910"/>
              <a:ext cx="246537" cy="313605"/>
            </a:xfrm>
            <a:custGeom>
              <a:avLst/>
              <a:gdLst/>
              <a:ahLst/>
              <a:cxnLst/>
              <a:rect l="0" t="0" r="0" b="0"/>
              <a:pathLst>
                <a:path w="246537" h="313605">
                  <a:moveTo>
                    <a:pt x="237698" y="30190"/>
                  </a:moveTo>
                  <a:lnTo>
                    <a:pt x="237698" y="30190"/>
                  </a:lnTo>
                  <a:lnTo>
                    <a:pt x="246536" y="12513"/>
                  </a:lnTo>
                  <a:lnTo>
                    <a:pt x="245001" y="9233"/>
                  </a:lnTo>
                  <a:lnTo>
                    <a:pt x="235770" y="3707"/>
                  </a:lnTo>
                  <a:lnTo>
                    <a:pt x="204593" y="0"/>
                  </a:lnTo>
                  <a:lnTo>
                    <a:pt x="157334" y="12386"/>
                  </a:lnTo>
                  <a:lnTo>
                    <a:pt x="121547" y="31920"/>
                  </a:lnTo>
                  <a:lnTo>
                    <a:pt x="85181" y="60592"/>
                  </a:lnTo>
                  <a:lnTo>
                    <a:pt x="50203" y="101558"/>
                  </a:lnTo>
                  <a:lnTo>
                    <a:pt x="23369" y="144224"/>
                  </a:lnTo>
                  <a:lnTo>
                    <a:pt x="5563" y="185294"/>
                  </a:lnTo>
                  <a:lnTo>
                    <a:pt x="0" y="222362"/>
                  </a:lnTo>
                  <a:lnTo>
                    <a:pt x="5525" y="252007"/>
                  </a:lnTo>
                  <a:lnTo>
                    <a:pt x="10949" y="264851"/>
                  </a:lnTo>
                  <a:lnTo>
                    <a:pt x="30147" y="284767"/>
                  </a:lnTo>
                  <a:lnTo>
                    <a:pt x="55847" y="299263"/>
                  </a:lnTo>
                  <a:lnTo>
                    <a:pt x="103461" y="310685"/>
                  </a:lnTo>
                  <a:lnTo>
                    <a:pt x="141584" y="313604"/>
                  </a:lnTo>
                  <a:lnTo>
                    <a:pt x="178282" y="313020"/>
                  </a:lnTo>
                  <a:lnTo>
                    <a:pt x="231348" y="309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815"/>
            <p:cNvSpPr/>
            <p:nvPr>
              <p:custDataLst>
                <p:tags r:id="rId204"/>
              </p:custDataLst>
            </p:nvPr>
          </p:nvSpPr>
          <p:spPr>
            <a:xfrm>
              <a:off x="3263900" y="3810000"/>
              <a:ext cx="25401" cy="133351"/>
            </a:xfrm>
            <a:custGeom>
              <a:avLst/>
              <a:gdLst/>
              <a:ahLst/>
              <a:cxnLst/>
              <a:rect l="0" t="0" r="0" b="0"/>
              <a:pathLst>
                <a:path w="25401" h="1333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1245" y="50219"/>
                  </a:lnTo>
                  <a:lnTo>
                    <a:pt x="17129" y="87709"/>
                  </a:lnTo>
                  <a:lnTo>
                    <a:pt x="254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SMARTInkShape-Group463"/>
          <p:cNvGrpSpPr/>
          <p:nvPr/>
        </p:nvGrpSpPr>
        <p:grpSpPr>
          <a:xfrm>
            <a:off x="3625850" y="3379083"/>
            <a:ext cx="946151" cy="726346"/>
            <a:chOff x="3625850" y="3379083"/>
            <a:chExt cx="946151" cy="726346"/>
          </a:xfrm>
        </p:grpSpPr>
        <p:sp>
          <p:nvSpPr>
            <p:cNvPr id="196" name="SMARTInkShape-2816"/>
            <p:cNvSpPr/>
            <p:nvPr>
              <p:custDataLst>
                <p:tags r:id="rId196"/>
              </p:custDataLst>
            </p:nvPr>
          </p:nvSpPr>
          <p:spPr>
            <a:xfrm>
              <a:off x="3625850" y="38417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817"/>
            <p:cNvSpPr/>
            <p:nvPr>
              <p:custDataLst>
                <p:tags r:id="rId197"/>
              </p:custDataLst>
            </p:nvPr>
          </p:nvSpPr>
          <p:spPr>
            <a:xfrm>
              <a:off x="3917950" y="3694714"/>
              <a:ext cx="144904" cy="410715"/>
            </a:xfrm>
            <a:custGeom>
              <a:avLst/>
              <a:gdLst/>
              <a:ahLst/>
              <a:cxnLst/>
              <a:rect l="0" t="0" r="0" b="0"/>
              <a:pathLst>
                <a:path w="144904" h="410715">
                  <a:moveTo>
                    <a:pt x="0" y="83536"/>
                  </a:moveTo>
                  <a:lnTo>
                    <a:pt x="0" y="83536"/>
                  </a:lnTo>
                  <a:lnTo>
                    <a:pt x="3371" y="90278"/>
                  </a:lnTo>
                  <a:lnTo>
                    <a:pt x="11537" y="136321"/>
                  </a:lnTo>
                  <a:lnTo>
                    <a:pt x="18297" y="169790"/>
                  </a:lnTo>
                  <a:lnTo>
                    <a:pt x="24124" y="209595"/>
                  </a:lnTo>
                  <a:lnTo>
                    <a:pt x="29066" y="253862"/>
                  </a:lnTo>
                  <a:lnTo>
                    <a:pt x="31372" y="277520"/>
                  </a:lnTo>
                  <a:lnTo>
                    <a:pt x="35109" y="323562"/>
                  </a:lnTo>
                  <a:lnTo>
                    <a:pt x="36771" y="362840"/>
                  </a:lnTo>
                  <a:lnTo>
                    <a:pt x="32899" y="409203"/>
                  </a:lnTo>
                  <a:lnTo>
                    <a:pt x="32516" y="410714"/>
                  </a:lnTo>
                  <a:lnTo>
                    <a:pt x="31196" y="379194"/>
                  </a:lnTo>
                  <a:lnTo>
                    <a:pt x="28446" y="343586"/>
                  </a:lnTo>
                  <a:lnTo>
                    <a:pt x="26725" y="320402"/>
                  </a:lnTo>
                  <a:lnTo>
                    <a:pt x="24872" y="294363"/>
                  </a:lnTo>
                  <a:lnTo>
                    <a:pt x="22932" y="266421"/>
                  </a:lnTo>
                  <a:lnTo>
                    <a:pt x="23049" y="235798"/>
                  </a:lnTo>
                  <a:lnTo>
                    <a:pt x="24538" y="203389"/>
                  </a:lnTo>
                  <a:lnTo>
                    <a:pt x="26942" y="169787"/>
                  </a:lnTo>
                  <a:lnTo>
                    <a:pt x="31367" y="138921"/>
                  </a:lnTo>
                  <a:lnTo>
                    <a:pt x="37139" y="109875"/>
                  </a:lnTo>
                  <a:lnTo>
                    <a:pt x="43809" y="82045"/>
                  </a:lnTo>
                  <a:lnTo>
                    <a:pt x="58747" y="41716"/>
                  </a:lnTo>
                  <a:lnTo>
                    <a:pt x="74793" y="14855"/>
                  </a:lnTo>
                  <a:lnTo>
                    <a:pt x="91332" y="565"/>
                  </a:lnTo>
                  <a:lnTo>
                    <a:pt x="99694" y="0"/>
                  </a:lnTo>
                  <a:lnTo>
                    <a:pt x="108090" y="3151"/>
                  </a:lnTo>
                  <a:lnTo>
                    <a:pt x="116510" y="8779"/>
                  </a:lnTo>
                  <a:lnTo>
                    <a:pt x="138473" y="43668"/>
                  </a:lnTo>
                  <a:lnTo>
                    <a:pt x="144329" y="77576"/>
                  </a:lnTo>
                  <a:lnTo>
                    <a:pt x="144903" y="96496"/>
                  </a:lnTo>
                  <a:lnTo>
                    <a:pt x="128606" y="136333"/>
                  </a:lnTo>
                  <a:lnTo>
                    <a:pt x="100198" y="174029"/>
                  </a:lnTo>
                  <a:lnTo>
                    <a:pt x="66404" y="202542"/>
                  </a:lnTo>
                  <a:lnTo>
                    <a:pt x="25163" y="224944"/>
                  </a:lnTo>
                  <a:lnTo>
                    <a:pt x="0" y="2359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818"/>
            <p:cNvSpPr/>
            <p:nvPr>
              <p:custDataLst>
                <p:tags r:id="rId198"/>
              </p:custDataLst>
            </p:nvPr>
          </p:nvSpPr>
          <p:spPr>
            <a:xfrm>
              <a:off x="4115417" y="3391423"/>
              <a:ext cx="170834" cy="220413"/>
            </a:xfrm>
            <a:custGeom>
              <a:avLst/>
              <a:gdLst/>
              <a:ahLst/>
              <a:cxnLst/>
              <a:rect l="0" t="0" r="0" b="0"/>
              <a:pathLst>
                <a:path w="170834" h="220413">
                  <a:moveTo>
                    <a:pt x="120033" y="12177"/>
                  </a:moveTo>
                  <a:lnTo>
                    <a:pt x="120033" y="12177"/>
                  </a:lnTo>
                  <a:lnTo>
                    <a:pt x="126121" y="0"/>
                  </a:lnTo>
                  <a:lnTo>
                    <a:pt x="92167" y="36848"/>
                  </a:lnTo>
                  <a:lnTo>
                    <a:pt x="46717" y="79766"/>
                  </a:lnTo>
                  <a:lnTo>
                    <a:pt x="12403" y="122350"/>
                  </a:lnTo>
                  <a:lnTo>
                    <a:pt x="10885" y="126548"/>
                  </a:lnTo>
                  <a:lnTo>
                    <a:pt x="10579" y="130052"/>
                  </a:lnTo>
                  <a:lnTo>
                    <a:pt x="11080" y="133093"/>
                  </a:lnTo>
                  <a:lnTo>
                    <a:pt x="14236" y="135121"/>
                  </a:lnTo>
                  <a:lnTo>
                    <a:pt x="25269" y="137374"/>
                  </a:lnTo>
                  <a:lnTo>
                    <a:pt x="71675" y="133913"/>
                  </a:lnTo>
                  <a:lnTo>
                    <a:pt x="84429" y="134015"/>
                  </a:lnTo>
                  <a:lnTo>
                    <a:pt x="87830" y="135030"/>
                  </a:lnTo>
                  <a:lnTo>
                    <a:pt x="90098" y="136412"/>
                  </a:lnTo>
                  <a:lnTo>
                    <a:pt x="89493" y="140156"/>
                  </a:lnTo>
                  <a:lnTo>
                    <a:pt x="83176" y="151842"/>
                  </a:lnTo>
                  <a:lnTo>
                    <a:pt x="37019" y="188648"/>
                  </a:lnTo>
                  <a:lnTo>
                    <a:pt x="1831" y="215071"/>
                  </a:lnTo>
                  <a:lnTo>
                    <a:pt x="309" y="217290"/>
                  </a:lnTo>
                  <a:lnTo>
                    <a:pt x="0" y="218769"/>
                  </a:lnTo>
                  <a:lnTo>
                    <a:pt x="7183" y="220412"/>
                  </a:lnTo>
                  <a:lnTo>
                    <a:pt x="21899" y="219731"/>
                  </a:lnTo>
                  <a:lnTo>
                    <a:pt x="58658" y="211414"/>
                  </a:lnTo>
                  <a:lnTo>
                    <a:pt x="104984" y="200014"/>
                  </a:lnTo>
                  <a:lnTo>
                    <a:pt x="148813" y="189110"/>
                  </a:lnTo>
                  <a:lnTo>
                    <a:pt x="170833" y="183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819"/>
            <p:cNvSpPr/>
            <p:nvPr>
              <p:custDataLst>
                <p:tags r:id="rId199"/>
              </p:custDataLst>
            </p:nvPr>
          </p:nvSpPr>
          <p:spPr>
            <a:xfrm>
              <a:off x="4333392" y="3416300"/>
              <a:ext cx="156059" cy="82551"/>
            </a:xfrm>
            <a:custGeom>
              <a:avLst/>
              <a:gdLst/>
              <a:ahLst/>
              <a:cxnLst/>
              <a:rect l="0" t="0" r="0" b="0"/>
              <a:pathLst>
                <a:path w="156059" h="8255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1411"/>
                  </a:lnTo>
                  <a:lnTo>
                    <a:pt x="1562" y="6742"/>
                  </a:lnTo>
                  <a:lnTo>
                    <a:pt x="14016" y="11933"/>
                  </a:lnTo>
                  <a:lnTo>
                    <a:pt x="48590" y="22585"/>
                  </a:lnTo>
                  <a:lnTo>
                    <a:pt x="90819" y="41029"/>
                  </a:lnTo>
                  <a:lnTo>
                    <a:pt x="136272" y="69174"/>
                  </a:lnTo>
                  <a:lnTo>
                    <a:pt x="156058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820"/>
            <p:cNvSpPr/>
            <p:nvPr>
              <p:custDataLst>
                <p:tags r:id="rId200"/>
              </p:custDataLst>
            </p:nvPr>
          </p:nvSpPr>
          <p:spPr>
            <a:xfrm>
              <a:off x="4380519" y="3379083"/>
              <a:ext cx="102582" cy="176918"/>
            </a:xfrm>
            <a:custGeom>
              <a:avLst/>
              <a:gdLst/>
              <a:ahLst/>
              <a:cxnLst/>
              <a:rect l="0" t="0" r="0" b="0"/>
              <a:pathLst>
                <a:path w="102582" h="176918">
                  <a:moveTo>
                    <a:pt x="102581" y="5467"/>
                  </a:moveTo>
                  <a:lnTo>
                    <a:pt x="102581" y="5467"/>
                  </a:lnTo>
                  <a:lnTo>
                    <a:pt x="81858" y="441"/>
                  </a:lnTo>
                  <a:lnTo>
                    <a:pt x="76066" y="0"/>
                  </a:lnTo>
                  <a:lnTo>
                    <a:pt x="70088" y="2528"/>
                  </a:lnTo>
                  <a:lnTo>
                    <a:pt x="57800" y="12862"/>
                  </a:lnTo>
                  <a:lnTo>
                    <a:pt x="28302" y="53338"/>
                  </a:lnTo>
                  <a:lnTo>
                    <a:pt x="9311" y="92480"/>
                  </a:lnTo>
                  <a:lnTo>
                    <a:pt x="0" y="126342"/>
                  </a:lnTo>
                  <a:lnTo>
                    <a:pt x="74" y="145502"/>
                  </a:lnTo>
                  <a:lnTo>
                    <a:pt x="6223" y="159662"/>
                  </a:lnTo>
                  <a:lnTo>
                    <a:pt x="20031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821"/>
            <p:cNvSpPr/>
            <p:nvPr>
              <p:custDataLst>
                <p:tags r:id="rId201"/>
              </p:custDataLst>
            </p:nvPr>
          </p:nvSpPr>
          <p:spPr>
            <a:xfrm>
              <a:off x="4552950" y="3486150"/>
              <a:ext cx="3372" cy="69851"/>
            </a:xfrm>
            <a:custGeom>
              <a:avLst/>
              <a:gdLst/>
              <a:ahLst/>
              <a:cxnLst/>
              <a:rect l="0" t="0" r="0" b="0"/>
              <a:pathLst>
                <a:path w="3372" h="698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621" y="5299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822"/>
            <p:cNvSpPr/>
            <p:nvPr>
              <p:custDataLst>
                <p:tags r:id="rId202"/>
              </p:custDataLst>
            </p:nvPr>
          </p:nvSpPr>
          <p:spPr>
            <a:xfrm>
              <a:off x="4568342" y="3399015"/>
              <a:ext cx="3659" cy="10936"/>
            </a:xfrm>
            <a:custGeom>
              <a:avLst/>
              <a:gdLst/>
              <a:ahLst/>
              <a:cxnLst/>
              <a:rect l="0" t="0" r="0" b="0"/>
              <a:pathLst>
                <a:path w="3659" h="10936">
                  <a:moveTo>
                    <a:pt x="3658" y="10935"/>
                  </a:moveTo>
                  <a:lnTo>
                    <a:pt x="3658" y="10935"/>
                  </a:lnTo>
                  <a:lnTo>
                    <a:pt x="3658" y="4193"/>
                  </a:lnTo>
                  <a:lnTo>
                    <a:pt x="2952" y="2207"/>
                  </a:lnTo>
                  <a:lnTo>
                    <a:pt x="1776" y="883"/>
                  </a:lnTo>
                  <a:lnTo>
                    <a:pt x="287" y="0"/>
                  </a:lnTo>
                  <a:lnTo>
                    <a:pt x="0" y="117"/>
                  </a:lnTo>
                  <a:lnTo>
                    <a:pt x="3658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SMARTInkShape-Group464"/>
          <p:cNvGrpSpPr/>
          <p:nvPr/>
        </p:nvGrpSpPr>
        <p:grpSpPr>
          <a:xfrm>
            <a:off x="4976645" y="3217065"/>
            <a:ext cx="1601956" cy="772968"/>
            <a:chOff x="4976645" y="3217065"/>
            <a:chExt cx="1601956" cy="772968"/>
          </a:xfrm>
        </p:grpSpPr>
        <p:sp>
          <p:nvSpPr>
            <p:cNvPr id="204" name="SMARTInkShape-2823"/>
            <p:cNvSpPr/>
            <p:nvPr>
              <p:custDataLst>
                <p:tags r:id="rId178"/>
              </p:custDataLst>
            </p:nvPr>
          </p:nvSpPr>
          <p:spPr>
            <a:xfrm>
              <a:off x="4976645" y="3673733"/>
              <a:ext cx="109706" cy="275968"/>
            </a:xfrm>
            <a:custGeom>
              <a:avLst/>
              <a:gdLst/>
              <a:ahLst/>
              <a:cxnLst/>
              <a:rect l="0" t="0" r="0" b="0"/>
              <a:pathLst>
                <a:path w="109706" h="275968">
                  <a:moveTo>
                    <a:pt x="65255" y="34667"/>
                  </a:moveTo>
                  <a:lnTo>
                    <a:pt x="65255" y="34667"/>
                  </a:lnTo>
                  <a:lnTo>
                    <a:pt x="70281" y="13945"/>
                  </a:lnTo>
                  <a:lnTo>
                    <a:pt x="70722" y="8152"/>
                  </a:lnTo>
                  <a:lnTo>
                    <a:pt x="69606" y="4290"/>
                  </a:lnTo>
                  <a:lnTo>
                    <a:pt x="67449" y="1716"/>
                  </a:lnTo>
                  <a:lnTo>
                    <a:pt x="64601" y="0"/>
                  </a:lnTo>
                  <a:lnTo>
                    <a:pt x="61292" y="972"/>
                  </a:lnTo>
                  <a:lnTo>
                    <a:pt x="53851" y="7697"/>
                  </a:lnTo>
                  <a:lnTo>
                    <a:pt x="27437" y="53067"/>
                  </a:lnTo>
                  <a:lnTo>
                    <a:pt x="11523" y="93645"/>
                  </a:lnTo>
                  <a:lnTo>
                    <a:pt x="2569" y="136138"/>
                  </a:lnTo>
                  <a:lnTo>
                    <a:pt x="0" y="176427"/>
                  </a:lnTo>
                  <a:lnTo>
                    <a:pt x="3562" y="210795"/>
                  </a:lnTo>
                  <a:lnTo>
                    <a:pt x="16872" y="247799"/>
                  </a:lnTo>
                  <a:lnTo>
                    <a:pt x="35755" y="263682"/>
                  </a:lnTo>
                  <a:lnTo>
                    <a:pt x="59905" y="273330"/>
                  </a:lnTo>
                  <a:lnTo>
                    <a:pt x="109705" y="27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824"/>
            <p:cNvSpPr/>
            <p:nvPr>
              <p:custDataLst>
                <p:tags r:id="rId179"/>
              </p:custDataLst>
            </p:nvPr>
          </p:nvSpPr>
          <p:spPr>
            <a:xfrm>
              <a:off x="5228923" y="3749479"/>
              <a:ext cx="9828" cy="174822"/>
            </a:xfrm>
            <a:custGeom>
              <a:avLst/>
              <a:gdLst/>
              <a:ahLst/>
              <a:cxnLst/>
              <a:rect l="0" t="0" r="0" b="0"/>
              <a:pathLst>
                <a:path w="9828" h="174822">
                  <a:moveTo>
                    <a:pt x="9827" y="3371"/>
                  </a:moveTo>
                  <a:lnTo>
                    <a:pt x="9827" y="3371"/>
                  </a:lnTo>
                  <a:lnTo>
                    <a:pt x="9827" y="0"/>
                  </a:lnTo>
                  <a:lnTo>
                    <a:pt x="8416" y="418"/>
                  </a:lnTo>
                  <a:lnTo>
                    <a:pt x="3085" y="4645"/>
                  </a:lnTo>
                  <a:lnTo>
                    <a:pt x="1657" y="18754"/>
                  </a:lnTo>
                  <a:lnTo>
                    <a:pt x="3117" y="65676"/>
                  </a:lnTo>
                  <a:lnTo>
                    <a:pt x="0" y="111359"/>
                  </a:lnTo>
                  <a:lnTo>
                    <a:pt x="2058" y="158627"/>
                  </a:lnTo>
                  <a:lnTo>
                    <a:pt x="3477" y="174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825"/>
            <p:cNvSpPr/>
            <p:nvPr>
              <p:custDataLst>
                <p:tags r:id="rId180"/>
              </p:custDataLst>
            </p:nvPr>
          </p:nvSpPr>
          <p:spPr>
            <a:xfrm>
              <a:off x="5295900" y="3803650"/>
              <a:ext cx="88901" cy="31751"/>
            </a:xfrm>
            <a:custGeom>
              <a:avLst/>
              <a:gdLst/>
              <a:ahLst/>
              <a:cxnLst/>
              <a:rect l="0" t="0" r="0" b="0"/>
              <a:pathLst>
                <a:path w="889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5008"/>
                  </a:lnTo>
                  <a:lnTo>
                    <a:pt x="1881" y="19817"/>
                  </a:lnTo>
                  <a:lnTo>
                    <a:pt x="3371" y="17445"/>
                  </a:lnTo>
                  <a:lnTo>
                    <a:pt x="15580" y="7364"/>
                  </a:lnTo>
                  <a:lnTo>
                    <a:pt x="28561" y="3273"/>
                  </a:lnTo>
                  <a:lnTo>
                    <a:pt x="74056" y="431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826"/>
            <p:cNvSpPr/>
            <p:nvPr>
              <p:custDataLst>
                <p:tags r:id="rId181"/>
              </p:custDataLst>
            </p:nvPr>
          </p:nvSpPr>
          <p:spPr>
            <a:xfrm>
              <a:off x="5454650" y="3711048"/>
              <a:ext cx="89606" cy="278985"/>
            </a:xfrm>
            <a:custGeom>
              <a:avLst/>
              <a:gdLst/>
              <a:ahLst/>
              <a:cxnLst/>
              <a:rect l="0" t="0" r="0" b="0"/>
              <a:pathLst>
                <a:path w="89606" h="278985">
                  <a:moveTo>
                    <a:pt x="25400" y="60852"/>
                  </a:moveTo>
                  <a:lnTo>
                    <a:pt x="25400" y="60852"/>
                  </a:lnTo>
                  <a:lnTo>
                    <a:pt x="22029" y="64223"/>
                  </a:lnTo>
                  <a:lnTo>
                    <a:pt x="16561" y="76432"/>
                  </a:lnTo>
                  <a:lnTo>
                    <a:pt x="13463" y="116846"/>
                  </a:lnTo>
                  <a:lnTo>
                    <a:pt x="13039" y="148533"/>
                  </a:lnTo>
                  <a:lnTo>
                    <a:pt x="12851" y="181900"/>
                  </a:lnTo>
                  <a:lnTo>
                    <a:pt x="12767" y="214840"/>
                  </a:lnTo>
                  <a:lnTo>
                    <a:pt x="12720" y="257624"/>
                  </a:lnTo>
                  <a:lnTo>
                    <a:pt x="12000" y="277983"/>
                  </a:lnTo>
                  <a:lnTo>
                    <a:pt x="10822" y="278984"/>
                  </a:lnTo>
                  <a:lnTo>
                    <a:pt x="9332" y="278240"/>
                  </a:lnTo>
                  <a:lnTo>
                    <a:pt x="13650" y="234884"/>
                  </a:lnTo>
                  <a:lnTo>
                    <a:pt x="17356" y="199583"/>
                  </a:lnTo>
                  <a:lnTo>
                    <a:pt x="21355" y="153320"/>
                  </a:lnTo>
                  <a:lnTo>
                    <a:pt x="24819" y="128847"/>
                  </a:lnTo>
                  <a:lnTo>
                    <a:pt x="29246" y="104065"/>
                  </a:lnTo>
                  <a:lnTo>
                    <a:pt x="39810" y="58891"/>
                  </a:lnTo>
                  <a:lnTo>
                    <a:pt x="56951" y="16448"/>
                  </a:lnTo>
                  <a:lnTo>
                    <a:pt x="66704" y="2782"/>
                  </a:lnTo>
                  <a:lnTo>
                    <a:pt x="70575" y="266"/>
                  </a:lnTo>
                  <a:lnTo>
                    <a:pt x="73861" y="0"/>
                  </a:lnTo>
                  <a:lnTo>
                    <a:pt x="76757" y="1234"/>
                  </a:lnTo>
                  <a:lnTo>
                    <a:pt x="87575" y="19825"/>
                  </a:lnTo>
                  <a:lnTo>
                    <a:pt x="89605" y="57790"/>
                  </a:lnTo>
                  <a:lnTo>
                    <a:pt x="75625" y="98044"/>
                  </a:lnTo>
                  <a:lnTo>
                    <a:pt x="50238" y="133412"/>
                  </a:lnTo>
                  <a:lnTo>
                    <a:pt x="27115" y="152750"/>
                  </a:lnTo>
                  <a:lnTo>
                    <a:pt x="20899" y="154573"/>
                  </a:lnTo>
                  <a:lnTo>
                    <a:pt x="15343" y="154377"/>
                  </a:lnTo>
                  <a:lnTo>
                    <a:pt x="0" y="149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827"/>
            <p:cNvSpPr/>
            <p:nvPr>
              <p:custDataLst>
                <p:tags r:id="rId182"/>
              </p:custDataLst>
            </p:nvPr>
          </p:nvSpPr>
          <p:spPr>
            <a:xfrm>
              <a:off x="5549900" y="3651250"/>
              <a:ext cx="95035" cy="228601"/>
            </a:xfrm>
            <a:custGeom>
              <a:avLst/>
              <a:gdLst/>
              <a:ahLst/>
              <a:cxnLst/>
              <a:rect l="0" t="0" r="0" b="0"/>
              <a:pathLst>
                <a:path w="95035" h="228601">
                  <a:moveTo>
                    <a:pt x="44450" y="0"/>
                  </a:moveTo>
                  <a:lnTo>
                    <a:pt x="44450" y="0"/>
                  </a:lnTo>
                  <a:lnTo>
                    <a:pt x="51192" y="0"/>
                  </a:lnTo>
                  <a:lnTo>
                    <a:pt x="60146" y="7526"/>
                  </a:lnTo>
                  <a:lnTo>
                    <a:pt x="83142" y="38724"/>
                  </a:lnTo>
                  <a:lnTo>
                    <a:pt x="95034" y="78658"/>
                  </a:lnTo>
                  <a:lnTo>
                    <a:pt x="93037" y="111864"/>
                  </a:lnTo>
                  <a:lnTo>
                    <a:pt x="82977" y="145673"/>
                  </a:lnTo>
                  <a:lnTo>
                    <a:pt x="64396" y="174810"/>
                  </a:lnTo>
                  <a:lnTo>
                    <a:pt x="17842" y="215048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828"/>
            <p:cNvSpPr/>
            <p:nvPr>
              <p:custDataLst>
                <p:tags r:id="rId183"/>
              </p:custDataLst>
            </p:nvPr>
          </p:nvSpPr>
          <p:spPr>
            <a:xfrm>
              <a:off x="5708911" y="3486858"/>
              <a:ext cx="101340" cy="109346"/>
            </a:xfrm>
            <a:custGeom>
              <a:avLst/>
              <a:gdLst/>
              <a:ahLst/>
              <a:cxnLst/>
              <a:rect l="0" t="0" r="0" b="0"/>
              <a:pathLst>
                <a:path w="101340" h="109346">
                  <a:moveTo>
                    <a:pt x="6089" y="31042"/>
                  </a:moveTo>
                  <a:lnTo>
                    <a:pt x="6089" y="31042"/>
                  </a:lnTo>
                  <a:lnTo>
                    <a:pt x="6089" y="7309"/>
                  </a:lnTo>
                  <a:lnTo>
                    <a:pt x="6089" y="47884"/>
                  </a:lnTo>
                  <a:lnTo>
                    <a:pt x="4208" y="92091"/>
                  </a:lnTo>
                  <a:lnTo>
                    <a:pt x="622" y="109345"/>
                  </a:lnTo>
                  <a:lnTo>
                    <a:pt x="0" y="98850"/>
                  </a:lnTo>
                  <a:lnTo>
                    <a:pt x="8562" y="58202"/>
                  </a:lnTo>
                  <a:lnTo>
                    <a:pt x="17066" y="36763"/>
                  </a:lnTo>
                  <a:lnTo>
                    <a:pt x="30253" y="17827"/>
                  </a:lnTo>
                  <a:lnTo>
                    <a:pt x="45521" y="5649"/>
                  </a:lnTo>
                  <a:lnTo>
                    <a:pt x="53543" y="1413"/>
                  </a:lnTo>
                  <a:lnTo>
                    <a:pt x="61009" y="0"/>
                  </a:lnTo>
                  <a:lnTo>
                    <a:pt x="74948" y="2194"/>
                  </a:lnTo>
                  <a:lnTo>
                    <a:pt x="80217" y="6871"/>
                  </a:lnTo>
                  <a:lnTo>
                    <a:pt x="87953" y="21475"/>
                  </a:lnTo>
                  <a:lnTo>
                    <a:pt x="99088" y="67952"/>
                  </a:lnTo>
                  <a:lnTo>
                    <a:pt x="101339" y="94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829"/>
            <p:cNvSpPr/>
            <p:nvPr>
              <p:custDataLst>
                <p:tags r:id="rId184"/>
              </p:custDataLst>
            </p:nvPr>
          </p:nvSpPr>
          <p:spPr>
            <a:xfrm>
              <a:off x="5878280" y="3506894"/>
              <a:ext cx="109771" cy="23707"/>
            </a:xfrm>
            <a:custGeom>
              <a:avLst/>
              <a:gdLst/>
              <a:ahLst/>
              <a:cxnLst/>
              <a:rect l="0" t="0" r="0" b="0"/>
              <a:pathLst>
                <a:path w="109771" h="23707">
                  <a:moveTo>
                    <a:pt x="8170" y="23706"/>
                  </a:moveTo>
                  <a:lnTo>
                    <a:pt x="8170" y="23706"/>
                  </a:lnTo>
                  <a:lnTo>
                    <a:pt x="1428" y="20335"/>
                  </a:lnTo>
                  <a:lnTo>
                    <a:pt x="147" y="17931"/>
                  </a:lnTo>
                  <a:lnTo>
                    <a:pt x="0" y="14917"/>
                  </a:lnTo>
                  <a:lnTo>
                    <a:pt x="607" y="11496"/>
                  </a:lnTo>
                  <a:lnTo>
                    <a:pt x="3833" y="8511"/>
                  </a:lnTo>
                  <a:lnTo>
                    <a:pt x="14944" y="3312"/>
                  </a:lnTo>
                  <a:lnTo>
                    <a:pt x="55918" y="0"/>
                  </a:lnTo>
                  <a:lnTo>
                    <a:pt x="109770" y="4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830"/>
            <p:cNvSpPr/>
            <p:nvPr>
              <p:custDataLst>
                <p:tags r:id="rId185"/>
              </p:custDataLst>
            </p:nvPr>
          </p:nvSpPr>
          <p:spPr>
            <a:xfrm>
              <a:off x="6086693" y="3375448"/>
              <a:ext cx="142658" cy="191598"/>
            </a:xfrm>
            <a:custGeom>
              <a:avLst/>
              <a:gdLst/>
              <a:ahLst/>
              <a:cxnLst/>
              <a:rect l="0" t="0" r="0" b="0"/>
              <a:pathLst>
                <a:path w="142658" h="191598">
                  <a:moveTo>
                    <a:pt x="142657" y="9102"/>
                  </a:moveTo>
                  <a:lnTo>
                    <a:pt x="142657" y="9102"/>
                  </a:lnTo>
                  <a:lnTo>
                    <a:pt x="142657" y="5731"/>
                  </a:lnTo>
                  <a:lnTo>
                    <a:pt x="140776" y="2195"/>
                  </a:lnTo>
                  <a:lnTo>
                    <a:pt x="139286" y="264"/>
                  </a:lnTo>
                  <a:lnTo>
                    <a:pt x="130105" y="0"/>
                  </a:lnTo>
                  <a:lnTo>
                    <a:pt x="94474" y="8950"/>
                  </a:lnTo>
                  <a:lnTo>
                    <a:pt x="48080" y="34446"/>
                  </a:lnTo>
                  <a:lnTo>
                    <a:pt x="28421" y="50234"/>
                  </a:lnTo>
                  <a:lnTo>
                    <a:pt x="22755" y="57690"/>
                  </a:lnTo>
                  <a:lnTo>
                    <a:pt x="18341" y="71618"/>
                  </a:lnTo>
                  <a:lnTo>
                    <a:pt x="18858" y="77591"/>
                  </a:lnTo>
                  <a:lnTo>
                    <a:pt x="23195" y="87989"/>
                  </a:lnTo>
                  <a:lnTo>
                    <a:pt x="33589" y="95434"/>
                  </a:lnTo>
                  <a:lnTo>
                    <a:pt x="66883" y="109297"/>
                  </a:lnTo>
                  <a:lnTo>
                    <a:pt x="68152" y="111176"/>
                  </a:lnTo>
                  <a:lnTo>
                    <a:pt x="68292" y="113841"/>
                  </a:lnTo>
                  <a:lnTo>
                    <a:pt x="67681" y="117028"/>
                  </a:lnTo>
                  <a:lnTo>
                    <a:pt x="53335" y="131626"/>
                  </a:lnTo>
                  <a:lnTo>
                    <a:pt x="8056" y="164645"/>
                  </a:lnTo>
                  <a:lnTo>
                    <a:pt x="1696" y="173718"/>
                  </a:lnTo>
                  <a:lnTo>
                    <a:pt x="0" y="178112"/>
                  </a:lnTo>
                  <a:lnTo>
                    <a:pt x="986" y="181748"/>
                  </a:lnTo>
                  <a:lnTo>
                    <a:pt x="3760" y="184877"/>
                  </a:lnTo>
                  <a:lnTo>
                    <a:pt x="7725" y="187668"/>
                  </a:lnTo>
                  <a:lnTo>
                    <a:pt x="26791" y="191597"/>
                  </a:lnTo>
                  <a:lnTo>
                    <a:pt x="73020" y="187150"/>
                  </a:lnTo>
                  <a:lnTo>
                    <a:pt x="123607" y="174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831"/>
            <p:cNvSpPr/>
            <p:nvPr>
              <p:custDataLst>
                <p:tags r:id="rId186"/>
              </p:custDataLst>
            </p:nvPr>
          </p:nvSpPr>
          <p:spPr>
            <a:xfrm>
              <a:off x="6361027" y="3390900"/>
              <a:ext cx="84224" cy="127001"/>
            </a:xfrm>
            <a:custGeom>
              <a:avLst/>
              <a:gdLst/>
              <a:ahLst/>
              <a:cxnLst/>
              <a:rect l="0" t="0" r="0" b="0"/>
              <a:pathLst>
                <a:path w="84224" h="127001">
                  <a:moveTo>
                    <a:pt x="8023" y="0"/>
                  </a:moveTo>
                  <a:lnTo>
                    <a:pt x="8023" y="0"/>
                  </a:lnTo>
                  <a:lnTo>
                    <a:pt x="1281" y="0"/>
                  </a:lnTo>
                  <a:lnTo>
                    <a:pt x="0" y="2822"/>
                  </a:lnTo>
                  <a:lnTo>
                    <a:pt x="460" y="13484"/>
                  </a:lnTo>
                  <a:lnTo>
                    <a:pt x="8056" y="35354"/>
                  </a:lnTo>
                  <a:lnTo>
                    <a:pt x="41171" y="81422"/>
                  </a:lnTo>
                  <a:lnTo>
                    <a:pt x="84223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832"/>
            <p:cNvSpPr/>
            <p:nvPr>
              <p:custDataLst>
                <p:tags r:id="rId187"/>
              </p:custDataLst>
            </p:nvPr>
          </p:nvSpPr>
          <p:spPr>
            <a:xfrm>
              <a:off x="6369050" y="3379965"/>
              <a:ext cx="120651" cy="150636"/>
            </a:xfrm>
            <a:custGeom>
              <a:avLst/>
              <a:gdLst/>
              <a:ahLst/>
              <a:cxnLst/>
              <a:rect l="0" t="0" r="0" b="0"/>
              <a:pathLst>
                <a:path w="120651" h="150636">
                  <a:moveTo>
                    <a:pt x="120650" y="10935"/>
                  </a:moveTo>
                  <a:lnTo>
                    <a:pt x="120650" y="10935"/>
                  </a:lnTo>
                  <a:lnTo>
                    <a:pt x="113908" y="4193"/>
                  </a:lnTo>
                  <a:lnTo>
                    <a:pt x="103072" y="883"/>
                  </a:lnTo>
                  <a:lnTo>
                    <a:pt x="96231" y="0"/>
                  </a:lnTo>
                  <a:lnTo>
                    <a:pt x="73120" y="5500"/>
                  </a:lnTo>
                  <a:lnTo>
                    <a:pt x="45027" y="26179"/>
                  </a:lnTo>
                  <a:lnTo>
                    <a:pt x="17731" y="58020"/>
                  </a:lnTo>
                  <a:lnTo>
                    <a:pt x="1882" y="94266"/>
                  </a:lnTo>
                  <a:lnTo>
                    <a:pt x="0" y="150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833"/>
            <p:cNvSpPr/>
            <p:nvPr>
              <p:custDataLst>
                <p:tags r:id="rId188"/>
              </p:custDataLst>
            </p:nvPr>
          </p:nvSpPr>
          <p:spPr>
            <a:xfrm>
              <a:off x="6502400" y="34988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0"/>
                  </a:moveTo>
                  <a:lnTo>
                    <a:pt x="6350" y="0"/>
                  </a:lnTo>
                  <a:lnTo>
                    <a:pt x="5645" y="20264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834"/>
            <p:cNvSpPr/>
            <p:nvPr>
              <p:custDataLst>
                <p:tags r:id="rId189"/>
              </p:custDataLst>
            </p:nvPr>
          </p:nvSpPr>
          <p:spPr>
            <a:xfrm>
              <a:off x="6565900" y="3395429"/>
              <a:ext cx="12701" cy="8172"/>
            </a:xfrm>
            <a:custGeom>
              <a:avLst/>
              <a:gdLst/>
              <a:ahLst/>
              <a:cxnLst/>
              <a:rect l="0" t="0" r="0" b="0"/>
              <a:pathLst>
                <a:path w="12701" h="8172">
                  <a:moveTo>
                    <a:pt x="12700" y="8171"/>
                  </a:moveTo>
                  <a:lnTo>
                    <a:pt x="12700" y="8171"/>
                  </a:lnTo>
                  <a:lnTo>
                    <a:pt x="9329" y="1429"/>
                  </a:lnTo>
                  <a:lnTo>
                    <a:pt x="7631" y="149"/>
                  </a:lnTo>
                  <a:lnTo>
                    <a:pt x="5792" y="0"/>
                  </a:lnTo>
                  <a:lnTo>
                    <a:pt x="0" y="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835"/>
            <p:cNvSpPr/>
            <p:nvPr>
              <p:custDataLst>
                <p:tags r:id="rId190"/>
              </p:custDataLst>
            </p:nvPr>
          </p:nvSpPr>
          <p:spPr>
            <a:xfrm>
              <a:off x="6096000" y="36766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0"/>
                  </a:moveTo>
                  <a:lnTo>
                    <a:pt x="0" y="0"/>
                  </a:lnTo>
                  <a:lnTo>
                    <a:pt x="705" y="10845"/>
                  </a:lnTo>
                  <a:lnTo>
                    <a:pt x="63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836"/>
            <p:cNvSpPr/>
            <p:nvPr>
              <p:custDataLst>
                <p:tags r:id="rId191"/>
              </p:custDataLst>
            </p:nvPr>
          </p:nvSpPr>
          <p:spPr>
            <a:xfrm>
              <a:off x="6091415" y="3619500"/>
              <a:ext cx="10936" cy="6351"/>
            </a:xfrm>
            <a:custGeom>
              <a:avLst/>
              <a:gdLst/>
              <a:ahLst/>
              <a:cxnLst/>
              <a:rect l="0" t="0" r="0" b="0"/>
              <a:pathLst>
                <a:path w="10936" h="6351">
                  <a:moveTo>
                    <a:pt x="10935" y="6350"/>
                  </a:moveTo>
                  <a:lnTo>
                    <a:pt x="10935" y="6350"/>
                  </a:lnTo>
                  <a:lnTo>
                    <a:pt x="0" y="883"/>
                  </a:lnTo>
                  <a:lnTo>
                    <a:pt x="117" y="588"/>
                  </a:lnTo>
                  <a:lnTo>
                    <a:pt x="4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837"/>
            <p:cNvSpPr/>
            <p:nvPr>
              <p:custDataLst>
                <p:tags r:id="rId192"/>
              </p:custDataLst>
            </p:nvPr>
          </p:nvSpPr>
          <p:spPr>
            <a:xfrm>
              <a:off x="6168829" y="3650858"/>
              <a:ext cx="60522" cy="13093"/>
            </a:xfrm>
            <a:custGeom>
              <a:avLst/>
              <a:gdLst/>
              <a:ahLst/>
              <a:cxnLst/>
              <a:rect l="0" t="0" r="0" b="0"/>
              <a:pathLst>
                <a:path w="60522" h="13093">
                  <a:moveTo>
                    <a:pt x="3371" y="6742"/>
                  </a:moveTo>
                  <a:lnTo>
                    <a:pt x="3371" y="6742"/>
                  </a:lnTo>
                  <a:lnTo>
                    <a:pt x="0" y="6742"/>
                  </a:lnTo>
                  <a:lnTo>
                    <a:pt x="28292" y="5330"/>
                  </a:lnTo>
                  <a:lnTo>
                    <a:pt x="41257" y="0"/>
                  </a:lnTo>
                  <a:lnTo>
                    <a:pt x="46267" y="131"/>
                  </a:lnTo>
                  <a:lnTo>
                    <a:pt x="50313" y="2334"/>
                  </a:lnTo>
                  <a:lnTo>
                    <a:pt x="60521" y="13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838"/>
            <p:cNvSpPr/>
            <p:nvPr>
              <p:custDataLst>
                <p:tags r:id="rId193"/>
              </p:custDataLst>
            </p:nvPr>
          </p:nvSpPr>
          <p:spPr>
            <a:xfrm>
              <a:off x="6169719" y="3689350"/>
              <a:ext cx="46932" cy="6273"/>
            </a:xfrm>
            <a:custGeom>
              <a:avLst/>
              <a:gdLst/>
              <a:ahLst/>
              <a:cxnLst/>
              <a:rect l="0" t="0" r="0" b="0"/>
              <a:pathLst>
                <a:path w="46932" h="6273">
                  <a:moveTo>
                    <a:pt x="15181" y="0"/>
                  </a:moveTo>
                  <a:lnTo>
                    <a:pt x="15181" y="0"/>
                  </a:lnTo>
                  <a:lnTo>
                    <a:pt x="3248" y="5026"/>
                  </a:lnTo>
                  <a:lnTo>
                    <a:pt x="0" y="5762"/>
                  </a:lnTo>
                  <a:lnTo>
                    <a:pt x="120" y="5958"/>
                  </a:lnTo>
                  <a:lnTo>
                    <a:pt x="12127" y="6272"/>
                  </a:lnTo>
                  <a:lnTo>
                    <a:pt x="469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839"/>
            <p:cNvSpPr/>
            <p:nvPr>
              <p:custDataLst>
                <p:tags r:id="rId194"/>
              </p:custDataLst>
            </p:nvPr>
          </p:nvSpPr>
          <p:spPr>
            <a:xfrm>
              <a:off x="6294615" y="3657600"/>
              <a:ext cx="10936" cy="63501"/>
            </a:xfrm>
            <a:custGeom>
              <a:avLst/>
              <a:gdLst/>
              <a:ahLst/>
              <a:cxnLst/>
              <a:rect l="0" t="0" r="0" b="0"/>
              <a:pathLst>
                <a:path w="10936" h="63501">
                  <a:moveTo>
                    <a:pt x="10935" y="0"/>
                  </a:moveTo>
                  <a:lnTo>
                    <a:pt x="10935" y="0"/>
                  </a:lnTo>
                  <a:lnTo>
                    <a:pt x="4193" y="3371"/>
                  </a:lnTo>
                  <a:lnTo>
                    <a:pt x="2206" y="6481"/>
                  </a:lnTo>
                  <a:lnTo>
                    <a:pt x="0" y="15580"/>
                  </a:lnTo>
                  <a:lnTo>
                    <a:pt x="2129" y="32603"/>
                  </a:lnTo>
                  <a:lnTo>
                    <a:pt x="10935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840"/>
            <p:cNvSpPr/>
            <p:nvPr>
              <p:custDataLst>
                <p:tags r:id="rId195"/>
              </p:custDataLst>
            </p:nvPr>
          </p:nvSpPr>
          <p:spPr>
            <a:xfrm>
              <a:off x="6076950" y="3217065"/>
              <a:ext cx="107951" cy="72236"/>
            </a:xfrm>
            <a:custGeom>
              <a:avLst/>
              <a:gdLst/>
              <a:ahLst/>
              <a:cxnLst/>
              <a:rect l="0" t="0" r="0" b="0"/>
              <a:pathLst>
                <a:path w="107951" h="72236">
                  <a:moveTo>
                    <a:pt x="0" y="15085"/>
                  </a:moveTo>
                  <a:lnTo>
                    <a:pt x="0" y="15085"/>
                  </a:lnTo>
                  <a:lnTo>
                    <a:pt x="3371" y="11714"/>
                  </a:lnTo>
                  <a:lnTo>
                    <a:pt x="6907" y="10059"/>
                  </a:lnTo>
                  <a:lnTo>
                    <a:pt x="8839" y="9618"/>
                  </a:lnTo>
                  <a:lnTo>
                    <a:pt x="16301" y="5251"/>
                  </a:lnTo>
                  <a:lnTo>
                    <a:pt x="17217" y="5707"/>
                  </a:lnTo>
                  <a:lnTo>
                    <a:pt x="17828" y="6716"/>
                  </a:lnTo>
                  <a:lnTo>
                    <a:pt x="18103" y="28615"/>
                  </a:lnTo>
                  <a:lnTo>
                    <a:pt x="7485" y="69098"/>
                  </a:lnTo>
                  <a:lnTo>
                    <a:pt x="8736" y="67078"/>
                  </a:lnTo>
                  <a:lnTo>
                    <a:pt x="39277" y="22972"/>
                  </a:lnTo>
                  <a:lnTo>
                    <a:pt x="51323" y="9418"/>
                  </a:lnTo>
                  <a:lnTo>
                    <a:pt x="63733" y="1983"/>
                  </a:lnTo>
                  <a:lnTo>
                    <a:pt x="70005" y="0"/>
                  </a:lnTo>
                  <a:lnTo>
                    <a:pt x="75598" y="795"/>
                  </a:lnTo>
                  <a:lnTo>
                    <a:pt x="85575" y="7322"/>
                  </a:lnTo>
                  <a:lnTo>
                    <a:pt x="92832" y="19161"/>
                  </a:lnTo>
                  <a:lnTo>
                    <a:pt x="107950" y="7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SMARTInkShape-Group465"/>
          <p:cNvGrpSpPr/>
          <p:nvPr/>
        </p:nvGrpSpPr>
        <p:grpSpPr>
          <a:xfrm>
            <a:off x="4121150" y="3212899"/>
            <a:ext cx="228601" cy="520902"/>
            <a:chOff x="4121150" y="3212899"/>
            <a:chExt cx="228601" cy="520902"/>
          </a:xfrm>
        </p:grpSpPr>
        <p:sp>
          <p:nvSpPr>
            <p:cNvPr id="223" name="SMARTInkShape-2841"/>
            <p:cNvSpPr/>
            <p:nvPr>
              <p:custDataLst>
                <p:tags r:id="rId172"/>
              </p:custDataLst>
            </p:nvPr>
          </p:nvSpPr>
          <p:spPr>
            <a:xfrm>
              <a:off x="4203700" y="36766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705" y="10845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842"/>
            <p:cNvSpPr/>
            <p:nvPr>
              <p:custDataLst>
                <p:tags r:id="rId173"/>
              </p:custDataLst>
            </p:nvPr>
          </p:nvSpPr>
          <p:spPr>
            <a:xfrm>
              <a:off x="4192144" y="3619500"/>
              <a:ext cx="11557" cy="6351"/>
            </a:xfrm>
            <a:custGeom>
              <a:avLst/>
              <a:gdLst/>
              <a:ahLst/>
              <a:cxnLst/>
              <a:rect l="0" t="0" r="0" b="0"/>
              <a:pathLst>
                <a:path w="11557" h="6351">
                  <a:moveTo>
                    <a:pt x="11556" y="6350"/>
                  </a:moveTo>
                  <a:lnTo>
                    <a:pt x="11556" y="6350"/>
                  </a:lnTo>
                  <a:lnTo>
                    <a:pt x="8185" y="2979"/>
                  </a:lnTo>
                  <a:lnTo>
                    <a:pt x="4649" y="1324"/>
                  </a:lnTo>
                  <a:lnTo>
                    <a:pt x="0" y="262"/>
                  </a:lnTo>
                  <a:lnTo>
                    <a:pt x="1246" y="116"/>
                  </a:lnTo>
                  <a:lnTo>
                    <a:pt x="52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843"/>
            <p:cNvSpPr/>
            <p:nvPr>
              <p:custDataLst>
                <p:tags r:id="rId174"/>
              </p:custDataLst>
            </p:nvPr>
          </p:nvSpPr>
          <p:spPr>
            <a:xfrm>
              <a:off x="4235450" y="367665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0" y="0"/>
                  </a:moveTo>
                  <a:lnTo>
                    <a:pt x="0" y="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844"/>
            <p:cNvSpPr/>
            <p:nvPr>
              <p:custDataLst>
                <p:tags r:id="rId175"/>
              </p:custDataLst>
            </p:nvPr>
          </p:nvSpPr>
          <p:spPr>
            <a:xfrm>
              <a:off x="4236333" y="3695700"/>
              <a:ext cx="49918" cy="12701"/>
            </a:xfrm>
            <a:custGeom>
              <a:avLst/>
              <a:gdLst/>
              <a:ahLst/>
              <a:cxnLst/>
              <a:rect l="0" t="0" r="0" b="0"/>
              <a:pathLst>
                <a:path w="4991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14775" y="12700"/>
                  </a:lnTo>
                  <a:lnTo>
                    <a:pt x="49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845"/>
            <p:cNvSpPr/>
            <p:nvPr>
              <p:custDataLst>
                <p:tags r:id="rId176"/>
              </p:custDataLst>
            </p:nvPr>
          </p:nvSpPr>
          <p:spPr>
            <a:xfrm>
              <a:off x="4330700" y="366395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6185" y="2856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846"/>
            <p:cNvSpPr/>
            <p:nvPr>
              <p:custDataLst>
                <p:tags r:id="rId177"/>
              </p:custDataLst>
            </p:nvPr>
          </p:nvSpPr>
          <p:spPr>
            <a:xfrm>
              <a:off x="4121150" y="3212899"/>
              <a:ext cx="95251" cy="77990"/>
            </a:xfrm>
            <a:custGeom>
              <a:avLst/>
              <a:gdLst/>
              <a:ahLst/>
              <a:cxnLst/>
              <a:rect l="0" t="0" r="0" b="0"/>
              <a:pathLst>
                <a:path w="95251" h="77990">
                  <a:moveTo>
                    <a:pt x="0" y="38301"/>
                  </a:moveTo>
                  <a:lnTo>
                    <a:pt x="0" y="38301"/>
                  </a:lnTo>
                  <a:lnTo>
                    <a:pt x="0" y="32834"/>
                  </a:lnTo>
                  <a:lnTo>
                    <a:pt x="0" y="76269"/>
                  </a:lnTo>
                  <a:lnTo>
                    <a:pt x="705" y="77724"/>
                  </a:lnTo>
                  <a:lnTo>
                    <a:pt x="1881" y="77989"/>
                  </a:lnTo>
                  <a:lnTo>
                    <a:pt x="3371" y="77459"/>
                  </a:lnTo>
                  <a:lnTo>
                    <a:pt x="26440" y="44661"/>
                  </a:lnTo>
                  <a:lnTo>
                    <a:pt x="41309" y="22155"/>
                  </a:lnTo>
                  <a:lnTo>
                    <a:pt x="68905" y="0"/>
                  </a:lnTo>
                  <a:lnTo>
                    <a:pt x="72747" y="772"/>
                  </a:lnTo>
                  <a:lnTo>
                    <a:pt x="80781" y="9157"/>
                  </a:lnTo>
                  <a:lnTo>
                    <a:pt x="85291" y="22291"/>
                  </a:lnTo>
                  <a:lnTo>
                    <a:pt x="95250" y="70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SMARTInkShape-Group466"/>
          <p:cNvGrpSpPr/>
          <p:nvPr/>
        </p:nvGrpSpPr>
        <p:grpSpPr>
          <a:xfrm>
            <a:off x="1854200" y="3025579"/>
            <a:ext cx="438151" cy="378022"/>
            <a:chOff x="1854200" y="3025579"/>
            <a:chExt cx="438151" cy="378022"/>
          </a:xfrm>
        </p:grpSpPr>
        <p:sp>
          <p:nvSpPr>
            <p:cNvPr id="230" name="SMARTInkShape-2847"/>
            <p:cNvSpPr/>
            <p:nvPr>
              <p:custDataLst>
                <p:tags r:id="rId167"/>
              </p:custDataLst>
            </p:nvPr>
          </p:nvSpPr>
          <p:spPr>
            <a:xfrm>
              <a:off x="1892300" y="3025579"/>
              <a:ext cx="73131" cy="358972"/>
            </a:xfrm>
            <a:custGeom>
              <a:avLst/>
              <a:gdLst/>
              <a:ahLst/>
              <a:cxnLst/>
              <a:rect l="0" t="0" r="0" b="0"/>
              <a:pathLst>
                <a:path w="73131" h="3589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5" y="418"/>
                  </a:lnTo>
                  <a:lnTo>
                    <a:pt x="15580" y="31814"/>
                  </a:lnTo>
                  <a:lnTo>
                    <a:pt x="28561" y="64931"/>
                  </a:lnTo>
                  <a:lnTo>
                    <a:pt x="42327" y="106931"/>
                  </a:lnTo>
                  <a:lnTo>
                    <a:pt x="47974" y="130972"/>
                  </a:lnTo>
                  <a:lnTo>
                    <a:pt x="53149" y="156172"/>
                  </a:lnTo>
                  <a:lnTo>
                    <a:pt x="58011" y="182144"/>
                  </a:lnTo>
                  <a:lnTo>
                    <a:pt x="62663" y="208631"/>
                  </a:lnTo>
                  <a:lnTo>
                    <a:pt x="67175" y="235461"/>
                  </a:lnTo>
                  <a:lnTo>
                    <a:pt x="72189" y="280324"/>
                  </a:lnTo>
                  <a:lnTo>
                    <a:pt x="73130" y="327907"/>
                  </a:lnTo>
                  <a:lnTo>
                    <a:pt x="69850" y="358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848"/>
            <p:cNvSpPr/>
            <p:nvPr>
              <p:custDataLst>
                <p:tags r:id="rId168"/>
              </p:custDataLst>
            </p:nvPr>
          </p:nvSpPr>
          <p:spPr>
            <a:xfrm>
              <a:off x="1854200" y="3321050"/>
              <a:ext cx="114301" cy="57151"/>
            </a:xfrm>
            <a:custGeom>
              <a:avLst/>
              <a:gdLst/>
              <a:ahLst/>
              <a:cxnLst/>
              <a:rect l="0" t="0" r="0" b="0"/>
              <a:pathLst>
                <a:path w="114301" h="571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50280" y="38691"/>
                  </a:lnTo>
                  <a:lnTo>
                    <a:pt x="96532" y="52772"/>
                  </a:lnTo>
                  <a:lnTo>
                    <a:pt x="1143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849"/>
            <p:cNvSpPr/>
            <p:nvPr>
              <p:custDataLst>
                <p:tags r:id="rId169"/>
              </p:custDataLst>
            </p:nvPr>
          </p:nvSpPr>
          <p:spPr>
            <a:xfrm>
              <a:off x="1962150" y="3324029"/>
              <a:ext cx="95251" cy="79572"/>
            </a:xfrm>
            <a:custGeom>
              <a:avLst/>
              <a:gdLst/>
              <a:ahLst/>
              <a:cxnLst/>
              <a:rect l="0" t="0" r="0" b="0"/>
              <a:pathLst>
                <a:path w="95251" h="79572">
                  <a:moveTo>
                    <a:pt x="95250" y="3371"/>
                  </a:moveTo>
                  <a:lnTo>
                    <a:pt x="95250" y="3371"/>
                  </a:lnTo>
                  <a:lnTo>
                    <a:pt x="88508" y="0"/>
                  </a:lnTo>
                  <a:lnTo>
                    <a:pt x="70831" y="1275"/>
                  </a:lnTo>
                  <a:lnTo>
                    <a:pt x="47720" y="16234"/>
                  </a:lnTo>
                  <a:lnTo>
                    <a:pt x="16743" y="50231"/>
                  </a:lnTo>
                  <a:lnTo>
                    <a:pt x="0" y="79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850"/>
            <p:cNvSpPr/>
            <p:nvPr>
              <p:custDataLst>
                <p:tags r:id="rId170"/>
              </p:custDataLst>
            </p:nvPr>
          </p:nvSpPr>
          <p:spPr>
            <a:xfrm>
              <a:off x="2159000" y="3081301"/>
              <a:ext cx="106133" cy="213718"/>
            </a:xfrm>
            <a:custGeom>
              <a:avLst/>
              <a:gdLst/>
              <a:ahLst/>
              <a:cxnLst/>
              <a:rect l="0" t="0" r="0" b="0"/>
              <a:pathLst>
                <a:path w="106133" h="213718">
                  <a:moveTo>
                    <a:pt x="19050" y="100049"/>
                  </a:moveTo>
                  <a:lnTo>
                    <a:pt x="19050" y="100049"/>
                  </a:lnTo>
                  <a:lnTo>
                    <a:pt x="12308" y="96678"/>
                  </a:lnTo>
                  <a:lnTo>
                    <a:pt x="10322" y="96391"/>
                  </a:lnTo>
                  <a:lnTo>
                    <a:pt x="8998" y="96905"/>
                  </a:lnTo>
                  <a:lnTo>
                    <a:pt x="8115" y="97953"/>
                  </a:lnTo>
                  <a:lnTo>
                    <a:pt x="15343" y="136493"/>
                  </a:lnTo>
                  <a:lnTo>
                    <a:pt x="22682" y="177751"/>
                  </a:lnTo>
                  <a:lnTo>
                    <a:pt x="25161" y="213717"/>
                  </a:lnTo>
                  <a:lnTo>
                    <a:pt x="27267" y="172039"/>
                  </a:lnTo>
                  <a:lnTo>
                    <a:pt x="32303" y="131257"/>
                  </a:lnTo>
                  <a:lnTo>
                    <a:pt x="36935" y="96986"/>
                  </a:lnTo>
                  <a:lnTo>
                    <a:pt x="43697" y="60587"/>
                  </a:lnTo>
                  <a:lnTo>
                    <a:pt x="62179" y="21250"/>
                  </a:lnTo>
                  <a:lnTo>
                    <a:pt x="78788" y="1834"/>
                  </a:lnTo>
                  <a:lnTo>
                    <a:pt x="83570" y="0"/>
                  </a:lnTo>
                  <a:lnTo>
                    <a:pt x="88168" y="189"/>
                  </a:lnTo>
                  <a:lnTo>
                    <a:pt x="92646" y="1725"/>
                  </a:lnTo>
                  <a:lnTo>
                    <a:pt x="96336" y="6278"/>
                  </a:lnTo>
                  <a:lnTo>
                    <a:pt x="102318" y="20743"/>
                  </a:lnTo>
                  <a:lnTo>
                    <a:pt x="106132" y="68208"/>
                  </a:lnTo>
                  <a:lnTo>
                    <a:pt x="101845" y="106372"/>
                  </a:lnTo>
                  <a:lnTo>
                    <a:pt x="95594" y="131787"/>
                  </a:lnTo>
                  <a:lnTo>
                    <a:pt x="82468" y="153431"/>
                  </a:lnTo>
                  <a:lnTo>
                    <a:pt x="64875" y="171046"/>
                  </a:lnTo>
                  <a:lnTo>
                    <a:pt x="21182" y="195198"/>
                  </a:lnTo>
                  <a:lnTo>
                    <a:pt x="0" y="201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851"/>
            <p:cNvSpPr/>
            <p:nvPr>
              <p:custDataLst>
                <p:tags r:id="rId171"/>
              </p:custDataLst>
            </p:nvPr>
          </p:nvSpPr>
          <p:spPr>
            <a:xfrm>
              <a:off x="2266950" y="3295650"/>
              <a:ext cx="25401" cy="69851"/>
            </a:xfrm>
            <a:custGeom>
              <a:avLst/>
              <a:gdLst/>
              <a:ahLst/>
              <a:cxnLst/>
              <a:rect l="0" t="0" r="0" b="0"/>
              <a:pathLst>
                <a:path w="25401" h="69851">
                  <a:moveTo>
                    <a:pt x="25400" y="0"/>
                  </a:moveTo>
                  <a:lnTo>
                    <a:pt x="25400" y="0"/>
                  </a:lnTo>
                  <a:lnTo>
                    <a:pt x="3337" y="4484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SMARTInkShape-Group467"/>
          <p:cNvGrpSpPr/>
          <p:nvPr/>
        </p:nvGrpSpPr>
        <p:grpSpPr>
          <a:xfrm>
            <a:off x="1856848" y="4266233"/>
            <a:ext cx="2055579" cy="1234602"/>
            <a:chOff x="1856848" y="4266233"/>
            <a:chExt cx="2055579" cy="1234602"/>
          </a:xfrm>
        </p:grpSpPr>
        <p:sp>
          <p:nvSpPr>
            <p:cNvPr id="236" name="SMARTInkShape-2852"/>
            <p:cNvSpPr/>
            <p:nvPr>
              <p:custDataLst>
                <p:tags r:id="rId151"/>
              </p:custDataLst>
            </p:nvPr>
          </p:nvSpPr>
          <p:spPr>
            <a:xfrm>
              <a:off x="1873250" y="4266233"/>
              <a:ext cx="133351" cy="312118"/>
            </a:xfrm>
            <a:custGeom>
              <a:avLst/>
              <a:gdLst/>
              <a:ahLst/>
              <a:cxnLst/>
              <a:rect l="0" t="0" r="0" b="0"/>
              <a:pathLst>
                <a:path w="133351" h="312118">
                  <a:moveTo>
                    <a:pt x="0" y="7317"/>
                  </a:moveTo>
                  <a:lnTo>
                    <a:pt x="0" y="7317"/>
                  </a:lnTo>
                  <a:lnTo>
                    <a:pt x="6742" y="575"/>
                  </a:lnTo>
                  <a:lnTo>
                    <a:pt x="10845" y="0"/>
                  </a:lnTo>
                  <a:lnTo>
                    <a:pt x="21048" y="3124"/>
                  </a:lnTo>
                  <a:lnTo>
                    <a:pt x="48805" y="39784"/>
                  </a:lnTo>
                  <a:lnTo>
                    <a:pt x="69904" y="83365"/>
                  </a:lnTo>
                  <a:lnTo>
                    <a:pt x="80469" y="108816"/>
                  </a:lnTo>
                  <a:lnTo>
                    <a:pt x="89629" y="134955"/>
                  </a:lnTo>
                  <a:lnTo>
                    <a:pt x="97853" y="161554"/>
                  </a:lnTo>
                  <a:lnTo>
                    <a:pt x="105452" y="188458"/>
                  </a:lnTo>
                  <a:lnTo>
                    <a:pt x="111929" y="214155"/>
                  </a:lnTo>
                  <a:lnTo>
                    <a:pt x="117658" y="239048"/>
                  </a:lnTo>
                  <a:lnTo>
                    <a:pt x="126376" y="279642"/>
                  </a:lnTo>
                  <a:lnTo>
                    <a:pt x="133350" y="312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853"/>
            <p:cNvSpPr/>
            <p:nvPr>
              <p:custDataLst>
                <p:tags r:id="rId152"/>
              </p:custDataLst>
            </p:nvPr>
          </p:nvSpPr>
          <p:spPr>
            <a:xfrm>
              <a:off x="1856848" y="4542942"/>
              <a:ext cx="149753" cy="60809"/>
            </a:xfrm>
            <a:custGeom>
              <a:avLst/>
              <a:gdLst/>
              <a:ahLst/>
              <a:cxnLst/>
              <a:rect l="0" t="0" r="0" b="0"/>
              <a:pathLst>
                <a:path w="149753" h="60809">
                  <a:moveTo>
                    <a:pt x="16402" y="3658"/>
                  </a:moveTo>
                  <a:lnTo>
                    <a:pt x="16402" y="3658"/>
                  </a:lnTo>
                  <a:lnTo>
                    <a:pt x="6289" y="287"/>
                  </a:lnTo>
                  <a:lnTo>
                    <a:pt x="3310" y="0"/>
                  </a:lnTo>
                  <a:lnTo>
                    <a:pt x="1324" y="513"/>
                  </a:lnTo>
                  <a:lnTo>
                    <a:pt x="0" y="1562"/>
                  </a:lnTo>
                  <a:lnTo>
                    <a:pt x="1234" y="2966"/>
                  </a:lnTo>
                  <a:lnTo>
                    <a:pt x="46620" y="28870"/>
                  </a:lnTo>
                  <a:lnTo>
                    <a:pt x="90345" y="46641"/>
                  </a:lnTo>
                  <a:lnTo>
                    <a:pt x="149752" y="60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854"/>
            <p:cNvSpPr/>
            <p:nvPr>
              <p:custDataLst>
                <p:tags r:id="rId153"/>
              </p:custDataLst>
            </p:nvPr>
          </p:nvSpPr>
          <p:spPr>
            <a:xfrm>
              <a:off x="1993900" y="4536879"/>
              <a:ext cx="95251" cy="85922"/>
            </a:xfrm>
            <a:custGeom>
              <a:avLst/>
              <a:gdLst/>
              <a:ahLst/>
              <a:cxnLst/>
              <a:rect l="0" t="0" r="0" b="0"/>
              <a:pathLst>
                <a:path w="95251" h="85922">
                  <a:moveTo>
                    <a:pt x="95250" y="3371"/>
                  </a:moveTo>
                  <a:lnTo>
                    <a:pt x="95250" y="3371"/>
                  </a:lnTo>
                  <a:lnTo>
                    <a:pt x="88508" y="0"/>
                  </a:lnTo>
                  <a:lnTo>
                    <a:pt x="77672" y="2108"/>
                  </a:lnTo>
                  <a:lnTo>
                    <a:pt x="64154" y="8454"/>
                  </a:lnTo>
                  <a:lnTo>
                    <a:pt x="25094" y="42532"/>
                  </a:lnTo>
                  <a:lnTo>
                    <a:pt x="0" y="85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855"/>
            <p:cNvSpPr/>
            <p:nvPr>
              <p:custDataLst>
                <p:tags r:id="rId154"/>
              </p:custDataLst>
            </p:nvPr>
          </p:nvSpPr>
          <p:spPr>
            <a:xfrm>
              <a:off x="2229733" y="4267697"/>
              <a:ext cx="101591" cy="270867"/>
            </a:xfrm>
            <a:custGeom>
              <a:avLst/>
              <a:gdLst/>
              <a:ahLst/>
              <a:cxnLst/>
              <a:rect l="0" t="0" r="0" b="0"/>
              <a:pathLst>
                <a:path w="101591" h="270867">
                  <a:moveTo>
                    <a:pt x="5467" y="120153"/>
                  </a:moveTo>
                  <a:lnTo>
                    <a:pt x="5467" y="120153"/>
                  </a:lnTo>
                  <a:lnTo>
                    <a:pt x="2096" y="116782"/>
                  </a:lnTo>
                  <a:lnTo>
                    <a:pt x="1103" y="117200"/>
                  </a:lnTo>
                  <a:lnTo>
                    <a:pt x="0" y="121428"/>
                  </a:lnTo>
                  <a:lnTo>
                    <a:pt x="6140" y="162872"/>
                  </a:lnTo>
                  <a:lnTo>
                    <a:pt x="13898" y="206659"/>
                  </a:lnTo>
                  <a:lnTo>
                    <a:pt x="25790" y="252638"/>
                  </a:lnTo>
                  <a:lnTo>
                    <a:pt x="26729" y="265583"/>
                  </a:lnTo>
                  <a:lnTo>
                    <a:pt x="25992" y="270023"/>
                  </a:lnTo>
                  <a:lnTo>
                    <a:pt x="24795" y="270866"/>
                  </a:lnTo>
                  <a:lnTo>
                    <a:pt x="23291" y="269312"/>
                  </a:lnTo>
                  <a:lnTo>
                    <a:pt x="21583" y="266159"/>
                  </a:lnTo>
                  <a:lnTo>
                    <a:pt x="14478" y="223495"/>
                  </a:lnTo>
                  <a:lnTo>
                    <a:pt x="12999" y="188425"/>
                  </a:lnTo>
                  <a:lnTo>
                    <a:pt x="12342" y="145557"/>
                  </a:lnTo>
                  <a:lnTo>
                    <a:pt x="13461" y="100399"/>
                  </a:lnTo>
                  <a:lnTo>
                    <a:pt x="18663" y="59162"/>
                  </a:lnTo>
                  <a:lnTo>
                    <a:pt x="31323" y="29076"/>
                  </a:lnTo>
                  <a:lnTo>
                    <a:pt x="48003" y="9118"/>
                  </a:lnTo>
                  <a:lnTo>
                    <a:pt x="64824" y="248"/>
                  </a:lnTo>
                  <a:lnTo>
                    <a:pt x="72555" y="0"/>
                  </a:lnTo>
                  <a:lnTo>
                    <a:pt x="86789" y="5368"/>
                  </a:lnTo>
                  <a:lnTo>
                    <a:pt x="92137" y="12585"/>
                  </a:lnTo>
                  <a:lnTo>
                    <a:pt x="99961" y="33775"/>
                  </a:lnTo>
                  <a:lnTo>
                    <a:pt x="101590" y="76842"/>
                  </a:lnTo>
                  <a:lnTo>
                    <a:pt x="84121" y="121980"/>
                  </a:lnTo>
                  <a:lnTo>
                    <a:pt x="59973" y="163263"/>
                  </a:lnTo>
                  <a:lnTo>
                    <a:pt x="24517" y="2154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856"/>
            <p:cNvSpPr/>
            <p:nvPr>
              <p:custDataLst>
                <p:tags r:id="rId155"/>
              </p:custDataLst>
            </p:nvPr>
          </p:nvSpPr>
          <p:spPr>
            <a:xfrm>
              <a:off x="2343150" y="4465272"/>
              <a:ext cx="127001" cy="110375"/>
            </a:xfrm>
            <a:custGeom>
              <a:avLst/>
              <a:gdLst/>
              <a:ahLst/>
              <a:cxnLst/>
              <a:rect l="0" t="0" r="0" b="0"/>
              <a:pathLst>
                <a:path w="127001" h="110375">
                  <a:moveTo>
                    <a:pt x="0" y="17828"/>
                  </a:moveTo>
                  <a:lnTo>
                    <a:pt x="0" y="17828"/>
                  </a:lnTo>
                  <a:lnTo>
                    <a:pt x="0" y="8989"/>
                  </a:lnTo>
                  <a:lnTo>
                    <a:pt x="1411" y="6996"/>
                  </a:lnTo>
                  <a:lnTo>
                    <a:pt x="6742" y="2901"/>
                  </a:lnTo>
                  <a:lnTo>
                    <a:pt x="21048" y="0"/>
                  </a:lnTo>
                  <a:lnTo>
                    <a:pt x="38692" y="2511"/>
                  </a:lnTo>
                  <a:lnTo>
                    <a:pt x="43433" y="5500"/>
                  </a:lnTo>
                  <a:lnTo>
                    <a:pt x="50584" y="14465"/>
                  </a:lnTo>
                  <a:lnTo>
                    <a:pt x="55204" y="38155"/>
                  </a:lnTo>
                  <a:lnTo>
                    <a:pt x="50641" y="55555"/>
                  </a:lnTo>
                  <a:lnTo>
                    <a:pt x="36171" y="79335"/>
                  </a:lnTo>
                  <a:lnTo>
                    <a:pt x="14585" y="110081"/>
                  </a:lnTo>
                  <a:lnTo>
                    <a:pt x="16779" y="110374"/>
                  </a:lnTo>
                  <a:lnTo>
                    <a:pt x="58332" y="103976"/>
                  </a:lnTo>
                  <a:lnTo>
                    <a:pt x="98971" y="98073"/>
                  </a:lnTo>
                  <a:lnTo>
                    <a:pt x="127000" y="94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2857"/>
            <p:cNvSpPr/>
            <p:nvPr>
              <p:custDataLst>
                <p:tags r:id="rId156"/>
              </p:custDataLst>
            </p:nvPr>
          </p:nvSpPr>
          <p:spPr>
            <a:xfrm>
              <a:off x="1962721" y="4983144"/>
              <a:ext cx="107380" cy="452457"/>
            </a:xfrm>
            <a:custGeom>
              <a:avLst/>
              <a:gdLst/>
              <a:ahLst/>
              <a:cxnLst/>
              <a:rect l="0" t="0" r="0" b="0"/>
              <a:pathLst>
                <a:path w="107380" h="452457">
                  <a:moveTo>
                    <a:pt x="107379" y="14306"/>
                  </a:moveTo>
                  <a:lnTo>
                    <a:pt x="107379" y="14306"/>
                  </a:lnTo>
                  <a:lnTo>
                    <a:pt x="80864" y="0"/>
                  </a:lnTo>
                  <a:lnTo>
                    <a:pt x="73474" y="1947"/>
                  </a:lnTo>
                  <a:lnTo>
                    <a:pt x="55857" y="13517"/>
                  </a:lnTo>
                  <a:lnTo>
                    <a:pt x="26105" y="56719"/>
                  </a:lnTo>
                  <a:lnTo>
                    <a:pt x="11049" y="99948"/>
                  </a:lnTo>
                  <a:lnTo>
                    <a:pt x="5059" y="124318"/>
                  </a:lnTo>
                  <a:lnTo>
                    <a:pt x="1771" y="150441"/>
                  </a:lnTo>
                  <a:lnTo>
                    <a:pt x="285" y="177735"/>
                  </a:lnTo>
                  <a:lnTo>
                    <a:pt x="0" y="205809"/>
                  </a:lnTo>
                  <a:lnTo>
                    <a:pt x="2632" y="234403"/>
                  </a:lnTo>
                  <a:lnTo>
                    <a:pt x="7208" y="263343"/>
                  </a:lnTo>
                  <a:lnTo>
                    <a:pt x="13082" y="292513"/>
                  </a:lnTo>
                  <a:lnTo>
                    <a:pt x="19820" y="319016"/>
                  </a:lnTo>
                  <a:lnTo>
                    <a:pt x="27134" y="343741"/>
                  </a:lnTo>
                  <a:lnTo>
                    <a:pt x="42081" y="387205"/>
                  </a:lnTo>
                  <a:lnTo>
                    <a:pt x="60279" y="431241"/>
                  </a:lnTo>
                  <a:lnTo>
                    <a:pt x="69279" y="452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2858"/>
            <p:cNvSpPr/>
            <p:nvPr>
              <p:custDataLst>
                <p:tags r:id="rId157"/>
              </p:custDataLst>
            </p:nvPr>
          </p:nvSpPr>
          <p:spPr>
            <a:xfrm>
              <a:off x="1873250" y="5257800"/>
              <a:ext cx="177801" cy="50801"/>
            </a:xfrm>
            <a:custGeom>
              <a:avLst/>
              <a:gdLst/>
              <a:ahLst/>
              <a:cxnLst/>
              <a:rect l="0" t="0" r="0" b="0"/>
              <a:pathLst>
                <a:path w="177801" h="50801">
                  <a:moveTo>
                    <a:pt x="0" y="50800"/>
                  </a:moveTo>
                  <a:lnTo>
                    <a:pt x="0" y="50800"/>
                  </a:lnTo>
                  <a:lnTo>
                    <a:pt x="0" y="44058"/>
                  </a:lnTo>
                  <a:lnTo>
                    <a:pt x="2117" y="41366"/>
                  </a:lnTo>
                  <a:lnTo>
                    <a:pt x="10113" y="36495"/>
                  </a:lnTo>
                  <a:lnTo>
                    <a:pt x="54888" y="22549"/>
                  </a:lnTo>
                  <a:lnTo>
                    <a:pt x="90247" y="14490"/>
                  </a:lnTo>
                  <a:lnTo>
                    <a:pt x="125717" y="8086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859"/>
            <p:cNvSpPr/>
            <p:nvPr>
              <p:custDataLst>
                <p:tags r:id="rId158"/>
              </p:custDataLst>
            </p:nvPr>
          </p:nvSpPr>
          <p:spPr>
            <a:xfrm>
              <a:off x="2145601" y="4997058"/>
              <a:ext cx="115000" cy="381393"/>
            </a:xfrm>
            <a:custGeom>
              <a:avLst/>
              <a:gdLst/>
              <a:ahLst/>
              <a:cxnLst/>
              <a:rect l="0" t="0" r="0" b="0"/>
              <a:pathLst>
                <a:path w="115000" h="381393">
                  <a:moveTo>
                    <a:pt x="114999" y="6742"/>
                  </a:moveTo>
                  <a:lnTo>
                    <a:pt x="114999" y="6742"/>
                  </a:lnTo>
                  <a:lnTo>
                    <a:pt x="101515" y="0"/>
                  </a:lnTo>
                  <a:lnTo>
                    <a:pt x="87369" y="453"/>
                  </a:lnTo>
                  <a:lnTo>
                    <a:pt x="79646" y="2549"/>
                  </a:lnTo>
                  <a:lnTo>
                    <a:pt x="48550" y="32468"/>
                  </a:lnTo>
                  <a:lnTo>
                    <a:pt x="28551" y="68975"/>
                  </a:lnTo>
                  <a:lnTo>
                    <a:pt x="12372" y="114129"/>
                  </a:lnTo>
                  <a:lnTo>
                    <a:pt x="7070" y="139011"/>
                  </a:lnTo>
                  <a:lnTo>
                    <a:pt x="2830" y="164771"/>
                  </a:lnTo>
                  <a:lnTo>
                    <a:pt x="708" y="191822"/>
                  </a:lnTo>
                  <a:lnTo>
                    <a:pt x="0" y="219734"/>
                  </a:lnTo>
                  <a:lnTo>
                    <a:pt x="233" y="248221"/>
                  </a:lnTo>
                  <a:lnTo>
                    <a:pt x="9899" y="294924"/>
                  </a:lnTo>
                  <a:lnTo>
                    <a:pt x="27366" y="331673"/>
                  </a:lnTo>
                  <a:lnTo>
                    <a:pt x="76899" y="3813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860"/>
            <p:cNvSpPr/>
            <p:nvPr>
              <p:custDataLst>
                <p:tags r:id="rId159"/>
              </p:custDataLst>
            </p:nvPr>
          </p:nvSpPr>
          <p:spPr>
            <a:xfrm>
              <a:off x="2338961" y="5138519"/>
              <a:ext cx="102272" cy="362316"/>
            </a:xfrm>
            <a:custGeom>
              <a:avLst/>
              <a:gdLst/>
              <a:ahLst/>
              <a:cxnLst/>
              <a:rect l="0" t="0" r="0" b="0"/>
              <a:pathLst>
                <a:path w="102272" h="362316">
                  <a:moveTo>
                    <a:pt x="29589" y="119281"/>
                  </a:moveTo>
                  <a:lnTo>
                    <a:pt x="29589" y="119281"/>
                  </a:lnTo>
                  <a:lnTo>
                    <a:pt x="32960" y="122652"/>
                  </a:lnTo>
                  <a:lnTo>
                    <a:pt x="40420" y="148142"/>
                  </a:lnTo>
                  <a:lnTo>
                    <a:pt x="46596" y="189059"/>
                  </a:lnTo>
                  <a:lnTo>
                    <a:pt x="50788" y="220614"/>
                  </a:lnTo>
                  <a:lnTo>
                    <a:pt x="53122" y="255334"/>
                  </a:lnTo>
                  <a:lnTo>
                    <a:pt x="52748" y="291227"/>
                  </a:lnTo>
                  <a:lnTo>
                    <a:pt x="47878" y="325994"/>
                  </a:lnTo>
                  <a:lnTo>
                    <a:pt x="40574" y="357075"/>
                  </a:lnTo>
                  <a:lnTo>
                    <a:pt x="37618" y="361066"/>
                  </a:lnTo>
                  <a:lnTo>
                    <a:pt x="34236" y="362315"/>
                  </a:lnTo>
                  <a:lnTo>
                    <a:pt x="30570" y="361737"/>
                  </a:lnTo>
                  <a:lnTo>
                    <a:pt x="27421" y="357118"/>
                  </a:lnTo>
                  <a:lnTo>
                    <a:pt x="17297" y="311762"/>
                  </a:lnTo>
                  <a:lnTo>
                    <a:pt x="12132" y="273267"/>
                  </a:lnTo>
                  <a:lnTo>
                    <a:pt x="8778" y="250160"/>
                  </a:lnTo>
                  <a:lnTo>
                    <a:pt x="5132" y="225584"/>
                  </a:lnTo>
                  <a:lnTo>
                    <a:pt x="2701" y="198616"/>
                  </a:lnTo>
                  <a:lnTo>
                    <a:pt x="1080" y="170055"/>
                  </a:lnTo>
                  <a:lnTo>
                    <a:pt x="0" y="140430"/>
                  </a:lnTo>
                  <a:lnTo>
                    <a:pt x="1396" y="112213"/>
                  </a:lnTo>
                  <a:lnTo>
                    <a:pt x="4444" y="84936"/>
                  </a:lnTo>
                  <a:lnTo>
                    <a:pt x="14180" y="38400"/>
                  </a:lnTo>
                  <a:lnTo>
                    <a:pt x="27915" y="10661"/>
                  </a:lnTo>
                  <a:lnTo>
                    <a:pt x="36939" y="3829"/>
                  </a:lnTo>
                  <a:lnTo>
                    <a:pt x="47189" y="685"/>
                  </a:lnTo>
                  <a:lnTo>
                    <a:pt x="58256" y="0"/>
                  </a:lnTo>
                  <a:lnTo>
                    <a:pt x="67750" y="3778"/>
                  </a:lnTo>
                  <a:lnTo>
                    <a:pt x="83944" y="19263"/>
                  </a:lnTo>
                  <a:lnTo>
                    <a:pt x="101590" y="58523"/>
                  </a:lnTo>
                  <a:lnTo>
                    <a:pt x="102271" y="105904"/>
                  </a:lnTo>
                  <a:lnTo>
                    <a:pt x="89409" y="135208"/>
                  </a:lnTo>
                  <a:lnTo>
                    <a:pt x="68170" y="160226"/>
                  </a:lnTo>
                  <a:lnTo>
                    <a:pt x="10539" y="195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861"/>
            <p:cNvSpPr/>
            <p:nvPr>
              <p:custDataLst>
                <p:tags r:id="rId160"/>
              </p:custDataLst>
            </p:nvPr>
          </p:nvSpPr>
          <p:spPr>
            <a:xfrm>
              <a:off x="2622550" y="4949629"/>
              <a:ext cx="36517" cy="479622"/>
            </a:xfrm>
            <a:custGeom>
              <a:avLst/>
              <a:gdLst/>
              <a:ahLst/>
              <a:cxnLst/>
              <a:rect l="0" t="0" r="0" b="0"/>
              <a:pathLst>
                <a:path w="36517" h="4796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6" y="418"/>
                  </a:lnTo>
                  <a:lnTo>
                    <a:pt x="3371" y="4646"/>
                  </a:lnTo>
                  <a:lnTo>
                    <a:pt x="12209" y="35185"/>
                  </a:lnTo>
                  <a:lnTo>
                    <a:pt x="19773" y="75601"/>
                  </a:lnTo>
                  <a:lnTo>
                    <a:pt x="23765" y="100207"/>
                  </a:lnTo>
                  <a:lnTo>
                    <a:pt x="27132" y="127901"/>
                  </a:lnTo>
                  <a:lnTo>
                    <a:pt x="30082" y="157652"/>
                  </a:lnTo>
                  <a:lnTo>
                    <a:pt x="32755" y="188775"/>
                  </a:lnTo>
                  <a:lnTo>
                    <a:pt x="34537" y="220812"/>
                  </a:lnTo>
                  <a:lnTo>
                    <a:pt x="35725" y="253460"/>
                  </a:lnTo>
                  <a:lnTo>
                    <a:pt x="36516" y="286513"/>
                  </a:lnTo>
                  <a:lnTo>
                    <a:pt x="36339" y="317016"/>
                  </a:lnTo>
                  <a:lnTo>
                    <a:pt x="35515" y="345818"/>
                  </a:lnTo>
                  <a:lnTo>
                    <a:pt x="34260" y="373486"/>
                  </a:lnTo>
                  <a:lnTo>
                    <a:pt x="30984" y="419279"/>
                  </a:lnTo>
                  <a:lnTo>
                    <a:pt x="25400" y="479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862"/>
            <p:cNvSpPr/>
            <p:nvPr>
              <p:custDataLst>
                <p:tags r:id="rId161"/>
              </p:custDataLst>
            </p:nvPr>
          </p:nvSpPr>
          <p:spPr>
            <a:xfrm>
              <a:off x="2768600" y="5044703"/>
              <a:ext cx="165635" cy="330923"/>
            </a:xfrm>
            <a:custGeom>
              <a:avLst/>
              <a:gdLst/>
              <a:ahLst/>
              <a:cxnLst/>
              <a:rect l="0" t="0" r="0" b="0"/>
              <a:pathLst>
                <a:path w="165635" h="330923">
                  <a:moveTo>
                    <a:pt x="19050" y="79747"/>
                  </a:moveTo>
                  <a:lnTo>
                    <a:pt x="19050" y="79747"/>
                  </a:lnTo>
                  <a:lnTo>
                    <a:pt x="19050" y="76376"/>
                  </a:lnTo>
                  <a:lnTo>
                    <a:pt x="22421" y="117028"/>
                  </a:lnTo>
                  <a:lnTo>
                    <a:pt x="24076" y="150409"/>
                  </a:lnTo>
                  <a:lnTo>
                    <a:pt x="26223" y="188764"/>
                  </a:lnTo>
                  <a:lnTo>
                    <a:pt x="31880" y="229329"/>
                  </a:lnTo>
                  <a:lnTo>
                    <a:pt x="35335" y="267113"/>
                  </a:lnTo>
                  <a:lnTo>
                    <a:pt x="37281" y="310711"/>
                  </a:lnTo>
                  <a:lnTo>
                    <a:pt x="37938" y="330922"/>
                  </a:lnTo>
                  <a:lnTo>
                    <a:pt x="36197" y="293193"/>
                  </a:lnTo>
                  <a:lnTo>
                    <a:pt x="33727" y="262101"/>
                  </a:lnTo>
                  <a:lnTo>
                    <a:pt x="32628" y="222412"/>
                  </a:lnTo>
                  <a:lnTo>
                    <a:pt x="32140" y="175139"/>
                  </a:lnTo>
                  <a:lnTo>
                    <a:pt x="32010" y="149692"/>
                  </a:lnTo>
                  <a:lnTo>
                    <a:pt x="33335" y="124966"/>
                  </a:lnTo>
                  <a:lnTo>
                    <a:pt x="35629" y="100721"/>
                  </a:lnTo>
                  <a:lnTo>
                    <a:pt x="43352" y="56614"/>
                  </a:lnTo>
                  <a:lnTo>
                    <a:pt x="56192" y="22899"/>
                  </a:lnTo>
                  <a:lnTo>
                    <a:pt x="71305" y="5092"/>
                  </a:lnTo>
                  <a:lnTo>
                    <a:pt x="79287" y="344"/>
                  </a:lnTo>
                  <a:lnTo>
                    <a:pt x="88136" y="0"/>
                  </a:lnTo>
                  <a:lnTo>
                    <a:pt x="107375" y="7144"/>
                  </a:lnTo>
                  <a:lnTo>
                    <a:pt x="138040" y="47260"/>
                  </a:lnTo>
                  <a:lnTo>
                    <a:pt x="155190" y="84123"/>
                  </a:lnTo>
                  <a:lnTo>
                    <a:pt x="165634" y="124025"/>
                  </a:lnTo>
                  <a:lnTo>
                    <a:pt x="163221" y="165278"/>
                  </a:lnTo>
                  <a:lnTo>
                    <a:pt x="149448" y="203368"/>
                  </a:lnTo>
                  <a:lnTo>
                    <a:pt x="127805" y="236995"/>
                  </a:lnTo>
                  <a:lnTo>
                    <a:pt x="84592" y="274349"/>
                  </a:lnTo>
                  <a:lnTo>
                    <a:pt x="42311" y="296627"/>
                  </a:lnTo>
                  <a:lnTo>
                    <a:pt x="0" y="3019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863"/>
            <p:cNvSpPr/>
            <p:nvPr>
              <p:custDataLst>
                <p:tags r:id="rId162"/>
              </p:custDataLst>
            </p:nvPr>
          </p:nvSpPr>
          <p:spPr>
            <a:xfrm>
              <a:off x="2962606" y="5289550"/>
              <a:ext cx="21895" cy="107951"/>
            </a:xfrm>
            <a:custGeom>
              <a:avLst/>
              <a:gdLst/>
              <a:ahLst/>
              <a:cxnLst/>
              <a:rect l="0" t="0" r="0" b="0"/>
              <a:pathLst>
                <a:path w="21895" h="107951">
                  <a:moveTo>
                    <a:pt x="21894" y="0"/>
                  </a:moveTo>
                  <a:lnTo>
                    <a:pt x="21894" y="0"/>
                  </a:lnTo>
                  <a:lnTo>
                    <a:pt x="18523" y="3371"/>
                  </a:lnTo>
                  <a:lnTo>
                    <a:pt x="6967" y="44812"/>
                  </a:lnTo>
                  <a:lnTo>
                    <a:pt x="0" y="79382"/>
                  </a:lnTo>
                  <a:lnTo>
                    <a:pt x="2844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2864"/>
            <p:cNvSpPr/>
            <p:nvPr>
              <p:custDataLst>
                <p:tags r:id="rId163"/>
              </p:custDataLst>
            </p:nvPr>
          </p:nvSpPr>
          <p:spPr>
            <a:xfrm>
              <a:off x="3074025" y="5095679"/>
              <a:ext cx="166356" cy="239468"/>
            </a:xfrm>
            <a:custGeom>
              <a:avLst/>
              <a:gdLst/>
              <a:ahLst/>
              <a:cxnLst/>
              <a:rect l="0" t="0" r="0" b="0"/>
              <a:pathLst>
                <a:path w="166356" h="239468">
                  <a:moveTo>
                    <a:pt x="18425" y="3371"/>
                  </a:moveTo>
                  <a:lnTo>
                    <a:pt x="18425" y="3371"/>
                  </a:lnTo>
                  <a:lnTo>
                    <a:pt x="11683" y="0"/>
                  </a:lnTo>
                  <a:lnTo>
                    <a:pt x="8992" y="1124"/>
                  </a:lnTo>
                  <a:lnTo>
                    <a:pt x="4120" y="8016"/>
                  </a:lnTo>
                  <a:lnTo>
                    <a:pt x="781" y="40652"/>
                  </a:lnTo>
                  <a:lnTo>
                    <a:pt x="0" y="74033"/>
                  </a:lnTo>
                  <a:lnTo>
                    <a:pt x="1769" y="111682"/>
                  </a:lnTo>
                  <a:lnTo>
                    <a:pt x="9611" y="149581"/>
                  </a:lnTo>
                  <a:lnTo>
                    <a:pt x="25926" y="196505"/>
                  </a:lnTo>
                  <a:lnTo>
                    <a:pt x="47537" y="227107"/>
                  </a:lnTo>
                  <a:lnTo>
                    <a:pt x="63584" y="236864"/>
                  </a:lnTo>
                  <a:lnTo>
                    <a:pt x="71814" y="239467"/>
                  </a:lnTo>
                  <a:lnTo>
                    <a:pt x="80829" y="238379"/>
                  </a:lnTo>
                  <a:lnTo>
                    <a:pt x="100253" y="229645"/>
                  </a:lnTo>
                  <a:lnTo>
                    <a:pt x="131022" y="205490"/>
                  </a:lnTo>
                  <a:lnTo>
                    <a:pt x="155739" y="172619"/>
                  </a:lnTo>
                  <a:lnTo>
                    <a:pt x="166355" y="129326"/>
                  </a:lnTo>
                  <a:lnTo>
                    <a:pt x="163194" y="102861"/>
                  </a:lnTo>
                  <a:lnTo>
                    <a:pt x="159387" y="90864"/>
                  </a:lnTo>
                  <a:lnTo>
                    <a:pt x="154027" y="82867"/>
                  </a:lnTo>
                  <a:lnTo>
                    <a:pt x="147632" y="77534"/>
                  </a:lnTo>
                  <a:lnTo>
                    <a:pt x="126375" y="66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865"/>
            <p:cNvSpPr/>
            <p:nvPr>
              <p:custDataLst>
                <p:tags r:id="rId164"/>
              </p:custDataLst>
            </p:nvPr>
          </p:nvSpPr>
          <p:spPr>
            <a:xfrm>
              <a:off x="3346450" y="5011195"/>
              <a:ext cx="127396" cy="337231"/>
            </a:xfrm>
            <a:custGeom>
              <a:avLst/>
              <a:gdLst/>
              <a:ahLst/>
              <a:cxnLst/>
              <a:rect l="0" t="0" r="0" b="0"/>
              <a:pathLst>
                <a:path w="127396" h="337231">
                  <a:moveTo>
                    <a:pt x="0" y="113255"/>
                  </a:moveTo>
                  <a:lnTo>
                    <a:pt x="0" y="113255"/>
                  </a:lnTo>
                  <a:lnTo>
                    <a:pt x="12209" y="149883"/>
                  </a:lnTo>
                  <a:lnTo>
                    <a:pt x="23765" y="194663"/>
                  </a:lnTo>
                  <a:lnTo>
                    <a:pt x="28201" y="229870"/>
                  </a:lnTo>
                  <a:lnTo>
                    <a:pt x="30173" y="265978"/>
                  </a:lnTo>
                  <a:lnTo>
                    <a:pt x="31048" y="300841"/>
                  </a:lnTo>
                  <a:lnTo>
                    <a:pt x="30905" y="335975"/>
                  </a:lnTo>
                  <a:lnTo>
                    <a:pt x="29776" y="337230"/>
                  </a:lnTo>
                  <a:lnTo>
                    <a:pt x="28317" y="336655"/>
                  </a:lnTo>
                  <a:lnTo>
                    <a:pt x="24565" y="298129"/>
                  </a:lnTo>
                  <a:lnTo>
                    <a:pt x="18914" y="263625"/>
                  </a:lnTo>
                  <a:lnTo>
                    <a:pt x="13580" y="217246"/>
                  </a:lnTo>
                  <a:lnTo>
                    <a:pt x="11170" y="191048"/>
                  </a:lnTo>
                  <a:lnTo>
                    <a:pt x="8858" y="163001"/>
                  </a:lnTo>
                  <a:lnTo>
                    <a:pt x="6611" y="133718"/>
                  </a:lnTo>
                  <a:lnTo>
                    <a:pt x="4407" y="103614"/>
                  </a:lnTo>
                  <a:lnTo>
                    <a:pt x="4349" y="77900"/>
                  </a:lnTo>
                  <a:lnTo>
                    <a:pt x="8048" y="34276"/>
                  </a:lnTo>
                  <a:lnTo>
                    <a:pt x="16277" y="9244"/>
                  </a:lnTo>
                  <a:lnTo>
                    <a:pt x="21435" y="1581"/>
                  </a:lnTo>
                  <a:lnTo>
                    <a:pt x="28401" y="0"/>
                  </a:lnTo>
                  <a:lnTo>
                    <a:pt x="36573" y="2474"/>
                  </a:lnTo>
                  <a:lnTo>
                    <a:pt x="45548" y="7651"/>
                  </a:lnTo>
                  <a:lnTo>
                    <a:pt x="75036" y="45276"/>
                  </a:lnTo>
                  <a:lnTo>
                    <a:pt x="95673" y="84453"/>
                  </a:lnTo>
                  <a:lnTo>
                    <a:pt x="113783" y="127970"/>
                  </a:lnTo>
                  <a:lnTo>
                    <a:pt x="124183" y="168478"/>
                  </a:lnTo>
                  <a:lnTo>
                    <a:pt x="127395" y="202004"/>
                  </a:lnTo>
                  <a:lnTo>
                    <a:pt x="127263" y="216871"/>
                  </a:lnTo>
                  <a:lnTo>
                    <a:pt x="117709" y="240916"/>
                  </a:lnTo>
                  <a:lnTo>
                    <a:pt x="101704" y="258893"/>
                  </a:lnTo>
                  <a:lnTo>
                    <a:pt x="82831" y="269235"/>
                  </a:lnTo>
                  <a:lnTo>
                    <a:pt x="64565" y="272420"/>
                  </a:lnTo>
                  <a:lnTo>
                    <a:pt x="38100" y="272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866"/>
            <p:cNvSpPr/>
            <p:nvPr>
              <p:custDataLst>
                <p:tags r:id="rId165"/>
              </p:custDataLst>
            </p:nvPr>
          </p:nvSpPr>
          <p:spPr>
            <a:xfrm>
              <a:off x="3533291" y="5240017"/>
              <a:ext cx="187810" cy="143745"/>
            </a:xfrm>
            <a:custGeom>
              <a:avLst/>
              <a:gdLst/>
              <a:ahLst/>
              <a:cxnLst/>
              <a:rect l="0" t="0" r="0" b="0"/>
              <a:pathLst>
                <a:path w="187810" h="143745">
                  <a:moveTo>
                    <a:pt x="3659" y="30483"/>
                  </a:moveTo>
                  <a:lnTo>
                    <a:pt x="3659" y="30483"/>
                  </a:lnTo>
                  <a:lnTo>
                    <a:pt x="288" y="23741"/>
                  </a:lnTo>
                  <a:lnTo>
                    <a:pt x="0" y="21049"/>
                  </a:lnTo>
                  <a:lnTo>
                    <a:pt x="1563" y="16178"/>
                  </a:lnTo>
                  <a:lnTo>
                    <a:pt x="6409" y="9468"/>
                  </a:lnTo>
                  <a:lnTo>
                    <a:pt x="22426" y="3011"/>
                  </a:lnTo>
                  <a:lnTo>
                    <a:pt x="45046" y="0"/>
                  </a:lnTo>
                  <a:lnTo>
                    <a:pt x="72994" y="2479"/>
                  </a:lnTo>
                  <a:lnTo>
                    <a:pt x="96875" y="11054"/>
                  </a:lnTo>
                  <a:lnTo>
                    <a:pt x="101786" y="16119"/>
                  </a:lnTo>
                  <a:lnTo>
                    <a:pt x="107243" y="29273"/>
                  </a:lnTo>
                  <a:lnTo>
                    <a:pt x="105876" y="37438"/>
                  </a:lnTo>
                  <a:lnTo>
                    <a:pt x="96832" y="55916"/>
                  </a:lnTo>
                  <a:lnTo>
                    <a:pt x="51807" y="98177"/>
                  </a:lnTo>
                  <a:lnTo>
                    <a:pt x="30181" y="121936"/>
                  </a:lnTo>
                  <a:lnTo>
                    <a:pt x="28396" y="126024"/>
                  </a:lnTo>
                  <a:lnTo>
                    <a:pt x="27911" y="129454"/>
                  </a:lnTo>
                  <a:lnTo>
                    <a:pt x="28294" y="132447"/>
                  </a:lnTo>
                  <a:lnTo>
                    <a:pt x="31371" y="134443"/>
                  </a:lnTo>
                  <a:lnTo>
                    <a:pt x="71087" y="141278"/>
                  </a:lnTo>
                  <a:lnTo>
                    <a:pt x="113165" y="143744"/>
                  </a:lnTo>
                  <a:lnTo>
                    <a:pt x="158009" y="137733"/>
                  </a:lnTo>
                  <a:lnTo>
                    <a:pt x="187809" y="132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867"/>
            <p:cNvSpPr/>
            <p:nvPr>
              <p:custDataLst>
                <p:tags r:id="rId166"/>
              </p:custDataLst>
            </p:nvPr>
          </p:nvSpPr>
          <p:spPr>
            <a:xfrm>
              <a:off x="3702050" y="4885958"/>
              <a:ext cx="210377" cy="517893"/>
            </a:xfrm>
            <a:custGeom>
              <a:avLst/>
              <a:gdLst/>
              <a:ahLst/>
              <a:cxnLst/>
              <a:rect l="0" t="0" r="0" b="0"/>
              <a:pathLst>
                <a:path w="210377" h="517893">
                  <a:moveTo>
                    <a:pt x="0" y="41642"/>
                  </a:moveTo>
                  <a:lnTo>
                    <a:pt x="0" y="41642"/>
                  </a:lnTo>
                  <a:lnTo>
                    <a:pt x="0" y="18045"/>
                  </a:lnTo>
                  <a:lnTo>
                    <a:pt x="2822" y="10388"/>
                  </a:lnTo>
                  <a:lnTo>
                    <a:pt x="7526" y="4578"/>
                  </a:lnTo>
                  <a:lnTo>
                    <a:pt x="13484" y="0"/>
                  </a:lnTo>
                  <a:lnTo>
                    <a:pt x="23101" y="475"/>
                  </a:lnTo>
                  <a:lnTo>
                    <a:pt x="48837" y="10411"/>
                  </a:lnTo>
                  <a:lnTo>
                    <a:pt x="82854" y="41637"/>
                  </a:lnTo>
                  <a:lnTo>
                    <a:pt x="101803" y="62805"/>
                  </a:lnTo>
                  <a:lnTo>
                    <a:pt x="121491" y="90324"/>
                  </a:lnTo>
                  <a:lnTo>
                    <a:pt x="141671" y="122074"/>
                  </a:lnTo>
                  <a:lnTo>
                    <a:pt x="162181" y="156647"/>
                  </a:lnTo>
                  <a:lnTo>
                    <a:pt x="178676" y="192395"/>
                  </a:lnTo>
                  <a:lnTo>
                    <a:pt x="192495" y="228927"/>
                  </a:lnTo>
                  <a:lnTo>
                    <a:pt x="204530" y="265983"/>
                  </a:lnTo>
                  <a:lnTo>
                    <a:pt x="209731" y="301269"/>
                  </a:lnTo>
                  <a:lnTo>
                    <a:pt x="210376" y="335377"/>
                  </a:lnTo>
                  <a:lnTo>
                    <a:pt x="207985" y="368698"/>
                  </a:lnTo>
                  <a:lnTo>
                    <a:pt x="198628" y="400086"/>
                  </a:lnTo>
                  <a:lnTo>
                    <a:pt x="184630" y="430182"/>
                  </a:lnTo>
                  <a:lnTo>
                    <a:pt x="167537" y="459418"/>
                  </a:lnTo>
                  <a:lnTo>
                    <a:pt x="133350" y="517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5" name="SMARTInkShape-Group468"/>
          <p:cNvGrpSpPr/>
          <p:nvPr/>
        </p:nvGrpSpPr>
        <p:grpSpPr>
          <a:xfrm>
            <a:off x="4208116" y="5165721"/>
            <a:ext cx="236885" cy="180097"/>
            <a:chOff x="4208116" y="5165721"/>
            <a:chExt cx="236885" cy="180097"/>
          </a:xfrm>
        </p:grpSpPr>
        <p:sp>
          <p:nvSpPr>
            <p:cNvPr id="253" name="SMARTInkShape-2868"/>
            <p:cNvSpPr/>
            <p:nvPr>
              <p:custDataLst>
                <p:tags r:id="rId149"/>
              </p:custDataLst>
            </p:nvPr>
          </p:nvSpPr>
          <p:spPr>
            <a:xfrm>
              <a:off x="4210050" y="5165721"/>
              <a:ext cx="234951" cy="28580"/>
            </a:xfrm>
            <a:custGeom>
              <a:avLst/>
              <a:gdLst/>
              <a:ahLst/>
              <a:cxnLst/>
              <a:rect l="0" t="0" r="0" b="0"/>
              <a:pathLst>
                <a:path w="234951" h="28580">
                  <a:moveTo>
                    <a:pt x="0" y="28579"/>
                  </a:moveTo>
                  <a:lnTo>
                    <a:pt x="0" y="28579"/>
                  </a:lnTo>
                  <a:lnTo>
                    <a:pt x="38919" y="12883"/>
                  </a:lnTo>
                  <a:lnTo>
                    <a:pt x="75858" y="3964"/>
                  </a:lnTo>
                  <a:lnTo>
                    <a:pt x="122850" y="0"/>
                  </a:lnTo>
                  <a:lnTo>
                    <a:pt x="168665" y="119"/>
                  </a:lnTo>
                  <a:lnTo>
                    <a:pt x="234950" y="3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869"/>
            <p:cNvSpPr/>
            <p:nvPr>
              <p:custDataLst>
                <p:tags r:id="rId150"/>
              </p:custDataLst>
            </p:nvPr>
          </p:nvSpPr>
          <p:spPr>
            <a:xfrm>
              <a:off x="4208116" y="5321300"/>
              <a:ext cx="186085" cy="24518"/>
            </a:xfrm>
            <a:custGeom>
              <a:avLst/>
              <a:gdLst/>
              <a:ahLst/>
              <a:cxnLst/>
              <a:rect l="0" t="0" r="0" b="0"/>
              <a:pathLst>
                <a:path w="186085" h="24518">
                  <a:moveTo>
                    <a:pt x="14634" y="19050"/>
                  </a:moveTo>
                  <a:lnTo>
                    <a:pt x="14634" y="19050"/>
                  </a:lnTo>
                  <a:lnTo>
                    <a:pt x="1150" y="22421"/>
                  </a:lnTo>
                  <a:lnTo>
                    <a:pt x="0" y="23414"/>
                  </a:lnTo>
                  <a:lnTo>
                    <a:pt x="6248" y="24517"/>
                  </a:lnTo>
                  <a:lnTo>
                    <a:pt x="45859" y="18397"/>
                  </a:lnTo>
                  <a:lnTo>
                    <a:pt x="68611" y="15086"/>
                  </a:lnTo>
                  <a:lnTo>
                    <a:pt x="95775" y="11469"/>
                  </a:lnTo>
                  <a:lnTo>
                    <a:pt x="125878" y="7646"/>
                  </a:lnTo>
                  <a:lnTo>
                    <a:pt x="1860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SMARTInkShape-Group469"/>
          <p:cNvGrpSpPr/>
          <p:nvPr/>
        </p:nvGrpSpPr>
        <p:grpSpPr>
          <a:xfrm>
            <a:off x="4796115" y="5014571"/>
            <a:ext cx="690286" cy="410570"/>
            <a:chOff x="4796115" y="5014571"/>
            <a:chExt cx="690286" cy="410570"/>
          </a:xfrm>
        </p:grpSpPr>
        <p:sp>
          <p:nvSpPr>
            <p:cNvPr id="256" name="SMARTInkShape-2870"/>
            <p:cNvSpPr/>
            <p:nvPr>
              <p:custDataLst>
                <p:tags r:id="rId146"/>
              </p:custDataLst>
            </p:nvPr>
          </p:nvSpPr>
          <p:spPr>
            <a:xfrm>
              <a:off x="4796115" y="5014571"/>
              <a:ext cx="309286" cy="338480"/>
            </a:xfrm>
            <a:custGeom>
              <a:avLst/>
              <a:gdLst/>
              <a:ahLst/>
              <a:cxnLst/>
              <a:rect l="0" t="0" r="0" b="0"/>
              <a:pathLst>
                <a:path w="309286" h="338480">
                  <a:moveTo>
                    <a:pt x="175935" y="84479"/>
                  </a:moveTo>
                  <a:lnTo>
                    <a:pt x="175935" y="84479"/>
                  </a:lnTo>
                  <a:lnTo>
                    <a:pt x="205446" y="44916"/>
                  </a:lnTo>
                  <a:lnTo>
                    <a:pt x="250762" y="2210"/>
                  </a:lnTo>
                  <a:lnTo>
                    <a:pt x="253336" y="0"/>
                  </a:lnTo>
                  <a:lnTo>
                    <a:pt x="226621" y="7002"/>
                  </a:lnTo>
                  <a:lnTo>
                    <a:pt x="189995" y="24409"/>
                  </a:lnTo>
                  <a:lnTo>
                    <a:pt x="144789" y="52137"/>
                  </a:lnTo>
                  <a:lnTo>
                    <a:pt x="119893" y="71384"/>
                  </a:lnTo>
                  <a:lnTo>
                    <a:pt x="94124" y="92682"/>
                  </a:lnTo>
                  <a:lnTo>
                    <a:pt x="50439" y="137044"/>
                  </a:lnTo>
                  <a:lnTo>
                    <a:pt x="17148" y="181219"/>
                  </a:lnTo>
                  <a:lnTo>
                    <a:pt x="0" y="222019"/>
                  </a:lnTo>
                  <a:lnTo>
                    <a:pt x="84" y="239672"/>
                  </a:lnTo>
                  <a:lnTo>
                    <a:pt x="13347" y="270575"/>
                  </a:lnTo>
                  <a:lnTo>
                    <a:pt x="45112" y="294660"/>
                  </a:lnTo>
                  <a:lnTo>
                    <a:pt x="90981" y="312654"/>
                  </a:lnTo>
                  <a:lnTo>
                    <a:pt x="120005" y="318440"/>
                  </a:lnTo>
                  <a:lnTo>
                    <a:pt x="151348" y="323003"/>
                  </a:lnTo>
                  <a:lnTo>
                    <a:pt x="182827" y="326751"/>
                  </a:lnTo>
                  <a:lnTo>
                    <a:pt x="214396" y="329955"/>
                  </a:lnTo>
                  <a:lnTo>
                    <a:pt x="246026" y="332796"/>
                  </a:lnTo>
                  <a:lnTo>
                    <a:pt x="309285" y="338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871"/>
            <p:cNvSpPr/>
            <p:nvPr>
              <p:custDataLst>
                <p:tags r:id="rId147"/>
              </p:custDataLst>
            </p:nvPr>
          </p:nvSpPr>
          <p:spPr>
            <a:xfrm>
              <a:off x="5080000" y="5287417"/>
              <a:ext cx="190501" cy="137724"/>
            </a:xfrm>
            <a:custGeom>
              <a:avLst/>
              <a:gdLst/>
              <a:ahLst/>
              <a:cxnLst/>
              <a:rect l="0" t="0" r="0" b="0"/>
              <a:pathLst>
                <a:path w="190501" h="137724">
                  <a:moveTo>
                    <a:pt x="0" y="27533"/>
                  </a:moveTo>
                  <a:lnTo>
                    <a:pt x="0" y="27533"/>
                  </a:lnTo>
                  <a:lnTo>
                    <a:pt x="6742" y="20791"/>
                  </a:lnTo>
                  <a:lnTo>
                    <a:pt x="44571" y="3684"/>
                  </a:lnTo>
                  <a:lnTo>
                    <a:pt x="61437" y="0"/>
                  </a:lnTo>
                  <a:lnTo>
                    <a:pt x="78341" y="715"/>
                  </a:lnTo>
                  <a:lnTo>
                    <a:pt x="85388" y="4010"/>
                  </a:lnTo>
                  <a:lnTo>
                    <a:pt x="96982" y="15197"/>
                  </a:lnTo>
                  <a:lnTo>
                    <a:pt x="103075" y="29576"/>
                  </a:lnTo>
                  <a:lnTo>
                    <a:pt x="104700" y="37362"/>
                  </a:lnTo>
                  <a:lnTo>
                    <a:pt x="98980" y="55420"/>
                  </a:lnTo>
                  <a:lnTo>
                    <a:pt x="72311" y="92386"/>
                  </a:lnTo>
                  <a:lnTo>
                    <a:pt x="33241" y="128302"/>
                  </a:lnTo>
                  <a:lnTo>
                    <a:pt x="31333" y="131401"/>
                  </a:lnTo>
                  <a:lnTo>
                    <a:pt x="30766" y="134173"/>
                  </a:lnTo>
                  <a:lnTo>
                    <a:pt x="31094" y="136726"/>
                  </a:lnTo>
                  <a:lnTo>
                    <a:pt x="35546" y="137723"/>
                  </a:lnTo>
                  <a:lnTo>
                    <a:pt x="78753" y="134253"/>
                  </a:lnTo>
                  <a:lnTo>
                    <a:pt x="112612" y="130703"/>
                  </a:lnTo>
                  <a:lnTo>
                    <a:pt x="151180" y="126773"/>
                  </a:lnTo>
                  <a:lnTo>
                    <a:pt x="190500" y="122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872"/>
            <p:cNvSpPr/>
            <p:nvPr>
              <p:custDataLst>
                <p:tags r:id="rId148"/>
              </p:custDataLst>
            </p:nvPr>
          </p:nvSpPr>
          <p:spPr>
            <a:xfrm>
              <a:off x="5441950" y="5340350"/>
              <a:ext cx="44451" cy="12701"/>
            </a:xfrm>
            <a:custGeom>
              <a:avLst/>
              <a:gdLst/>
              <a:ahLst/>
              <a:cxnLst/>
              <a:rect l="0" t="0" r="0" b="0"/>
              <a:pathLst>
                <a:path w="44451" h="12701">
                  <a:moveTo>
                    <a:pt x="0" y="12700"/>
                  </a:moveTo>
                  <a:lnTo>
                    <a:pt x="0" y="12700"/>
                  </a:lnTo>
                  <a:lnTo>
                    <a:pt x="6742" y="5958"/>
                  </a:lnTo>
                  <a:lnTo>
                    <a:pt x="19459" y="2648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SMARTInkShape-Group470"/>
          <p:cNvGrpSpPr/>
          <p:nvPr/>
        </p:nvGrpSpPr>
        <p:grpSpPr>
          <a:xfrm>
            <a:off x="5925554" y="4396380"/>
            <a:ext cx="931123" cy="1278574"/>
            <a:chOff x="5925554" y="4396380"/>
            <a:chExt cx="931123" cy="1278574"/>
          </a:xfrm>
        </p:grpSpPr>
        <p:sp>
          <p:nvSpPr>
            <p:cNvPr id="260" name="SMARTInkShape-2873"/>
            <p:cNvSpPr/>
            <p:nvPr>
              <p:custDataLst>
                <p:tags r:id="rId131"/>
              </p:custDataLst>
            </p:nvPr>
          </p:nvSpPr>
          <p:spPr>
            <a:xfrm>
              <a:off x="5925554" y="5158399"/>
              <a:ext cx="206713" cy="516555"/>
            </a:xfrm>
            <a:custGeom>
              <a:avLst/>
              <a:gdLst/>
              <a:ahLst/>
              <a:cxnLst/>
              <a:rect l="0" t="0" r="0" b="0"/>
              <a:pathLst>
                <a:path w="206713" h="516555">
                  <a:moveTo>
                    <a:pt x="30746" y="67651"/>
                  </a:moveTo>
                  <a:lnTo>
                    <a:pt x="30746" y="67651"/>
                  </a:lnTo>
                  <a:lnTo>
                    <a:pt x="27375" y="71022"/>
                  </a:lnTo>
                  <a:lnTo>
                    <a:pt x="24279" y="107358"/>
                  </a:lnTo>
                  <a:lnTo>
                    <a:pt x="21286" y="143624"/>
                  </a:lnTo>
                  <a:lnTo>
                    <a:pt x="19487" y="189376"/>
                  </a:lnTo>
                  <a:lnTo>
                    <a:pt x="19006" y="214418"/>
                  </a:lnTo>
                  <a:lnTo>
                    <a:pt x="18686" y="241695"/>
                  </a:lnTo>
                  <a:lnTo>
                    <a:pt x="18472" y="270464"/>
                  </a:lnTo>
                  <a:lnTo>
                    <a:pt x="18330" y="300226"/>
                  </a:lnTo>
                  <a:lnTo>
                    <a:pt x="18941" y="330651"/>
                  </a:lnTo>
                  <a:lnTo>
                    <a:pt x="20053" y="361518"/>
                  </a:lnTo>
                  <a:lnTo>
                    <a:pt x="21501" y="392679"/>
                  </a:lnTo>
                  <a:lnTo>
                    <a:pt x="22466" y="420509"/>
                  </a:lnTo>
                  <a:lnTo>
                    <a:pt x="23109" y="446117"/>
                  </a:lnTo>
                  <a:lnTo>
                    <a:pt x="22413" y="487741"/>
                  </a:lnTo>
                  <a:lnTo>
                    <a:pt x="17400" y="510945"/>
                  </a:lnTo>
                  <a:lnTo>
                    <a:pt x="14792" y="515580"/>
                  </a:lnTo>
                  <a:lnTo>
                    <a:pt x="12350" y="516554"/>
                  </a:lnTo>
                  <a:lnTo>
                    <a:pt x="10014" y="515086"/>
                  </a:lnTo>
                  <a:lnTo>
                    <a:pt x="6730" y="479311"/>
                  </a:lnTo>
                  <a:lnTo>
                    <a:pt x="4079" y="437819"/>
                  </a:lnTo>
                  <a:lnTo>
                    <a:pt x="2385" y="413912"/>
                  </a:lnTo>
                  <a:lnTo>
                    <a:pt x="1255" y="384570"/>
                  </a:lnTo>
                  <a:lnTo>
                    <a:pt x="501" y="351602"/>
                  </a:lnTo>
                  <a:lnTo>
                    <a:pt x="0" y="316218"/>
                  </a:lnTo>
                  <a:lnTo>
                    <a:pt x="371" y="279930"/>
                  </a:lnTo>
                  <a:lnTo>
                    <a:pt x="1323" y="243036"/>
                  </a:lnTo>
                  <a:lnTo>
                    <a:pt x="2664" y="205741"/>
                  </a:lnTo>
                  <a:lnTo>
                    <a:pt x="5675" y="171706"/>
                  </a:lnTo>
                  <a:lnTo>
                    <a:pt x="9798" y="139843"/>
                  </a:lnTo>
                  <a:lnTo>
                    <a:pt x="14664" y="109429"/>
                  </a:lnTo>
                  <a:lnTo>
                    <a:pt x="25715" y="62465"/>
                  </a:lnTo>
                  <a:lnTo>
                    <a:pt x="39093" y="28657"/>
                  </a:lnTo>
                  <a:lnTo>
                    <a:pt x="56799" y="8927"/>
                  </a:lnTo>
                  <a:lnTo>
                    <a:pt x="82072" y="1099"/>
                  </a:lnTo>
                  <a:lnTo>
                    <a:pt x="96713" y="0"/>
                  </a:lnTo>
                  <a:lnTo>
                    <a:pt x="131796" y="13831"/>
                  </a:lnTo>
                  <a:lnTo>
                    <a:pt x="167379" y="40203"/>
                  </a:lnTo>
                  <a:lnTo>
                    <a:pt x="194953" y="75442"/>
                  </a:lnTo>
                  <a:lnTo>
                    <a:pt x="205797" y="114623"/>
                  </a:lnTo>
                  <a:lnTo>
                    <a:pt x="206712" y="134949"/>
                  </a:lnTo>
                  <a:lnTo>
                    <a:pt x="200269" y="153438"/>
                  </a:lnTo>
                  <a:lnTo>
                    <a:pt x="174293" y="187153"/>
                  </a:lnTo>
                  <a:lnTo>
                    <a:pt x="135467" y="211074"/>
                  </a:lnTo>
                  <a:lnTo>
                    <a:pt x="68846" y="239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874"/>
            <p:cNvSpPr/>
            <p:nvPr>
              <p:custDataLst>
                <p:tags r:id="rId132"/>
              </p:custDataLst>
            </p:nvPr>
          </p:nvSpPr>
          <p:spPr>
            <a:xfrm>
              <a:off x="6207935" y="4708630"/>
              <a:ext cx="237316" cy="275002"/>
            </a:xfrm>
            <a:custGeom>
              <a:avLst/>
              <a:gdLst/>
              <a:ahLst/>
              <a:cxnLst/>
              <a:rect l="0" t="0" r="0" b="0"/>
              <a:pathLst>
                <a:path w="237316" h="275002">
                  <a:moveTo>
                    <a:pt x="211915" y="9420"/>
                  </a:moveTo>
                  <a:lnTo>
                    <a:pt x="211915" y="9420"/>
                  </a:lnTo>
                  <a:lnTo>
                    <a:pt x="211915" y="581"/>
                  </a:lnTo>
                  <a:lnTo>
                    <a:pt x="211210" y="0"/>
                  </a:lnTo>
                  <a:lnTo>
                    <a:pt x="210034" y="317"/>
                  </a:lnTo>
                  <a:lnTo>
                    <a:pt x="172914" y="24396"/>
                  </a:lnTo>
                  <a:lnTo>
                    <a:pt x="139313" y="45004"/>
                  </a:lnTo>
                  <a:lnTo>
                    <a:pt x="100860" y="68274"/>
                  </a:lnTo>
                  <a:lnTo>
                    <a:pt x="63074" y="92021"/>
                  </a:lnTo>
                  <a:lnTo>
                    <a:pt x="20823" y="124519"/>
                  </a:lnTo>
                  <a:lnTo>
                    <a:pt x="4453" y="143360"/>
                  </a:lnTo>
                  <a:lnTo>
                    <a:pt x="935" y="150219"/>
                  </a:lnTo>
                  <a:lnTo>
                    <a:pt x="0" y="155498"/>
                  </a:lnTo>
                  <a:lnTo>
                    <a:pt x="788" y="159722"/>
                  </a:lnTo>
                  <a:lnTo>
                    <a:pt x="9191" y="168177"/>
                  </a:lnTo>
                  <a:lnTo>
                    <a:pt x="15382" y="172409"/>
                  </a:lnTo>
                  <a:lnTo>
                    <a:pt x="51064" y="178363"/>
                  </a:lnTo>
                  <a:lnTo>
                    <a:pt x="90642" y="183498"/>
                  </a:lnTo>
                  <a:lnTo>
                    <a:pt x="106981" y="189329"/>
                  </a:lnTo>
                  <a:lnTo>
                    <a:pt x="112326" y="192859"/>
                  </a:lnTo>
                  <a:lnTo>
                    <a:pt x="113773" y="197329"/>
                  </a:lnTo>
                  <a:lnTo>
                    <a:pt x="112620" y="202426"/>
                  </a:lnTo>
                  <a:lnTo>
                    <a:pt x="104283" y="214439"/>
                  </a:lnTo>
                  <a:lnTo>
                    <a:pt x="79051" y="235658"/>
                  </a:lnTo>
                  <a:lnTo>
                    <a:pt x="38601" y="256186"/>
                  </a:lnTo>
                  <a:lnTo>
                    <a:pt x="26231" y="264438"/>
                  </a:lnTo>
                  <a:lnTo>
                    <a:pt x="23919" y="267627"/>
                  </a:lnTo>
                  <a:lnTo>
                    <a:pt x="23085" y="270457"/>
                  </a:lnTo>
                  <a:lnTo>
                    <a:pt x="25351" y="272345"/>
                  </a:lnTo>
                  <a:lnTo>
                    <a:pt x="44140" y="275001"/>
                  </a:lnTo>
                  <a:lnTo>
                    <a:pt x="83574" y="274377"/>
                  </a:lnTo>
                  <a:lnTo>
                    <a:pt x="124536" y="269230"/>
                  </a:lnTo>
                  <a:lnTo>
                    <a:pt x="169082" y="266002"/>
                  </a:lnTo>
                  <a:lnTo>
                    <a:pt x="206989" y="264568"/>
                  </a:lnTo>
                  <a:lnTo>
                    <a:pt x="237315" y="263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875"/>
            <p:cNvSpPr/>
            <p:nvPr>
              <p:custDataLst>
                <p:tags r:id="rId133"/>
              </p:custDataLst>
            </p:nvPr>
          </p:nvSpPr>
          <p:spPr>
            <a:xfrm>
              <a:off x="6483350" y="4699883"/>
              <a:ext cx="266701" cy="215018"/>
            </a:xfrm>
            <a:custGeom>
              <a:avLst/>
              <a:gdLst/>
              <a:ahLst/>
              <a:cxnLst/>
              <a:rect l="0" t="0" r="0" b="0"/>
              <a:pathLst>
                <a:path w="266701" h="2150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2117" y="1103"/>
                  </a:lnTo>
                  <a:lnTo>
                    <a:pt x="10113" y="0"/>
                  </a:lnTo>
                  <a:lnTo>
                    <a:pt x="39998" y="12862"/>
                  </a:lnTo>
                  <a:lnTo>
                    <a:pt x="86875" y="48032"/>
                  </a:lnTo>
                  <a:lnTo>
                    <a:pt x="120691" y="78242"/>
                  </a:lnTo>
                  <a:lnTo>
                    <a:pt x="154535" y="110483"/>
                  </a:lnTo>
                  <a:lnTo>
                    <a:pt x="188392" y="143628"/>
                  </a:lnTo>
                  <a:lnTo>
                    <a:pt x="229073" y="180538"/>
                  </a:lnTo>
                  <a:lnTo>
                    <a:pt x="266700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876"/>
            <p:cNvSpPr/>
            <p:nvPr>
              <p:custDataLst>
                <p:tags r:id="rId134"/>
              </p:custDataLst>
            </p:nvPr>
          </p:nvSpPr>
          <p:spPr>
            <a:xfrm>
              <a:off x="6584950" y="4675365"/>
              <a:ext cx="127001" cy="245886"/>
            </a:xfrm>
            <a:custGeom>
              <a:avLst/>
              <a:gdLst/>
              <a:ahLst/>
              <a:cxnLst/>
              <a:rect l="0" t="0" r="0" b="0"/>
              <a:pathLst>
                <a:path w="127001" h="245886">
                  <a:moveTo>
                    <a:pt x="127000" y="10935"/>
                  </a:moveTo>
                  <a:lnTo>
                    <a:pt x="127000" y="10935"/>
                  </a:lnTo>
                  <a:lnTo>
                    <a:pt x="117566" y="2207"/>
                  </a:lnTo>
                  <a:lnTo>
                    <a:pt x="112695" y="0"/>
                  </a:lnTo>
                  <a:lnTo>
                    <a:pt x="109702" y="2234"/>
                  </a:lnTo>
                  <a:lnTo>
                    <a:pt x="83948" y="43856"/>
                  </a:lnTo>
                  <a:lnTo>
                    <a:pt x="53801" y="91245"/>
                  </a:lnTo>
                  <a:lnTo>
                    <a:pt x="35906" y="127062"/>
                  </a:lnTo>
                  <a:lnTo>
                    <a:pt x="21603" y="162736"/>
                  </a:lnTo>
                  <a:lnTo>
                    <a:pt x="7027" y="207764"/>
                  </a:lnTo>
                  <a:lnTo>
                    <a:pt x="0" y="245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877"/>
            <p:cNvSpPr/>
            <p:nvPr>
              <p:custDataLst>
                <p:tags r:id="rId135"/>
              </p:custDataLst>
            </p:nvPr>
          </p:nvSpPr>
          <p:spPr>
            <a:xfrm>
              <a:off x="6838950" y="4838700"/>
              <a:ext cx="17727" cy="82551"/>
            </a:xfrm>
            <a:custGeom>
              <a:avLst/>
              <a:gdLst/>
              <a:ahLst/>
              <a:cxnLst/>
              <a:rect l="0" t="0" r="0" b="0"/>
              <a:pathLst>
                <a:path w="17727" h="82551">
                  <a:moveTo>
                    <a:pt x="12700" y="0"/>
                  </a:moveTo>
                  <a:lnTo>
                    <a:pt x="12700" y="0"/>
                  </a:lnTo>
                  <a:lnTo>
                    <a:pt x="17726" y="22604"/>
                  </a:lnTo>
                  <a:lnTo>
                    <a:pt x="16776" y="45503"/>
                  </a:lnTo>
                  <a:lnTo>
                    <a:pt x="13100" y="6044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878"/>
            <p:cNvSpPr/>
            <p:nvPr>
              <p:custDataLst>
                <p:tags r:id="rId136"/>
              </p:custDataLst>
            </p:nvPr>
          </p:nvSpPr>
          <p:spPr>
            <a:xfrm>
              <a:off x="6838950" y="47371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2879"/>
            <p:cNvSpPr/>
            <p:nvPr>
              <p:custDataLst>
                <p:tags r:id="rId137"/>
              </p:custDataLst>
            </p:nvPr>
          </p:nvSpPr>
          <p:spPr>
            <a:xfrm>
              <a:off x="6280150" y="50673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705" y="10845"/>
                  </a:lnTo>
                  <a:lnTo>
                    <a:pt x="5957" y="54208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880"/>
            <p:cNvSpPr/>
            <p:nvPr>
              <p:custDataLst>
                <p:tags r:id="rId138"/>
              </p:custDataLst>
            </p:nvPr>
          </p:nvSpPr>
          <p:spPr>
            <a:xfrm>
              <a:off x="6293733" y="5003800"/>
              <a:ext cx="5468" cy="6351"/>
            </a:xfrm>
            <a:custGeom>
              <a:avLst/>
              <a:gdLst/>
              <a:ahLst/>
              <a:cxnLst/>
              <a:rect l="0" t="0" r="0" b="0"/>
              <a:pathLst>
                <a:path w="546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883"/>
                  </a:lnTo>
                  <a:lnTo>
                    <a:pt x="411" y="588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2881"/>
            <p:cNvSpPr/>
            <p:nvPr>
              <p:custDataLst>
                <p:tags r:id="rId139"/>
              </p:custDataLst>
            </p:nvPr>
          </p:nvSpPr>
          <p:spPr>
            <a:xfrm>
              <a:off x="6318249" y="5087233"/>
              <a:ext cx="38102" cy="5468"/>
            </a:xfrm>
            <a:custGeom>
              <a:avLst/>
              <a:gdLst/>
              <a:ahLst/>
              <a:cxnLst/>
              <a:rect l="0" t="0" r="0" b="0"/>
              <a:pathLst>
                <a:path w="38102" h="5468">
                  <a:moveTo>
                    <a:pt x="1" y="5467"/>
                  </a:moveTo>
                  <a:lnTo>
                    <a:pt x="1" y="5467"/>
                  </a:lnTo>
                  <a:lnTo>
                    <a:pt x="0" y="2096"/>
                  </a:lnTo>
                  <a:lnTo>
                    <a:pt x="1412" y="1103"/>
                  </a:lnTo>
                  <a:lnTo>
                    <a:pt x="6743" y="0"/>
                  </a:lnTo>
                  <a:lnTo>
                    <a:pt x="38101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2882"/>
            <p:cNvSpPr/>
            <p:nvPr>
              <p:custDataLst>
                <p:tags r:id="rId140"/>
              </p:custDataLst>
            </p:nvPr>
          </p:nvSpPr>
          <p:spPr>
            <a:xfrm>
              <a:off x="6375400" y="511175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0" y="6350"/>
                  </a:moveTo>
                  <a:lnTo>
                    <a:pt x="0" y="6350"/>
                  </a:lnTo>
                  <a:lnTo>
                    <a:pt x="10844" y="5645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2883"/>
            <p:cNvSpPr/>
            <p:nvPr>
              <p:custDataLst>
                <p:tags r:id="rId141"/>
              </p:custDataLst>
            </p:nvPr>
          </p:nvSpPr>
          <p:spPr>
            <a:xfrm>
              <a:off x="6515100" y="505460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6350" y="0"/>
                  </a:moveTo>
                  <a:lnTo>
                    <a:pt x="6350" y="0"/>
                  </a:lnTo>
                  <a:lnTo>
                    <a:pt x="5644" y="38683"/>
                  </a:lnTo>
                  <a:lnTo>
                    <a:pt x="882" y="84047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884"/>
            <p:cNvSpPr/>
            <p:nvPr>
              <p:custDataLst>
                <p:tags r:id="rId142"/>
              </p:custDataLst>
            </p:nvPr>
          </p:nvSpPr>
          <p:spPr>
            <a:xfrm>
              <a:off x="6115050" y="4514090"/>
              <a:ext cx="139701" cy="124181"/>
            </a:xfrm>
            <a:custGeom>
              <a:avLst/>
              <a:gdLst/>
              <a:ahLst/>
              <a:cxnLst/>
              <a:rect l="0" t="0" r="0" b="0"/>
              <a:pathLst>
                <a:path w="139701" h="124181">
                  <a:moveTo>
                    <a:pt x="0" y="19810"/>
                  </a:moveTo>
                  <a:lnTo>
                    <a:pt x="0" y="19810"/>
                  </a:lnTo>
                  <a:lnTo>
                    <a:pt x="0" y="16439"/>
                  </a:lnTo>
                  <a:lnTo>
                    <a:pt x="705" y="16152"/>
                  </a:lnTo>
                  <a:lnTo>
                    <a:pt x="3371" y="17714"/>
                  </a:lnTo>
                  <a:lnTo>
                    <a:pt x="29232" y="63818"/>
                  </a:lnTo>
                  <a:lnTo>
                    <a:pt x="41959" y="109636"/>
                  </a:lnTo>
                  <a:lnTo>
                    <a:pt x="43958" y="124180"/>
                  </a:lnTo>
                  <a:lnTo>
                    <a:pt x="44122" y="123962"/>
                  </a:lnTo>
                  <a:lnTo>
                    <a:pt x="47808" y="76766"/>
                  </a:lnTo>
                  <a:lnTo>
                    <a:pt x="59642" y="32628"/>
                  </a:lnTo>
                  <a:lnTo>
                    <a:pt x="67923" y="6988"/>
                  </a:lnTo>
                  <a:lnTo>
                    <a:pt x="71387" y="2796"/>
                  </a:lnTo>
                  <a:lnTo>
                    <a:pt x="75109" y="0"/>
                  </a:lnTo>
                  <a:lnTo>
                    <a:pt x="79000" y="254"/>
                  </a:lnTo>
                  <a:lnTo>
                    <a:pt x="87087" y="6179"/>
                  </a:lnTo>
                  <a:lnTo>
                    <a:pt x="107990" y="50183"/>
                  </a:lnTo>
                  <a:lnTo>
                    <a:pt x="124758" y="92301"/>
                  </a:lnTo>
                  <a:lnTo>
                    <a:pt x="139700" y="115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2885"/>
            <p:cNvSpPr/>
            <p:nvPr>
              <p:custDataLst>
                <p:tags r:id="rId143"/>
              </p:custDataLst>
            </p:nvPr>
          </p:nvSpPr>
          <p:spPr>
            <a:xfrm>
              <a:off x="6267450" y="452120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705" y="14686"/>
                  </a:lnTo>
                  <a:lnTo>
                    <a:pt x="1881" y="14024"/>
                  </a:lnTo>
                  <a:lnTo>
                    <a:pt x="49284" y="5909"/>
                  </a:lnTo>
                  <a:lnTo>
                    <a:pt x="90332" y="175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2886"/>
            <p:cNvSpPr/>
            <p:nvPr>
              <p:custDataLst>
                <p:tags r:id="rId144"/>
              </p:custDataLst>
            </p:nvPr>
          </p:nvSpPr>
          <p:spPr>
            <a:xfrm>
              <a:off x="6289192" y="4445000"/>
              <a:ext cx="48109" cy="127001"/>
            </a:xfrm>
            <a:custGeom>
              <a:avLst/>
              <a:gdLst/>
              <a:ahLst/>
              <a:cxnLst/>
              <a:rect l="0" t="0" r="0" b="0"/>
              <a:pathLst>
                <a:path w="48109" h="12700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5"/>
                  </a:lnTo>
                  <a:lnTo>
                    <a:pt x="17197" y="40495"/>
                  </a:lnTo>
                  <a:lnTo>
                    <a:pt x="33457" y="80906"/>
                  </a:lnTo>
                  <a:lnTo>
                    <a:pt x="48108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2887"/>
            <p:cNvSpPr/>
            <p:nvPr>
              <p:custDataLst>
                <p:tags r:id="rId145"/>
              </p:custDataLst>
            </p:nvPr>
          </p:nvSpPr>
          <p:spPr>
            <a:xfrm>
              <a:off x="6479979" y="4396380"/>
              <a:ext cx="181172" cy="116079"/>
            </a:xfrm>
            <a:custGeom>
              <a:avLst/>
              <a:gdLst/>
              <a:ahLst/>
              <a:cxnLst/>
              <a:rect l="0" t="0" r="0" b="0"/>
              <a:pathLst>
                <a:path w="181172" h="116079">
                  <a:moveTo>
                    <a:pt x="3371" y="29570"/>
                  </a:moveTo>
                  <a:lnTo>
                    <a:pt x="3371" y="29570"/>
                  </a:lnTo>
                  <a:lnTo>
                    <a:pt x="0" y="32941"/>
                  </a:lnTo>
                  <a:lnTo>
                    <a:pt x="226" y="40240"/>
                  </a:lnTo>
                  <a:lnTo>
                    <a:pt x="3094" y="86333"/>
                  </a:lnTo>
                  <a:lnTo>
                    <a:pt x="3316" y="110397"/>
                  </a:lnTo>
                  <a:lnTo>
                    <a:pt x="4039" y="113088"/>
                  </a:lnTo>
                  <a:lnTo>
                    <a:pt x="5227" y="114882"/>
                  </a:lnTo>
                  <a:lnTo>
                    <a:pt x="6725" y="116078"/>
                  </a:lnTo>
                  <a:lnTo>
                    <a:pt x="8430" y="115464"/>
                  </a:lnTo>
                  <a:lnTo>
                    <a:pt x="12204" y="111019"/>
                  </a:lnTo>
                  <a:lnTo>
                    <a:pt x="31312" y="67507"/>
                  </a:lnTo>
                  <a:lnTo>
                    <a:pt x="53948" y="22214"/>
                  </a:lnTo>
                  <a:lnTo>
                    <a:pt x="61127" y="12895"/>
                  </a:lnTo>
                  <a:lnTo>
                    <a:pt x="63042" y="11398"/>
                  </a:lnTo>
                  <a:lnTo>
                    <a:pt x="64318" y="11105"/>
                  </a:lnTo>
                  <a:lnTo>
                    <a:pt x="67618" y="16424"/>
                  </a:lnTo>
                  <a:lnTo>
                    <a:pt x="81731" y="48573"/>
                  </a:lnTo>
                  <a:lnTo>
                    <a:pt x="85940" y="52126"/>
                  </a:lnTo>
                  <a:lnTo>
                    <a:pt x="88050" y="53074"/>
                  </a:lnTo>
                  <a:lnTo>
                    <a:pt x="89457" y="53001"/>
                  </a:lnTo>
                  <a:lnTo>
                    <a:pt x="90395" y="52246"/>
                  </a:lnTo>
                  <a:lnTo>
                    <a:pt x="113208" y="18946"/>
                  </a:lnTo>
                  <a:lnTo>
                    <a:pt x="127560" y="5177"/>
                  </a:lnTo>
                  <a:lnTo>
                    <a:pt x="136412" y="1090"/>
                  </a:lnTo>
                  <a:lnTo>
                    <a:pt x="140749" y="0"/>
                  </a:lnTo>
                  <a:lnTo>
                    <a:pt x="144345" y="2801"/>
                  </a:lnTo>
                  <a:lnTo>
                    <a:pt x="150223" y="15320"/>
                  </a:lnTo>
                  <a:lnTo>
                    <a:pt x="159744" y="55762"/>
                  </a:lnTo>
                  <a:lnTo>
                    <a:pt x="170301" y="90509"/>
                  </a:lnTo>
                  <a:lnTo>
                    <a:pt x="181171" y="112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7" name="SMARTInkShape-Group471"/>
          <p:cNvGrpSpPr/>
          <p:nvPr/>
        </p:nvGrpSpPr>
        <p:grpSpPr>
          <a:xfrm>
            <a:off x="7401934" y="4756150"/>
            <a:ext cx="1619258" cy="864993"/>
            <a:chOff x="7401934" y="4756150"/>
            <a:chExt cx="1619258" cy="864993"/>
          </a:xfrm>
        </p:grpSpPr>
        <p:sp>
          <p:nvSpPr>
            <p:cNvPr id="276" name="SMARTInkShape-2888"/>
            <p:cNvSpPr/>
            <p:nvPr>
              <p:custDataLst>
                <p:tags r:id="rId120"/>
              </p:custDataLst>
            </p:nvPr>
          </p:nvSpPr>
          <p:spPr>
            <a:xfrm>
              <a:off x="7401934" y="5079276"/>
              <a:ext cx="129167" cy="356325"/>
            </a:xfrm>
            <a:custGeom>
              <a:avLst/>
              <a:gdLst/>
              <a:ahLst/>
              <a:cxnLst/>
              <a:rect l="0" t="0" r="0" b="0"/>
              <a:pathLst>
                <a:path w="129167" h="356325">
                  <a:moveTo>
                    <a:pt x="122816" y="19774"/>
                  </a:moveTo>
                  <a:lnTo>
                    <a:pt x="122816" y="19774"/>
                  </a:lnTo>
                  <a:lnTo>
                    <a:pt x="85366" y="0"/>
                  </a:lnTo>
                  <a:lnTo>
                    <a:pt x="68543" y="2519"/>
                  </a:lnTo>
                  <a:lnTo>
                    <a:pt x="59117" y="6154"/>
                  </a:lnTo>
                  <a:lnTo>
                    <a:pt x="41119" y="29008"/>
                  </a:lnTo>
                  <a:lnTo>
                    <a:pt x="24417" y="64800"/>
                  </a:lnTo>
                  <a:lnTo>
                    <a:pt x="9938" y="111282"/>
                  </a:lnTo>
                  <a:lnTo>
                    <a:pt x="5230" y="136518"/>
                  </a:lnTo>
                  <a:lnTo>
                    <a:pt x="2092" y="162514"/>
                  </a:lnTo>
                  <a:lnTo>
                    <a:pt x="0" y="189018"/>
                  </a:lnTo>
                  <a:lnTo>
                    <a:pt x="722" y="213742"/>
                  </a:lnTo>
                  <a:lnTo>
                    <a:pt x="7168" y="260028"/>
                  </a:lnTo>
                  <a:lnTo>
                    <a:pt x="18970" y="298474"/>
                  </a:lnTo>
                  <a:lnTo>
                    <a:pt x="35035" y="329201"/>
                  </a:lnTo>
                  <a:lnTo>
                    <a:pt x="56285" y="349914"/>
                  </a:lnTo>
                  <a:lnTo>
                    <a:pt x="69290" y="354873"/>
                  </a:lnTo>
                  <a:lnTo>
                    <a:pt x="129166" y="356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2889"/>
            <p:cNvSpPr/>
            <p:nvPr>
              <p:custDataLst>
                <p:tags r:id="rId121"/>
              </p:custDataLst>
            </p:nvPr>
          </p:nvSpPr>
          <p:spPr>
            <a:xfrm>
              <a:off x="7632699" y="5247748"/>
              <a:ext cx="25402" cy="225953"/>
            </a:xfrm>
            <a:custGeom>
              <a:avLst/>
              <a:gdLst/>
              <a:ahLst/>
              <a:cxnLst/>
              <a:rect l="0" t="0" r="0" b="0"/>
              <a:pathLst>
                <a:path w="25402" h="225953">
                  <a:moveTo>
                    <a:pt x="1" y="16402"/>
                  </a:moveTo>
                  <a:lnTo>
                    <a:pt x="1" y="16402"/>
                  </a:lnTo>
                  <a:lnTo>
                    <a:pt x="0" y="0"/>
                  </a:lnTo>
                  <a:lnTo>
                    <a:pt x="3371" y="8250"/>
                  </a:lnTo>
                  <a:lnTo>
                    <a:pt x="5468" y="44325"/>
                  </a:lnTo>
                  <a:lnTo>
                    <a:pt x="7840" y="79377"/>
                  </a:lnTo>
                  <a:lnTo>
                    <a:pt x="11951" y="117063"/>
                  </a:lnTo>
                  <a:lnTo>
                    <a:pt x="18483" y="152627"/>
                  </a:lnTo>
                  <a:lnTo>
                    <a:pt x="23351" y="197641"/>
                  </a:lnTo>
                  <a:lnTo>
                    <a:pt x="25401" y="225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2890"/>
            <p:cNvSpPr/>
            <p:nvPr>
              <p:custDataLst>
                <p:tags r:id="rId122"/>
              </p:custDataLst>
            </p:nvPr>
          </p:nvSpPr>
          <p:spPr>
            <a:xfrm>
              <a:off x="7738978" y="5334000"/>
              <a:ext cx="160423" cy="44451"/>
            </a:xfrm>
            <a:custGeom>
              <a:avLst/>
              <a:gdLst/>
              <a:ahLst/>
              <a:cxnLst/>
              <a:rect l="0" t="0" r="0" b="0"/>
              <a:pathLst>
                <a:path w="160423" h="44451">
                  <a:moveTo>
                    <a:pt x="8022" y="44450"/>
                  </a:moveTo>
                  <a:lnTo>
                    <a:pt x="8022" y="44450"/>
                  </a:lnTo>
                  <a:lnTo>
                    <a:pt x="1280" y="37708"/>
                  </a:lnTo>
                  <a:lnTo>
                    <a:pt x="0" y="34311"/>
                  </a:lnTo>
                  <a:lnTo>
                    <a:pt x="459" y="26773"/>
                  </a:lnTo>
                  <a:lnTo>
                    <a:pt x="12421" y="18720"/>
                  </a:lnTo>
                  <a:lnTo>
                    <a:pt x="48601" y="8133"/>
                  </a:lnTo>
                  <a:lnTo>
                    <a:pt x="82502" y="3615"/>
                  </a:lnTo>
                  <a:lnTo>
                    <a:pt x="121086" y="1607"/>
                  </a:lnTo>
                  <a:lnTo>
                    <a:pt x="1604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2891"/>
            <p:cNvSpPr/>
            <p:nvPr>
              <p:custDataLst>
                <p:tags r:id="rId123"/>
              </p:custDataLst>
            </p:nvPr>
          </p:nvSpPr>
          <p:spPr>
            <a:xfrm>
              <a:off x="7964809" y="5206167"/>
              <a:ext cx="154215" cy="414976"/>
            </a:xfrm>
            <a:custGeom>
              <a:avLst/>
              <a:gdLst/>
              <a:ahLst/>
              <a:cxnLst/>
              <a:rect l="0" t="0" r="0" b="0"/>
              <a:pathLst>
                <a:path w="154215" h="414976">
                  <a:moveTo>
                    <a:pt x="42541" y="96083"/>
                  </a:moveTo>
                  <a:lnTo>
                    <a:pt x="42541" y="96083"/>
                  </a:lnTo>
                  <a:lnTo>
                    <a:pt x="32402" y="114114"/>
                  </a:lnTo>
                  <a:lnTo>
                    <a:pt x="21585" y="151677"/>
                  </a:lnTo>
                  <a:lnTo>
                    <a:pt x="16058" y="189701"/>
                  </a:lnTo>
                  <a:lnTo>
                    <a:pt x="13132" y="230590"/>
                  </a:lnTo>
                  <a:lnTo>
                    <a:pt x="11830" y="272986"/>
                  </a:lnTo>
                  <a:lnTo>
                    <a:pt x="11253" y="317699"/>
                  </a:lnTo>
                  <a:lnTo>
                    <a:pt x="7233" y="357798"/>
                  </a:lnTo>
                  <a:lnTo>
                    <a:pt x="800" y="400817"/>
                  </a:lnTo>
                  <a:lnTo>
                    <a:pt x="0" y="413553"/>
                  </a:lnTo>
                  <a:lnTo>
                    <a:pt x="775" y="414975"/>
                  </a:lnTo>
                  <a:lnTo>
                    <a:pt x="1996" y="414511"/>
                  </a:lnTo>
                  <a:lnTo>
                    <a:pt x="14097" y="385596"/>
                  </a:lnTo>
                  <a:lnTo>
                    <a:pt x="21904" y="355989"/>
                  </a:lnTo>
                  <a:lnTo>
                    <a:pt x="30076" y="312257"/>
                  </a:lnTo>
                  <a:lnTo>
                    <a:pt x="34231" y="286765"/>
                  </a:lnTo>
                  <a:lnTo>
                    <a:pt x="39823" y="259188"/>
                  </a:lnTo>
                  <a:lnTo>
                    <a:pt x="46374" y="230220"/>
                  </a:lnTo>
                  <a:lnTo>
                    <a:pt x="53562" y="200324"/>
                  </a:lnTo>
                  <a:lnTo>
                    <a:pt x="61178" y="170516"/>
                  </a:lnTo>
                  <a:lnTo>
                    <a:pt x="69076" y="140765"/>
                  </a:lnTo>
                  <a:lnTo>
                    <a:pt x="77164" y="111055"/>
                  </a:lnTo>
                  <a:lnTo>
                    <a:pt x="84673" y="85603"/>
                  </a:lnTo>
                  <a:lnTo>
                    <a:pt x="98661" y="42271"/>
                  </a:lnTo>
                  <a:lnTo>
                    <a:pt x="118435" y="6369"/>
                  </a:lnTo>
                  <a:lnTo>
                    <a:pt x="124181" y="1701"/>
                  </a:lnTo>
                  <a:lnTo>
                    <a:pt x="129423" y="0"/>
                  </a:lnTo>
                  <a:lnTo>
                    <a:pt x="134329" y="278"/>
                  </a:lnTo>
                  <a:lnTo>
                    <a:pt x="139010" y="4696"/>
                  </a:lnTo>
                  <a:lnTo>
                    <a:pt x="147976" y="20895"/>
                  </a:lnTo>
                  <a:lnTo>
                    <a:pt x="154214" y="63927"/>
                  </a:lnTo>
                  <a:lnTo>
                    <a:pt x="145949" y="110153"/>
                  </a:lnTo>
                  <a:lnTo>
                    <a:pt x="130127" y="134556"/>
                  </a:lnTo>
                  <a:lnTo>
                    <a:pt x="109691" y="152693"/>
                  </a:lnTo>
                  <a:lnTo>
                    <a:pt x="67941" y="172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2892"/>
            <p:cNvSpPr/>
            <p:nvPr>
              <p:custDataLst>
                <p:tags r:id="rId124"/>
              </p:custDataLst>
            </p:nvPr>
          </p:nvSpPr>
          <p:spPr>
            <a:xfrm>
              <a:off x="8178800" y="5118100"/>
              <a:ext cx="83834" cy="273051"/>
            </a:xfrm>
            <a:custGeom>
              <a:avLst/>
              <a:gdLst/>
              <a:ahLst/>
              <a:cxnLst/>
              <a:rect l="0" t="0" r="0" b="0"/>
              <a:pathLst>
                <a:path w="83834" h="273051">
                  <a:moveTo>
                    <a:pt x="25400" y="0"/>
                  </a:moveTo>
                  <a:lnTo>
                    <a:pt x="25400" y="0"/>
                  </a:lnTo>
                  <a:lnTo>
                    <a:pt x="38884" y="6742"/>
                  </a:lnTo>
                  <a:lnTo>
                    <a:pt x="64124" y="37902"/>
                  </a:lnTo>
                  <a:lnTo>
                    <a:pt x="78124" y="72819"/>
                  </a:lnTo>
                  <a:lnTo>
                    <a:pt x="83833" y="92996"/>
                  </a:lnTo>
                  <a:lnTo>
                    <a:pt x="80768" y="139874"/>
                  </a:lnTo>
                  <a:lnTo>
                    <a:pt x="75012" y="165216"/>
                  </a:lnTo>
                  <a:lnTo>
                    <a:pt x="49802" y="210307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2893"/>
            <p:cNvSpPr/>
            <p:nvPr>
              <p:custDataLst>
                <p:tags r:id="rId125"/>
              </p:custDataLst>
            </p:nvPr>
          </p:nvSpPr>
          <p:spPr>
            <a:xfrm>
              <a:off x="8248650" y="4888724"/>
              <a:ext cx="118796" cy="134127"/>
            </a:xfrm>
            <a:custGeom>
              <a:avLst/>
              <a:gdLst/>
              <a:ahLst/>
              <a:cxnLst/>
              <a:rect l="0" t="0" r="0" b="0"/>
              <a:pathLst>
                <a:path w="118796" h="134127">
                  <a:moveTo>
                    <a:pt x="0" y="13476"/>
                  </a:moveTo>
                  <a:lnTo>
                    <a:pt x="0" y="13476"/>
                  </a:lnTo>
                  <a:lnTo>
                    <a:pt x="0" y="4638"/>
                  </a:lnTo>
                  <a:lnTo>
                    <a:pt x="705" y="3350"/>
                  </a:lnTo>
                  <a:lnTo>
                    <a:pt x="1881" y="2492"/>
                  </a:lnTo>
                  <a:lnTo>
                    <a:pt x="3370" y="1920"/>
                  </a:lnTo>
                  <a:lnTo>
                    <a:pt x="4363" y="2950"/>
                  </a:lnTo>
                  <a:lnTo>
                    <a:pt x="10539" y="38419"/>
                  </a:lnTo>
                  <a:lnTo>
                    <a:pt x="10392" y="80727"/>
                  </a:lnTo>
                  <a:lnTo>
                    <a:pt x="7148" y="106566"/>
                  </a:lnTo>
                  <a:lnTo>
                    <a:pt x="7587" y="109403"/>
                  </a:lnTo>
                  <a:lnTo>
                    <a:pt x="8586" y="111294"/>
                  </a:lnTo>
                  <a:lnTo>
                    <a:pt x="9958" y="112554"/>
                  </a:lnTo>
                  <a:lnTo>
                    <a:pt x="12283" y="110572"/>
                  </a:lnTo>
                  <a:lnTo>
                    <a:pt x="40682" y="65829"/>
                  </a:lnTo>
                  <a:lnTo>
                    <a:pt x="75664" y="22641"/>
                  </a:lnTo>
                  <a:lnTo>
                    <a:pt x="91484" y="6966"/>
                  </a:lnTo>
                  <a:lnTo>
                    <a:pt x="103219" y="0"/>
                  </a:lnTo>
                  <a:lnTo>
                    <a:pt x="107618" y="964"/>
                  </a:lnTo>
                  <a:lnTo>
                    <a:pt x="111256" y="4429"/>
                  </a:lnTo>
                  <a:lnTo>
                    <a:pt x="114388" y="9561"/>
                  </a:lnTo>
                  <a:lnTo>
                    <a:pt x="118795" y="37010"/>
                  </a:lnTo>
                  <a:lnTo>
                    <a:pt x="116729" y="75325"/>
                  </a:lnTo>
                  <a:lnTo>
                    <a:pt x="114779" y="118853"/>
                  </a:lnTo>
                  <a:lnTo>
                    <a:pt x="114300" y="134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2894"/>
            <p:cNvSpPr/>
            <p:nvPr>
              <p:custDataLst>
                <p:tags r:id="rId126"/>
              </p:custDataLst>
            </p:nvPr>
          </p:nvSpPr>
          <p:spPr>
            <a:xfrm>
              <a:off x="8473591" y="4934833"/>
              <a:ext cx="117960" cy="11818"/>
            </a:xfrm>
            <a:custGeom>
              <a:avLst/>
              <a:gdLst/>
              <a:ahLst/>
              <a:cxnLst/>
              <a:rect l="0" t="0" r="0" b="0"/>
              <a:pathLst>
                <a:path w="117960" h="1181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3" y="0"/>
                  </a:lnTo>
                  <a:lnTo>
                    <a:pt x="32894" y="1115"/>
                  </a:lnTo>
                  <a:lnTo>
                    <a:pt x="72150" y="7978"/>
                  </a:lnTo>
                  <a:lnTo>
                    <a:pt x="117959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2895"/>
            <p:cNvSpPr/>
            <p:nvPr>
              <p:custDataLst>
                <p:tags r:id="rId127"/>
              </p:custDataLst>
            </p:nvPr>
          </p:nvSpPr>
          <p:spPr>
            <a:xfrm>
              <a:off x="8483600" y="4827765"/>
              <a:ext cx="41930" cy="195086"/>
            </a:xfrm>
            <a:custGeom>
              <a:avLst/>
              <a:gdLst/>
              <a:ahLst/>
              <a:cxnLst/>
              <a:rect l="0" t="0" r="0" b="0"/>
              <a:pathLst>
                <a:path w="41930" h="195086">
                  <a:moveTo>
                    <a:pt x="0" y="10935"/>
                  </a:moveTo>
                  <a:lnTo>
                    <a:pt x="0" y="10935"/>
                  </a:lnTo>
                  <a:lnTo>
                    <a:pt x="14503" y="2207"/>
                  </a:lnTo>
                  <a:lnTo>
                    <a:pt x="23144" y="0"/>
                  </a:lnTo>
                  <a:lnTo>
                    <a:pt x="31687" y="901"/>
                  </a:lnTo>
                  <a:lnTo>
                    <a:pt x="35942" y="2129"/>
                  </a:lnTo>
                  <a:lnTo>
                    <a:pt x="38777" y="5770"/>
                  </a:lnTo>
                  <a:lnTo>
                    <a:pt x="41929" y="17342"/>
                  </a:lnTo>
                  <a:lnTo>
                    <a:pt x="39588" y="62974"/>
                  </a:lnTo>
                  <a:lnTo>
                    <a:pt x="37836" y="105062"/>
                  </a:lnTo>
                  <a:lnTo>
                    <a:pt x="33866" y="147401"/>
                  </a:lnTo>
                  <a:lnTo>
                    <a:pt x="31750" y="195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2896"/>
            <p:cNvSpPr/>
            <p:nvPr>
              <p:custDataLst>
                <p:tags r:id="rId128"/>
              </p:custDataLst>
            </p:nvPr>
          </p:nvSpPr>
          <p:spPr>
            <a:xfrm>
              <a:off x="8706143" y="4855096"/>
              <a:ext cx="221958" cy="142355"/>
            </a:xfrm>
            <a:custGeom>
              <a:avLst/>
              <a:gdLst/>
              <a:ahLst/>
              <a:cxnLst/>
              <a:rect l="0" t="0" r="0" b="0"/>
              <a:pathLst>
                <a:path w="221958" h="142355">
                  <a:moveTo>
                    <a:pt x="25107" y="34404"/>
                  </a:moveTo>
                  <a:lnTo>
                    <a:pt x="25107" y="34404"/>
                  </a:lnTo>
                  <a:lnTo>
                    <a:pt x="20038" y="40179"/>
                  </a:lnTo>
                  <a:lnTo>
                    <a:pt x="14276" y="51716"/>
                  </a:lnTo>
                  <a:lnTo>
                    <a:pt x="7889" y="82065"/>
                  </a:lnTo>
                  <a:lnTo>
                    <a:pt x="1934" y="125007"/>
                  </a:lnTo>
                  <a:lnTo>
                    <a:pt x="0" y="139931"/>
                  </a:lnTo>
                  <a:lnTo>
                    <a:pt x="470" y="125961"/>
                  </a:lnTo>
                  <a:lnTo>
                    <a:pt x="11924" y="85301"/>
                  </a:lnTo>
                  <a:lnTo>
                    <a:pt x="30217" y="48230"/>
                  </a:lnTo>
                  <a:lnTo>
                    <a:pt x="50836" y="13852"/>
                  </a:lnTo>
                  <a:lnTo>
                    <a:pt x="57238" y="7630"/>
                  </a:lnTo>
                  <a:lnTo>
                    <a:pt x="59934" y="7383"/>
                  </a:lnTo>
                  <a:lnTo>
                    <a:pt x="62436" y="8629"/>
                  </a:lnTo>
                  <a:lnTo>
                    <a:pt x="64809" y="10871"/>
                  </a:lnTo>
                  <a:lnTo>
                    <a:pt x="67447" y="20887"/>
                  </a:lnTo>
                  <a:lnTo>
                    <a:pt x="72511" y="46942"/>
                  </a:lnTo>
                  <a:lnTo>
                    <a:pt x="78272" y="59364"/>
                  </a:lnTo>
                  <a:lnTo>
                    <a:pt x="80305" y="60217"/>
                  </a:lnTo>
                  <a:lnTo>
                    <a:pt x="82367" y="59374"/>
                  </a:lnTo>
                  <a:lnTo>
                    <a:pt x="122963" y="15013"/>
                  </a:lnTo>
                  <a:lnTo>
                    <a:pt x="137037" y="4619"/>
                  </a:lnTo>
                  <a:lnTo>
                    <a:pt x="147996" y="0"/>
                  </a:lnTo>
                  <a:lnTo>
                    <a:pt x="154305" y="884"/>
                  </a:lnTo>
                  <a:lnTo>
                    <a:pt x="168841" y="7512"/>
                  </a:lnTo>
                  <a:lnTo>
                    <a:pt x="182828" y="25039"/>
                  </a:lnTo>
                  <a:lnTo>
                    <a:pt x="200720" y="62674"/>
                  </a:lnTo>
                  <a:lnTo>
                    <a:pt x="213078" y="103222"/>
                  </a:lnTo>
                  <a:lnTo>
                    <a:pt x="221957" y="142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2897"/>
            <p:cNvSpPr/>
            <p:nvPr>
              <p:custDataLst>
                <p:tags r:id="rId129"/>
              </p:custDataLst>
            </p:nvPr>
          </p:nvSpPr>
          <p:spPr>
            <a:xfrm>
              <a:off x="8985250" y="4800600"/>
              <a:ext cx="35942" cy="158751"/>
            </a:xfrm>
            <a:custGeom>
              <a:avLst/>
              <a:gdLst/>
              <a:ahLst/>
              <a:cxnLst/>
              <a:rect l="0" t="0" r="0" b="0"/>
              <a:pathLst>
                <a:path w="35942" h="158751">
                  <a:moveTo>
                    <a:pt x="0" y="0"/>
                  </a:moveTo>
                  <a:lnTo>
                    <a:pt x="0" y="0"/>
                  </a:lnTo>
                  <a:lnTo>
                    <a:pt x="10113" y="3371"/>
                  </a:lnTo>
                  <a:lnTo>
                    <a:pt x="18840" y="16315"/>
                  </a:lnTo>
                  <a:lnTo>
                    <a:pt x="31688" y="53047"/>
                  </a:lnTo>
                  <a:lnTo>
                    <a:pt x="35941" y="69231"/>
                  </a:lnTo>
                  <a:lnTo>
                    <a:pt x="33143" y="104147"/>
                  </a:lnTo>
                  <a:lnTo>
                    <a:pt x="190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2898"/>
            <p:cNvSpPr/>
            <p:nvPr>
              <p:custDataLst>
                <p:tags r:id="rId130"/>
              </p:custDataLst>
            </p:nvPr>
          </p:nvSpPr>
          <p:spPr>
            <a:xfrm>
              <a:off x="8112423" y="4756150"/>
              <a:ext cx="161628" cy="254001"/>
            </a:xfrm>
            <a:custGeom>
              <a:avLst/>
              <a:gdLst/>
              <a:ahLst/>
              <a:cxnLst/>
              <a:rect l="0" t="0" r="0" b="0"/>
              <a:pathLst>
                <a:path w="161628" h="254001">
                  <a:moveTo>
                    <a:pt x="66377" y="0"/>
                  </a:moveTo>
                  <a:lnTo>
                    <a:pt x="66377" y="0"/>
                  </a:lnTo>
                  <a:lnTo>
                    <a:pt x="56264" y="0"/>
                  </a:lnTo>
                  <a:lnTo>
                    <a:pt x="39862" y="6742"/>
                  </a:lnTo>
                  <a:lnTo>
                    <a:pt x="29663" y="17578"/>
                  </a:lnTo>
                  <a:lnTo>
                    <a:pt x="14106" y="48952"/>
                  </a:lnTo>
                  <a:lnTo>
                    <a:pt x="4340" y="81023"/>
                  </a:lnTo>
                  <a:lnTo>
                    <a:pt x="0" y="116443"/>
                  </a:lnTo>
                  <a:lnTo>
                    <a:pt x="5595" y="151471"/>
                  </a:lnTo>
                  <a:lnTo>
                    <a:pt x="11039" y="168715"/>
                  </a:lnTo>
                  <a:lnTo>
                    <a:pt x="34022" y="199162"/>
                  </a:lnTo>
                  <a:lnTo>
                    <a:pt x="49039" y="213208"/>
                  </a:lnTo>
                  <a:lnTo>
                    <a:pt x="90186" y="232577"/>
                  </a:lnTo>
                  <a:lnTo>
                    <a:pt x="129875" y="244478"/>
                  </a:lnTo>
                  <a:lnTo>
                    <a:pt x="161627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3" name="SMARTInkShape-Group472"/>
          <p:cNvGrpSpPr/>
          <p:nvPr/>
        </p:nvGrpSpPr>
        <p:grpSpPr>
          <a:xfrm>
            <a:off x="9251950" y="4500941"/>
            <a:ext cx="1003301" cy="718760"/>
            <a:chOff x="9251950" y="4500941"/>
            <a:chExt cx="1003301" cy="718760"/>
          </a:xfrm>
        </p:grpSpPr>
        <p:sp>
          <p:nvSpPr>
            <p:cNvPr id="288" name="SMARTInkShape-2899"/>
            <p:cNvSpPr/>
            <p:nvPr>
              <p:custDataLst>
                <p:tags r:id="rId105"/>
              </p:custDataLst>
            </p:nvPr>
          </p:nvSpPr>
          <p:spPr>
            <a:xfrm>
              <a:off x="9251950" y="4921250"/>
              <a:ext cx="184151" cy="19051"/>
            </a:xfrm>
            <a:custGeom>
              <a:avLst/>
              <a:gdLst/>
              <a:ahLst/>
              <a:cxnLst/>
              <a:rect l="0" t="0" r="0" b="0"/>
              <a:pathLst>
                <a:path w="184151" h="19051">
                  <a:moveTo>
                    <a:pt x="0" y="19050"/>
                  </a:moveTo>
                  <a:lnTo>
                    <a:pt x="0" y="19050"/>
                  </a:lnTo>
                  <a:lnTo>
                    <a:pt x="13666" y="13981"/>
                  </a:lnTo>
                  <a:lnTo>
                    <a:pt x="49831" y="8219"/>
                  </a:lnTo>
                  <a:lnTo>
                    <a:pt x="87529" y="4123"/>
                  </a:lnTo>
                  <a:lnTo>
                    <a:pt x="126390" y="1832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2900"/>
            <p:cNvSpPr/>
            <p:nvPr>
              <p:custDataLst>
                <p:tags r:id="rId106"/>
              </p:custDataLst>
            </p:nvPr>
          </p:nvSpPr>
          <p:spPr>
            <a:xfrm>
              <a:off x="9569833" y="4770256"/>
              <a:ext cx="281935" cy="271645"/>
            </a:xfrm>
            <a:custGeom>
              <a:avLst/>
              <a:gdLst/>
              <a:ahLst/>
              <a:cxnLst/>
              <a:rect l="0" t="0" r="0" b="0"/>
              <a:pathLst>
                <a:path w="281935" h="271645">
                  <a:moveTo>
                    <a:pt x="247267" y="17644"/>
                  </a:moveTo>
                  <a:lnTo>
                    <a:pt x="247267" y="17644"/>
                  </a:lnTo>
                  <a:lnTo>
                    <a:pt x="281934" y="0"/>
                  </a:lnTo>
                  <a:lnTo>
                    <a:pt x="274237" y="9123"/>
                  </a:lnTo>
                  <a:lnTo>
                    <a:pt x="238325" y="28603"/>
                  </a:lnTo>
                  <a:lnTo>
                    <a:pt x="199547" y="46033"/>
                  </a:lnTo>
                  <a:lnTo>
                    <a:pt x="154091" y="65539"/>
                  </a:lnTo>
                  <a:lnTo>
                    <a:pt x="130117" y="75680"/>
                  </a:lnTo>
                  <a:lnTo>
                    <a:pt x="84427" y="94943"/>
                  </a:lnTo>
                  <a:lnTo>
                    <a:pt x="47659" y="110560"/>
                  </a:lnTo>
                  <a:lnTo>
                    <a:pt x="22788" y="124510"/>
                  </a:lnTo>
                  <a:lnTo>
                    <a:pt x="22826" y="127694"/>
                  </a:lnTo>
                  <a:lnTo>
                    <a:pt x="26378" y="130522"/>
                  </a:lnTo>
                  <a:lnTo>
                    <a:pt x="53877" y="137873"/>
                  </a:lnTo>
                  <a:lnTo>
                    <a:pt x="83705" y="142340"/>
                  </a:lnTo>
                  <a:lnTo>
                    <a:pt x="120480" y="146677"/>
                  </a:lnTo>
                  <a:lnTo>
                    <a:pt x="167366" y="159828"/>
                  </a:lnTo>
                  <a:lnTo>
                    <a:pt x="176361" y="165350"/>
                  </a:lnTo>
                  <a:lnTo>
                    <a:pt x="181652" y="171147"/>
                  </a:lnTo>
                  <a:lnTo>
                    <a:pt x="184474" y="177130"/>
                  </a:lnTo>
                  <a:lnTo>
                    <a:pt x="181416" y="183940"/>
                  </a:lnTo>
                  <a:lnTo>
                    <a:pt x="164847" y="199033"/>
                  </a:lnTo>
                  <a:lnTo>
                    <a:pt x="131614" y="213267"/>
                  </a:lnTo>
                  <a:lnTo>
                    <a:pt x="90032" y="226648"/>
                  </a:lnTo>
                  <a:lnTo>
                    <a:pt x="48033" y="239651"/>
                  </a:lnTo>
                  <a:lnTo>
                    <a:pt x="2595" y="258765"/>
                  </a:lnTo>
                  <a:lnTo>
                    <a:pt x="191" y="260942"/>
                  </a:lnTo>
                  <a:lnTo>
                    <a:pt x="0" y="262393"/>
                  </a:lnTo>
                  <a:lnTo>
                    <a:pt x="44482" y="269084"/>
                  </a:lnTo>
                  <a:lnTo>
                    <a:pt x="90583" y="270506"/>
                  </a:lnTo>
                  <a:lnTo>
                    <a:pt x="117411" y="270886"/>
                  </a:lnTo>
                  <a:lnTo>
                    <a:pt x="145879" y="271139"/>
                  </a:lnTo>
                  <a:lnTo>
                    <a:pt x="175442" y="271307"/>
                  </a:lnTo>
                  <a:lnTo>
                    <a:pt x="234567" y="271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2901"/>
            <p:cNvSpPr/>
            <p:nvPr>
              <p:custDataLst>
                <p:tags r:id="rId107"/>
              </p:custDataLst>
            </p:nvPr>
          </p:nvSpPr>
          <p:spPr>
            <a:xfrm>
              <a:off x="9899650" y="4768850"/>
              <a:ext cx="254001" cy="241301"/>
            </a:xfrm>
            <a:custGeom>
              <a:avLst/>
              <a:gdLst/>
              <a:ahLst/>
              <a:cxnLst/>
              <a:rect l="0" t="0" r="0" b="0"/>
              <a:pathLst>
                <a:path w="254001" h="241301">
                  <a:moveTo>
                    <a:pt x="0" y="0"/>
                  </a:moveTo>
                  <a:lnTo>
                    <a:pt x="0" y="0"/>
                  </a:lnTo>
                  <a:lnTo>
                    <a:pt x="14433" y="10670"/>
                  </a:lnTo>
                  <a:lnTo>
                    <a:pt x="32519" y="25203"/>
                  </a:lnTo>
                  <a:lnTo>
                    <a:pt x="73292" y="69791"/>
                  </a:lnTo>
                  <a:lnTo>
                    <a:pt x="112067" y="107454"/>
                  </a:lnTo>
                  <a:lnTo>
                    <a:pt x="153288" y="145829"/>
                  </a:lnTo>
                  <a:lnTo>
                    <a:pt x="192306" y="181935"/>
                  </a:lnTo>
                  <a:lnTo>
                    <a:pt x="233838" y="221829"/>
                  </a:lnTo>
                  <a:lnTo>
                    <a:pt x="25400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2902"/>
            <p:cNvSpPr/>
            <p:nvPr>
              <p:custDataLst>
                <p:tags r:id="rId108"/>
              </p:custDataLst>
            </p:nvPr>
          </p:nvSpPr>
          <p:spPr>
            <a:xfrm>
              <a:off x="9950450" y="4765479"/>
              <a:ext cx="190501" cy="251022"/>
            </a:xfrm>
            <a:custGeom>
              <a:avLst/>
              <a:gdLst/>
              <a:ahLst/>
              <a:cxnLst/>
              <a:rect l="0" t="0" r="0" b="0"/>
              <a:pathLst>
                <a:path w="190501" h="251022">
                  <a:moveTo>
                    <a:pt x="190500" y="3371"/>
                  </a:moveTo>
                  <a:lnTo>
                    <a:pt x="190500" y="3371"/>
                  </a:lnTo>
                  <a:lnTo>
                    <a:pt x="183758" y="0"/>
                  </a:lnTo>
                  <a:lnTo>
                    <a:pt x="172923" y="2108"/>
                  </a:lnTo>
                  <a:lnTo>
                    <a:pt x="166081" y="4646"/>
                  </a:lnTo>
                  <a:lnTo>
                    <a:pt x="123979" y="41252"/>
                  </a:lnTo>
                  <a:lnTo>
                    <a:pt x="97199" y="72418"/>
                  </a:lnTo>
                  <a:lnTo>
                    <a:pt x="72599" y="105555"/>
                  </a:lnTo>
                  <a:lnTo>
                    <a:pt x="51316" y="139097"/>
                  </a:lnTo>
                  <a:lnTo>
                    <a:pt x="34802" y="172820"/>
                  </a:lnTo>
                  <a:lnTo>
                    <a:pt x="13603" y="220168"/>
                  </a:lnTo>
                  <a:lnTo>
                    <a:pt x="0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2903"/>
            <p:cNvSpPr/>
            <p:nvPr>
              <p:custDataLst>
                <p:tags r:id="rId109"/>
              </p:custDataLst>
            </p:nvPr>
          </p:nvSpPr>
          <p:spPr>
            <a:xfrm>
              <a:off x="10229850" y="4997450"/>
              <a:ext cx="25401" cy="57151"/>
            </a:xfrm>
            <a:custGeom>
              <a:avLst/>
              <a:gdLst/>
              <a:ahLst/>
              <a:cxnLst/>
              <a:rect l="0" t="0" r="0" b="0"/>
              <a:pathLst>
                <a:path w="25401" h="57151">
                  <a:moveTo>
                    <a:pt x="25400" y="0"/>
                  </a:moveTo>
                  <a:lnTo>
                    <a:pt x="25400" y="0"/>
                  </a:lnTo>
                  <a:lnTo>
                    <a:pt x="18658" y="674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2904"/>
            <p:cNvSpPr/>
            <p:nvPr>
              <p:custDataLst>
                <p:tags r:id="rId110"/>
              </p:custDataLst>
            </p:nvPr>
          </p:nvSpPr>
          <p:spPr>
            <a:xfrm>
              <a:off x="10223500" y="48577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2905"/>
            <p:cNvSpPr/>
            <p:nvPr>
              <p:custDataLst>
                <p:tags r:id="rId111"/>
              </p:custDataLst>
            </p:nvPr>
          </p:nvSpPr>
          <p:spPr>
            <a:xfrm>
              <a:off x="9531350" y="5140129"/>
              <a:ext cx="5468" cy="60522"/>
            </a:xfrm>
            <a:custGeom>
              <a:avLst/>
              <a:gdLst/>
              <a:ahLst/>
              <a:cxnLst/>
              <a:rect l="0" t="0" r="0" b="0"/>
              <a:pathLst>
                <a:path w="5468" h="6052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4363" y="418"/>
                  </a:lnTo>
                  <a:lnTo>
                    <a:pt x="5467" y="4646"/>
                  </a:lnTo>
                  <a:lnTo>
                    <a:pt x="4352" y="36683"/>
                  </a:lnTo>
                  <a:lnTo>
                    <a:pt x="0" y="60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2906"/>
            <p:cNvSpPr/>
            <p:nvPr>
              <p:custDataLst>
                <p:tags r:id="rId112"/>
              </p:custDataLst>
            </p:nvPr>
          </p:nvSpPr>
          <p:spPr>
            <a:xfrm>
              <a:off x="9531350" y="5056365"/>
              <a:ext cx="25401" cy="10936"/>
            </a:xfrm>
            <a:custGeom>
              <a:avLst/>
              <a:gdLst/>
              <a:ahLst/>
              <a:cxnLst/>
              <a:rect l="0" t="0" r="0" b="0"/>
              <a:pathLst>
                <a:path w="25401" h="10936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1411" y="2207"/>
                  </a:lnTo>
                  <a:lnTo>
                    <a:pt x="3763" y="883"/>
                  </a:lnTo>
                  <a:lnTo>
                    <a:pt x="6742" y="0"/>
                  </a:lnTo>
                  <a:lnTo>
                    <a:pt x="13815" y="901"/>
                  </a:lnTo>
                  <a:lnTo>
                    <a:pt x="25400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2907"/>
            <p:cNvSpPr/>
            <p:nvPr>
              <p:custDataLst>
                <p:tags r:id="rId113"/>
              </p:custDataLst>
            </p:nvPr>
          </p:nvSpPr>
          <p:spPr>
            <a:xfrm>
              <a:off x="9601200" y="5138033"/>
              <a:ext cx="63501" cy="11818"/>
            </a:xfrm>
            <a:custGeom>
              <a:avLst/>
              <a:gdLst/>
              <a:ahLst/>
              <a:cxnLst/>
              <a:rect l="0" t="0" r="0" b="0"/>
              <a:pathLst>
                <a:path w="63501" h="11818">
                  <a:moveTo>
                    <a:pt x="0" y="5467"/>
                  </a:moveTo>
                  <a:lnTo>
                    <a:pt x="0" y="5467"/>
                  </a:lnTo>
                  <a:lnTo>
                    <a:pt x="6741" y="2096"/>
                  </a:lnTo>
                  <a:lnTo>
                    <a:pt x="24418" y="0"/>
                  </a:lnTo>
                  <a:lnTo>
                    <a:pt x="6350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2908"/>
            <p:cNvSpPr/>
            <p:nvPr>
              <p:custDataLst>
                <p:tags r:id="rId114"/>
              </p:custDataLst>
            </p:nvPr>
          </p:nvSpPr>
          <p:spPr>
            <a:xfrm>
              <a:off x="9595733" y="5194300"/>
              <a:ext cx="49918" cy="1"/>
            </a:xfrm>
            <a:custGeom>
              <a:avLst/>
              <a:gdLst/>
              <a:ahLst/>
              <a:cxnLst/>
              <a:rect l="0" t="0" r="0" b="0"/>
              <a:pathLst>
                <a:path w="49918" h="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49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2909"/>
            <p:cNvSpPr/>
            <p:nvPr>
              <p:custDataLst>
                <p:tags r:id="rId115"/>
              </p:custDataLst>
            </p:nvPr>
          </p:nvSpPr>
          <p:spPr>
            <a:xfrm>
              <a:off x="9753600" y="514985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19050" y="0"/>
                  </a:moveTo>
                  <a:lnTo>
                    <a:pt x="19050" y="0"/>
                  </a:lnTo>
                  <a:lnTo>
                    <a:pt x="8218" y="3250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2910"/>
            <p:cNvSpPr/>
            <p:nvPr>
              <p:custDataLst>
                <p:tags r:id="rId116"/>
              </p:custDataLst>
            </p:nvPr>
          </p:nvSpPr>
          <p:spPr>
            <a:xfrm>
              <a:off x="9582150" y="4566514"/>
              <a:ext cx="107951" cy="104576"/>
            </a:xfrm>
            <a:custGeom>
              <a:avLst/>
              <a:gdLst/>
              <a:ahLst/>
              <a:cxnLst/>
              <a:rect l="0" t="0" r="0" b="0"/>
              <a:pathLst>
                <a:path w="107951" h="104576">
                  <a:moveTo>
                    <a:pt x="0" y="11836"/>
                  </a:moveTo>
                  <a:lnTo>
                    <a:pt x="0" y="11836"/>
                  </a:lnTo>
                  <a:lnTo>
                    <a:pt x="0" y="5094"/>
                  </a:lnTo>
                  <a:lnTo>
                    <a:pt x="1411" y="3813"/>
                  </a:lnTo>
                  <a:lnTo>
                    <a:pt x="3763" y="3665"/>
                  </a:lnTo>
                  <a:lnTo>
                    <a:pt x="6741" y="4272"/>
                  </a:lnTo>
                  <a:lnTo>
                    <a:pt x="13815" y="14354"/>
                  </a:lnTo>
                  <a:lnTo>
                    <a:pt x="23850" y="41745"/>
                  </a:lnTo>
                  <a:lnTo>
                    <a:pt x="30710" y="89074"/>
                  </a:lnTo>
                  <a:lnTo>
                    <a:pt x="31612" y="104575"/>
                  </a:lnTo>
                  <a:lnTo>
                    <a:pt x="38451" y="96229"/>
                  </a:lnTo>
                  <a:lnTo>
                    <a:pt x="61237" y="52696"/>
                  </a:lnTo>
                  <a:lnTo>
                    <a:pt x="84813" y="8933"/>
                  </a:lnTo>
                  <a:lnTo>
                    <a:pt x="90141" y="433"/>
                  </a:lnTo>
                  <a:lnTo>
                    <a:pt x="92549" y="0"/>
                  </a:lnTo>
                  <a:lnTo>
                    <a:pt x="94860" y="1829"/>
                  </a:lnTo>
                  <a:lnTo>
                    <a:pt x="97106" y="5164"/>
                  </a:lnTo>
                  <a:lnTo>
                    <a:pt x="104577" y="46603"/>
                  </a:lnTo>
                  <a:lnTo>
                    <a:pt x="107950" y="88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2911"/>
            <p:cNvSpPr/>
            <p:nvPr>
              <p:custDataLst>
                <p:tags r:id="rId117"/>
              </p:custDataLst>
            </p:nvPr>
          </p:nvSpPr>
          <p:spPr>
            <a:xfrm>
              <a:off x="9740900" y="4578611"/>
              <a:ext cx="120651" cy="6090"/>
            </a:xfrm>
            <a:custGeom>
              <a:avLst/>
              <a:gdLst/>
              <a:ahLst/>
              <a:cxnLst/>
              <a:rect l="0" t="0" r="0" b="0"/>
              <a:pathLst>
                <a:path w="120651" h="6090">
                  <a:moveTo>
                    <a:pt x="0" y="6089"/>
                  </a:moveTo>
                  <a:lnTo>
                    <a:pt x="0" y="6089"/>
                  </a:lnTo>
                  <a:lnTo>
                    <a:pt x="6480" y="5383"/>
                  </a:lnTo>
                  <a:lnTo>
                    <a:pt x="34206" y="1063"/>
                  </a:lnTo>
                  <a:lnTo>
                    <a:pt x="79664" y="0"/>
                  </a:lnTo>
                  <a:lnTo>
                    <a:pt x="120650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2912"/>
            <p:cNvSpPr/>
            <p:nvPr>
              <p:custDataLst>
                <p:tags r:id="rId118"/>
              </p:custDataLst>
            </p:nvPr>
          </p:nvSpPr>
          <p:spPr>
            <a:xfrm>
              <a:off x="9759949" y="4521200"/>
              <a:ext cx="19052" cy="114301"/>
            </a:xfrm>
            <a:custGeom>
              <a:avLst/>
              <a:gdLst/>
              <a:ahLst/>
              <a:cxnLst/>
              <a:rect l="0" t="0" r="0" b="0"/>
              <a:pathLst>
                <a:path w="19052" h="11430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8729" y="22381"/>
                  </a:lnTo>
                  <a:lnTo>
                    <a:pt x="15548" y="68730"/>
                  </a:lnTo>
                  <a:lnTo>
                    <a:pt x="19051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2913"/>
            <p:cNvSpPr/>
            <p:nvPr>
              <p:custDataLst>
                <p:tags r:id="rId119"/>
              </p:custDataLst>
            </p:nvPr>
          </p:nvSpPr>
          <p:spPr>
            <a:xfrm>
              <a:off x="9886950" y="4500941"/>
              <a:ext cx="203201" cy="99289"/>
            </a:xfrm>
            <a:custGeom>
              <a:avLst/>
              <a:gdLst/>
              <a:ahLst/>
              <a:cxnLst/>
              <a:rect l="0" t="0" r="0" b="0"/>
              <a:pathLst>
                <a:path w="203201" h="99289">
                  <a:moveTo>
                    <a:pt x="0" y="13909"/>
                  </a:moveTo>
                  <a:lnTo>
                    <a:pt x="0" y="13909"/>
                  </a:lnTo>
                  <a:lnTo>
                    <a:pt x="6742" y="7167"/>
                  </a:lnTo>
                  <a:lnTo>
                    <a:pt x="13815" y="3857"/>
                  </a:lnTo>
                  <a:lnTo>
                    <a:pt x="17676" y="2974"/>
                  </a:lnTo>
                  <a:lnTo>
                    <a:pt x="21662" y="4503"/>
                  </a:lnTo>
                  <a:lnTo>
                    <a:pt x="29854" y="11845"/>
                  </a:lnTo>
                  <a:lnTo>
                    <a:pt x="34435" y="27808"/>
                  </a:lnTo>
                  <a:lnTo>
                    <a:pt x="35133" y="56833"/>
                  </a:lnTo>
                  <a:lnTo>
                    <a:pt x="31882" y="99288"/>
                  </a:lnTo>
                  <a:lnTo>
                    <a:pt x="31808" y="98186"/>
                  </a:lnTo>
                  <a:lnTo>
                    <a:pt x="38242" y="76522"/>
                  </a:lnTo>
                  <a:lnTo>
                    <a:pt x="69714" y="30579"/>
                  </a:lnTo>
                  <a:lnTo>
                    <a:pt x="86095" y="16244"/>
                  </a:lnTo>
                  <a:lnTo>
                    <a:pt x="87030" y="16170"/>
                  </a:lnTo>
                  <a:lnTo>
                    <a:pt x="87653" y="16828"/>
                  </a:lnTo>
                  <a:lnTo>
                    <a:pt x="88344" y="20145"/>
                  </a:lnTo>
                  <a:lnTo>
                    <a:pt x="88878" y="37844"/>
                  </a:lnTo>
                  <a:lnTo>
                    <a:pt x="99006" y="35504"/>
                  </a:lnTo>
                  <a:lnTo>
                    <a:pt x="107738" y="28445"/>
                  </a:lnTo>
                  <a:lnTo>
                    <a:pt x="117733" y="18959"/>
                  </a:lnTo>
                  <a:lnTo>
                    <a:pt x="151877" y="454"/>
                  </a:lnTo>
                  <a:lnTo>
                    <a:pt x="158400" y="0"/>
                  </a:lnTo>
                  <a:lnTo>
                    <a:pt x="171295" y="3258"/>
                  </a:lnTo>
                  <a:lnTo>
                    <a:pt x="176285" y="8220"/>
                  </a:lnTo>
                  <a:lnTo>
                    <a:pt x="186680" y="32057"/>
                  </a:lnTo>
                  <a:lnTo>
                    <a:pt x="198742" y="78710"/>
                  </a:lnTo>
                  <a:lnTo>
                    <a:pt x="203200" y="96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4" name="SMARTInkShape-Group473"/>
          <p:cNvGrpSpPr/>
          <p:nvPr/>
        </p:nvGrpSpPr>
        <p:grpSpPr>
          <a:xfrm>
            <a:off x="2288979" y="5577199"/>
            <a:ext cx="2003622" cy="442602"/>
            <a:chOff x="2288979" y="5577199"/>
            <a:chExt cx="2003622" cy="442602"/>
          </a:xfrm>
        </p:grpSpPr>
        <p:sp>
          <p:nvSpPr>
            <p:cNvPr id="304" name="SMARTInkShape-2914"/>
            <p:cNvSpPr/>
            <p:nvPr>
              <p:custDataLst>
                <p:tags r:id="rId85"/>
              </p:custDataLst>
            </p:nvPr>
          </p:nvSpPr>
          <p:spPr>
            <a:xfrm>
              <a:off x="4286250" y="57975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2915"/>
            <p:cNvSpPr/>
            <p:nvPr>
              <p:custDataLst>
                <p:tags r:id="rId86"/>
              </p:custDataLst>
            </p:nvPr>
          </p:nvSpPr>
          <p:spPr>
            <a:xfrm>
              <a:off x="4171950" y="581025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0" y="6350"/>
                  </a:moveTo>
                  <a:lnTo>
                    <a:pt x="0" y="6350"/>
                  </a:lnTo>
                  <a:lnTo>
                    <a:pt x="3371" y="2979"/>
                  </a:lnTo>
                  <a:lnTo>
                    <a:pt x="8789" y="1324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2916"/>
            <p:cNvSpPr/>
            <p:nvPr>
              <p:custDataLst>
                <p:tags r:id="rId87"/>
              </p:custDataLst>
            </p:nvPr>
          </p:nvSpPr>
          <p:spPr>
            <a:xfrm>
              <a:off x="3873500" y="5792083"/>
              <a:ext cx="94368" cy="68968"/>
            </a:xfrm>
            <a:custGeom>
              <a:avLst/>
              <a:gdLst/>
              <a:ahLst/>
              <a:cxnLst/>
              <a:rect l="0" t="0" r="0" b="0"/>
              <a:pathLst>
                <a:path w="94368" h="68968">
                  <a:moveTo>
                    <a:pt x="88900" y="5467"/>
                  </a:moveTo>
                  <a:lnTo>
                    <a:pt x="88900" y="5467"/>
                  </a:lnTo>
                  <a:lnTo>
                    <a:pt x="94367" y="0"/>
                  </a:lnTo>
                  <a:lnTo>
                    <a:pt x="91617" y="6120"/>
                  </a:lnTo>
                  <a:lnTo>
                    <a:pt x="44050" y="37433"/>
                  </a:lnTo>
                  <a:lnTo>
                    <a:pt x="0" y="68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2917"/>
            <p:cNvSpPr/>
            <p:nvPr>
              <p:custDataLst>
                <p:tags r:id="rId88"/>
              </p:custDataLst>
            </p:nvPr>
          </p:nvSpPr>
          <p:spPr>
            <a:xfrm>
              <a:off x="3733800" y="5695950"/>
              <a:ext cx="8023" cy="101601"/>
            </a:xfrm>
            <a:custGeom>
              <a:avLst/>
              <a:gdLst/>
              <a:ahLst/>
              <a:cxnLst/>
              <a:rect l="0" t="0" r="0" b="0"/>
              <a:pathLst>
                <a:path w="8023" h="10160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8022" y="32507"/>
                  </a:lnTo>
                  <a:lnTo>
                    <a:pt x="6889" y="70836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2918"/>
            <p:cNvSpPr/>
            <p:nvPr>
              <p:custDataLst>
                <p:tags r:id="rId89"/>
              </p:custDataLst>
            </p:nvPr>
          </p:nvSpPr>
          <p:spPr>
            <a:xfrm>
              <a:off x="3670300" y="57213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2" y="6907"/>
                  </a:lnTo>
                  <a:lnTo>
                    <a:pt x="3371" y="8839"/>
                  </a:lnTo>
                  <a:lnTo>
                    <a:pt x="11260" y="55221"/>
                  </a:lnTo>
                  <a:lnTo>
                    <a:pt x="127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2919"/>
            <p:cNvSpPr/>
            <p:nvPr>
              <p:custDataLst>
                <p:tags r:id="rId90"/>
              </p:custDataLst>
            </p:nvPr>
          </p:nvSpPr>
          <p:spPr>
            <a:xfrm>
              <a:off x="3644900" y="5765800"/>
              <a:ext cx="76201" cy="5471"/>
            </a:xfrm>
            <a:custGeom>
              <a:avLst/>
              <a:gdLst/>
              <a:ahLst/>
              <a:cxnLst/>
              <a:rect l="0" t="0" r="0" b="0"/>
              <a:pathLst>
                <a:path w="76201" h="547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27136" y="5467"/>
                  </a:lnTo>
                  <a:lnTo>
                    <a:pt x="54801" y="547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2920"/>
            <p:cNvSpPr/>
            <p:nvPr>
              <p:custDataLst>
                <p:tags r:id="rId91"/>
              </p:custDataLst>
            </p:nvPr>
          </p:nvSpPr>
          <p:spPr>
            <a:xfrm>
              <a:off x="3517900" y="5734050"/>
              <a:ext cx="101601" cy="90624"/>
            </a:xfrm>
            <a:custGeom>
              <a:avLst/>
              <a:gdLst/>
              <a:ahLst/>
              <a:cxnLst/>
              <a:rect l="0" t="0" r="0" b="0"/>
              <a:pathLst>
                <a:path w="101601" h="90624">
                  <a:moveTo>
                    <a:pt x="0" y="0"/>
                  </a:moveTo>
                  <a:lnTo>
                    <a:pt x="0" y="0"/>
                  </a:lnTo>
                  <a:lnTo>
                    <a:pt x="705" y="6480"/>
                  </a:lnTo>
                  <a:lnTo>
                    <a:pt x="5467" y="35975"/>
                  </a:lnTo>
                  <a:lnTo>
                    <a:pt x="4352" y="72714"/>
                  </a:lnTo>
                  <a:lnTo>
                    <a:pt x="860" y="89074"/>
                  </a:lnTo>
                  <a:lnTo>
                    <a:pt x="1279" y="90427"/>
                  </a:lnTo>
                  <a:lnTo>
                    <a:pt x="2263" y="90623"/>
                  </a:lnTo>
                  <a:lnTo>
                    <a:pt x="3626" y="90049"/>
                  </a:lnTo>
                  <a:lnTo>
                    <a:pt x="5139" y="83766"/>
                  </a:lnTo>
                  <a:lnTo>
                    <a:pt x="9754" y="64566"/>
                  </a:lnTo>
                  <a:lnTo>
                    <a:pt x="25141" y="18438"/>
                  </a:lnTo>
                  <a:lnTo>
                    <a:pt x="29518" y="11723"/>
                  </a:lnTo>
                  <a:lnTo>
                    <a:pt x="33816" y="8738"/>
                  </a:lnTo>
                  <a:lnTo>
                    <a:pt x="40201" y="7058"/>
                  </a:lnTo>
                  <a:lnTo>
                    <a:pt x="41618" y="8232"/>
                  </a:lnTo>
                  <a:lnTo>
                    <a:pt x="49310" y="35252"/>
                  </a:lnTo>
                  <a:lnTo>
                    <a:pt x="50505" y="42633"/>
                  </a:lnTo>
                  <a:lnTo>
                    <a:pt x="50604" y="42533"/>
                  </a:lnTo>
                  <a:lnTo>
                    <a:pt x="50712" y="40541"/>
                  </a:lnTo>
                  <a:lnTo>
                    <a:pt x="65286" y="29148"/>
                  </a:lnTo>
                  <a:lnTo>
                    <a:pt x="80603" y="21253"/>
                  </a:lnTo>
                  <a:lnTo>
                    <a:pt x="83369" y="20519"/>
                  </a:lnTo>
                  <a:lnTo>
                    <a:pt x="85918" y="21441"/>
                  </a:lnTo>
                  <a:lnTo>
                    <a:pt x="90632" y="26227"/>
                  </a:lnTo>
                  <a:lnTo>
                    <a:pt x="93197" y="34940"/>
                  </a:lnTo>
                  <a:lnTo>
                    <a:pt x="100222" y="80194"/>
                  </a:lnTo>
                  <a:lnTo>
                    <a:pt x="100988" y="84325"/>
                  </a:lnTo>
                  <a:lnTo>
                    <a:pt x="101192" y="84439"/>
                  </a:lnTo>
                  <a:lnTo>
                    <a:pt x="1016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2921"/>
            <p:cNvSpPr/>
            <p:nvPr>
              <p:custDataLst>
                <p:tags r:id="rId92"/>
              </p:custDataLst>
            </p:nvPr>
          </p:nvSpPr>
          <p:spPr>
            <a:xfrm>
              <a:off x="3441700" y="5740400"/>
              <a:ext cx="25401" cy="76201"/>
            </a:xfrm>
            <a:custGeom>
              <a:avLst/>
              <a:gdLst/>
              <a:ahLst/>
              <a:cxnLst/>
              <a:rect l="0" t="0" r="0" b="0"/>
              <a:pathLst>
                <a:path w="25401" h="762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1015" y="44963"/>
                  </a:lnTo>
                  <a:lnTo>
                    <a:pt x="254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2922"/>
            <p:cNvSpPr/>
            <p:nvPr>
              <p:custDataLst>
                <p:tags r:id="rId93"/>
              </p:custDataLst>
            </p:nvPr>
          </p:nvSpPr>
          <p:spPr>
            <a:xfrm>
              <a:off x="3435350" y="5791200"/>
              <a:ext cx="63501" cy="6351"/>
            </a:xfrm>
            <a:custGeom>
              <a:avLst/>
              <a:gdLst/>
              <a:ahLst/>
              <a:cxnLst/>
              <a:rect l="0" t="0" r="0" b="0"/>
              <a:pathLst>
                <a:path w="63501" h="6351">
                  <a:moveTo>
                    <a:pt x="0" y="0"/>
                  </a:moveTo>
                  <a:lnTo>
                    <a:pt x="0" y="0"/>
                  </a:lnTo>
                  <a:lnTo>
                    <a:pt x="46073" y="705"/>
                  </a:lnTo>
                  <a:lnTo>
                    <a:pt x="635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2923"/>
            <p:cNvSpPr/>
            <p:nvPr>
              <p:custDataLst>
                <p:tags r:id="rId94"/>
              </p:custDataLst>
            </p:nvPr>
          </p:nvSpPr>
          <p:spPr>
            <a:xfrm>
              <a:off x="3321050" y="5768548"/>
              <a:ext cx="82551" cy="59146"/>
            </a:xfrm>
            <a:custGeom>
              <a:avLst/>
              <a:gdLst/>
              <a:ahLst/>
              <a:cxnLst/>
              <a:rect l="0" t="0" r="0" b="0"/>
              <a:pathLst>
                <a:path w="82551" h="59146">
                  <a:moveTo>
                    <a:pt x="0" y="16302"/>
                  </a:moveTo>
                  <a:lnTo>
                    <a:pt x="0" y="16302"/>
                  </a:lnTo>
                  <a:lnTo>
                    <a:pt x="4364" y="26442"/>
                  </a:lnTo>
                  <a:lnTo>
                    <a:pt x="6327" y="59145"/>
                  </a:lnTo>
                  <a:lnTo>
                    <a:pt x="7051" y="53954"/>
                  </a:lnTo>
                  <a:lnTo>
                    <a:pt x="12829" y="38982"/>
                  </a:lnTo>
                  <a:lnTo>
                    <a:pt x="35582" y="7590"/>
                  </a:lnTo>
                  <a:lnTo>
                    <a:pt x="42390" y="1846"/>
                  </a:lnTo>
                  <a:lnTo>
                    <a:pt x="45193" y="315"/>
                  </a:lnTo>
                  <a:lnTo>
                    <a:pt x="48473" y="0"/>
                  </a:lnTo>
                  <a:lnTo>
                    <a:pt x="55881" y="1530"/>
                  </a:lnTo>
                  <a:lnTo>
                    <a:pt x="63877" y="8325"/>
                  </a:lnTo>
                  <a:lnTo>
                    <a:pt x="74430" y="24052"/>
                  </a:lnTo>
                  <a:lnTo>
                    <a:pt x="80144" y="40234"/>
                  </a:lnTo>
                  <a:lnTo>
                    <a:pt x="82550" y="54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2924"/>
            <p:cNvSpPr/>
            <p:nvPr>
              <p:custDataLst>
                <p:tags r:id="rId95"/>
              </p:custDataLst>
            </p:nvPr>
          </p:nvSpPr>
          <p:spPr>
            <a:xfrm>
              <a:off x="3186828" y="5600700"/>
              <a:ext cx="70723" cy="222251"/>
            </a:xfrm>
            <a:custGeom>
              <a:avLst/>
              <a:gdLst/>
              <a:ahLst/>
              <a:cxnLst/>
              <a:rect l="0" t="0" r="0" b="0"/>
              <a:pathLst>
                <a:path w="70723" h="222251">
                  <a:moveTo>
                    <a:pt x="70722" y="0"/>
                  </a:moveTo>
                  <a:lnTo>
                    <a:pt x="70722" y="0"/>
                  </a:lnTo>
                  <a:lnTo>
                    <a:pt x="45305" y="47072"/>
                  </a:lnTo>
                  <a:lnTo>
                    <a:pt x="21799" y="91558"/>
                  </a:lnTo>
                  <a:lnTo>
                    <a:pt x="9467" y="123948"/>
                  </a:lnTo>
                  <a:lnTo>
                    <a:pt x="1634" y="157158"/>
                  </a:lnTo>
                  <a:lnTo>
                    <a:pt x="0" y="197476"/>
                  </a:lnTo>
                  <a:lnTo>
                    <a:pt x="872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2925"/>
            <p:cNvSpPr/>
            <p:nvPr>
              <p:custDataLst>
                <p:tags r:id="rId96"/>
              </p:custDataLst>
            </p:nvPr>
          </p:nvSpPr>
          <p:spPr>
            <a:xfrm>
              <a:off x="3097833" y="5658733"/>
              <a:ext cx="197818" cy="170568"/>
            </a:xfrm>
            <a:custGeom>
              <a:avLst/>
              <a:gdLst/>
              <a:ahLst/>
              <a:cxnLst/>
              <a:rect l="0" t="0" r="0" b="0"/>
              <a:pathLst>
                <a:path w="197818" h="170568">
                  <a:moveTo>
                    <a:pt x="7317" y="5467"/>
                  </a:moveTo>
                  <a:lnTo>
                    <a:pt x="7317" y="5467"/>
                  </a:lnTo>
                  <a:lnTo>
                    <a:pt x="575" y="2096"/>
                  </a:lnTo>
                  <a:lnTo>
                    <a:pt x="0" y="1103"/>
                  </a:lnTo>
                  <a:lnTo>
                    <a:pt x="1028" y="441"/>
                  </a:lnTo>
                  <a:lnTo>
                    <a:pt x="3124" y="0"/>
                  </a:lnTo>
                  <a:lnTo>
                    <a:pt x="28884" y="10841"/>
                  </a:lnTo>
                  <a:lnTo>
                    <a:pt x="67016" y="31675"/>
                  </a:lnTo>
                  <a:lnTo>
                    <a:pt x="100172" y="50041"/>
                  </a:lnTo>
                  <a:lnTo>
                    <a:pt x="144426" y="83585"/>
                  </a:lnTo>
                  <a:lnTo>
                    <a:pt x="185049" y="127070"/>
                  </a:lnTo>
                  <a:lnTo>
                    <a:pt x="197483" y="152662"/>
                  </a:lnTo>
                  <a:lnTo>
                    <a:pt x="197817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2926"/>
            <p:cNvSpPr/>
            <p:nvPr>
              <p:custDataLst>
                <p:tags r:id="rId97"/>
              </p:custDataLst>
            </p:nvPr>
          </p:nvSpPr>
          <p:spPr>
            <a:xfrm>
              <a:off x="2975643" y="5629814"/>
              <a:ext cx="123158" cy="245839"/>
            </a:xfrm>
            <a:custGeom>
              <a:avLst/>
              <a:gdLst/>
              <a:ahLst/>
              <a:cxnLst/>
              <a:rect l="0" t="0" r="0" b="0"/>
              <a:pathLst>
                <a:path w="123158" h="245839">
                  <a:moveTo>
                    <a:pt x="78707" y="15336"/>
                  </a:moveTo>
                  <a:lnTo>
                    <a:pt x="78707" y="15336"/>
                  </a:lnTo>
                  <a:lnTo>
                    <a:pt x="33926" y="409"/>
                  </a:lnTo>
                  <a:lnTo>
                    <a:pt x="23291" y="0"/>
                  </a:lnTo>
                  <a:lnTo>
                    <a:pt x="18480" y="879"/>
                  </a:lnTo>
                  <a:lnTo>
                    <a:pt x="11253" y="5618"/>
                  </a:lnTo>
                  <a:lnTo>
                    <a:pt x="864" y="20159"/>
                  </a:lnTo>
                  <a:lnTo>
                    <a:pt x="0" y="24196"/>
                  </a:lnTo>
                  <a:lnTo>
                    <a:pt x="923" y="32444"/>
                  </a:lnTo>
                  <a:lnTo>
                    <a:pt x="7447" y="40814"/>
                  </a:lnTo>
                  <a:lnTo>
                    <a:pt x="47948" y="73051"/>
                  </a:lnTo>
                  <a:lnTo>
                    <a:pt x="62214" y="86142"/>
                  </a:lnTo>
                  <a:lnTo>
                    <a:pt x="70907" y="101368"/>
                  </a:lnTo>
                  <a:lnTo>
                    <a:pt x="73359" y="117543"/>
                  </a:lnTo>
                  <a:lnTo>
                    <a:pt x="73025" y="125807"/>
                  </a:lnTo>
                  <a:lnTo>
                    <a:pt x="65128" y="140635"/>
                  </a:lnTo>
                  <a:lnTo>
                    <a:pt x="52210" y="152869"/>
                  </a:lnTo>
                  <a:lnTo>
                    <a:pt x="20256" y="169996"/>
                  </a:lnTo>
                  <a:lnTo>
                    <a:pt x="18573" y="169948"/>
                  </a:lnTo>
                  <a:lnTo>
                    <a:pt x="17451" y="169210"/>
                  </a:lnTo>
                  <a:lnTo>
                    <a:pt x="17409" y="168014"/>
                  </a:lnTo>
                  <a:lnTo>
                    <a:pt x="19243" y="164802"/>
                  </a:lnTo>
                  <a:lnTo>
                    <a:pt x="20719" y="163663"/>
                  </a:lnTo>
                  <a:lnTo>
                    <a:pt x="28160" y="159954"/>
                  </a:lnTo>
                  <a:lnTo>
                    <a:pt x="30193" y="158314"/>
                  </a:lnTo>
                  <a:lnTo>
                    <a:pt x="32253" y="157927"/>
                  </a:lnTo>
                  <a:lnTo>
                    <a:pt x="34332" y="158374"/>
                  </a:lnTo>
                  <a:lnTo>
                    <a:pt x="36424" y="159378"/>
                  </a:lnTo>
                  <a:lnTo>
                    <a:pt x="37818" y="162164"/>
                  </a:lnTo>
                  <a:lnTo>
                    <a:pt x="39368" y="170904"/>
                  </a:lnTo>
                  <a:lnTo>
                    <a:pt x="36869" y="187724"/>
                  </a:lnTo>
                  <a:lnTo>
                    <a:pt x="31114" y="208008"/>
                  </a:lnTo>
                  <a:lnTo>
                    <a:pt x="32390" y="219501"/>
                  </a:lnTo>
                  <a:lnTo>
                    <a:pt x="37190" y="229783"/>
                  </a:lnTo>
                  <a:lnTo>
                    <a:pt x="44027" y="238351"/>
                  </a:lnTo>
                  <a:lnTo>
                    <a:pt x="51770" y="244511"/>
                  </a:lnTo>
                  <a:lnTo>
                    <a:pt x="63677" y="245838"/>
                  </a:lnTo>
                  <a:lnTo>
                    <a:pt x="79788" y="242665"/>
                  </a:lnTo>
                  <a:lnTo>
                    <a:pt x="123157" y="224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2927"/>
            <p:cNvSpPr/>
            <p:nvPr>
              <p:custDataLst>
                <p:tags r:id="rId98"/>
              </p:custDataLst>
            </p:nvPr>
          </p:nvSpPr>
          <p:spPr>
            <a:xfrm>
              <a:off x="2314379" y="5577199"/>
              <a:ext cx="124022" cy="442602"/>
            </a:xfrm>
            <a:custGeom>
              <a:avLst/>
              <a:gdLst/>
              <a:ahLst/>
              <a:cxnLst/>
              <a:rect l="0" t="0" r="0" b="0"/>
              <a:pathLst>
                <a:path w="124022" h="442602">
                  <a:moveTo>
                    <a:pt x="3371" y="42551"/>
                  </a:moveTo>
                  <a:lnTo>
                    <a:pt x="3371" y="42551"/>
                  </a:lnTo>
                  <a:lnTo>
                    <a:pt x="0" y="32438"/>
                  </a:lnTo>
                  <a:lnTo>
                    <a:pt x="226" y="21828"/>
                  </a:lnTo>
                  <a:lnTo>
                    <a:pt x="2750" y="4513"/>
                  </a:lnTo>
                  <a:lnTo>
                    <a:pt x="3662" y="2376"/>
                  </a:lnTo>
                  <a:lnTo>
                    <a:pt x="4976" y="951"/>
                  </a:lnTo>
                  <a:lnTo>
                    <a:pt x="6558" y="0"/>
                  </a:lnTo>
                  <a:lnTo>
                    <a:pt x="8318" y="779"/>
                  </a:lnTo>
                  <a:lnTo>
                    <a:pt x="28394" y="29429"/>
                  </a:lnTo>
                  <a:lnTo>
                    <a:pt x="41304" y="62824"/>
                  </a:lnTo>
                  <a:lnTo>
                    <a:pt x="54097" y="107301"/>
                  </a:lnTo>
                  <a:lnTo>
                    <a:pt x="60471" y="132990"/>
                  </a:lnTo>
                  <a:lnTo>
                    <a:pt x="66838" y="159993"/>
                  </a:lnTo>
                  <a:lnTo>
                    <a:pt x="73199" y="186462"/>
                  </a:lnTo>
                  <a:lnTo>
                    <a:pt x="79556" y="212576"/>
                  </a:lnTo>
                  <a:lnTo>
                    <a:pt x="85911" y="238450"/>
                  </a:lnTo>
                  <a:lnTo>
                    <a:pt x="96735" y="284134"/>
                  </a:lnTo>
                  <a:lnTo>
                    <a:pt x="105544" y="324898"/>
                  </a:lnTo>
                  <a:lnTo>
                    <a:pt x="111811" y="361832"/>
                  </a:lnTo>
                  <a:lnTo>
                    <a:pt x="119306" y="404245"/>
                  </a:lnTo>
                  <a:lnTo>
                    <a:pt x="124021" y="442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2928"/>
            <p:cNvSpPr/>
            <p:nvPr>
              <p:custDataLst>
                <p:tags r:id="rId99"/>
              </p:custDataLst>
            </p:nvPr>
          </p:nvSpPr>
          <p:spPr>
            <a:xfrm>
              <a:off x="2288979" y="5905500"/>
              <a:ext cx="143072" cy="82551"/>
            </a:xfrm>
            <a:custGeom>
              <a:avLst/>
              <a:gdLst/>
              <a:ahLst/>
              <a:cxnLst/>
              <a:rect l="0" t="0" r="0" b="0"/>
              <a:pathLst>
                <a:path w="143072" h="825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5070"/>
                  </a:lnTo>
                  <a:lnTo>
                    <a:pt x="4646" y="8839"/>
                  </a:lnTo>
                  <a:lnTo>
                    <a:pt x="43590" y="31032"/>
                  </a:lnTo>
                  <a:lnTo>
                    <a:pt x="90303" y="52822"/>
                  </a:lnTo>
                  <a:lnTo>
                    <a:pt x="143071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2929"/>
            <p:cNvSpPr/>
            <p:nvPr>
              <p:custDataLst>
                <p:tags r:id="rId100"/>
              </p:custDataLst>
            </p:nvPr>
          </p:nvSpPr>
          <p:spPr>
            <a:xfrm>
              <a:off x="2413000" y="5889142"/>
              <a:ext cx="82551" cy="130659"/>
            </a:xfrm>
            <a:custGeom>
              <a:avLst/>
              <a:gdLst/>
              <a:ahLst/>
              <a:cxnLst/>
              <a:rect l="0" t="0" r="0" b="0"/>
              <a:pathLst>
                <a:path w="82551" h="130659">
                  <a:moveTo>
                    <a:pt x="82550" y="3658"/>
                  </a:moveTo>
                  <a:lnTo>
                    <a:pt x="82550" y="3658"/>
                  </a:lnTo>
                  <a:lnTo>
                    <a:pt x="75808" y="287"/>
                  </a:lnTo>
                  <a:lnTo>
                    <a:pt x="73116" y="0"/>
                  </a:lnTo>
                  <a:lnTo>
                    <a:pt x="68244" y="1561"/>
                  </a:lnTo>
                  <a:lnTo>
                    <a:pt x="34030" y="42198"/>
                  </a:lnTo>
                  <a:lnTo>
                    <a:pt x="12575" y="86843"/>
                  </a:lnTo>
                  <a:lnTo>
                    <a:pt x="0" y="130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2930"/>
            <p:cNvSpPr/>
            <p:nvPr>
              <p:custDataLst>
                <p:tags r:id="rId101"/>
              </p:custDataLst>
            </p:nvPr>
          </p:nvSpPr>
          <p:spPr>
            <a:xfrm>
              <a:off x="2571750" y="5683946"/>
              <a:ext cx="110495" cy="227905"/>
            </a:xfrm>
            <a:custGeom>
              <a:avLst/>
              <a:gdLst/>
              <a:ahLst/>
              <a:cxnLst/>
              <a:rect l="0" t="0" r="0" b="0"/>
              <a:pathLst>
                <a:path w="110495" h="227905">
                  <a:moveTo>
                    <a:pt x="0" y="88204"/>
                  </a:moveTo>
                  <a:lnTo>
                    <a:pt x="0" y="88204"/>
                  </a:lnTo>
                  <a:lnTo>
                    <a:pt x="10831" y="117053"/>
                  </a:lnTo>
                  <a:lnTo>
                    <a:pt x="19099" y="158108"/>
                  </a:lnTo>
                  <a:lnTo>
                    <a:pt x="28934" y="203792"/>
                  </a:lnTo>
                  <a:lnTo>
                    <a:pt x="30498" y="213189"/>
                  </a:lnTo>
                  <a:lnTo>
                    <a:pt x="30210" y="214567"/>
                  </a:lnTo>
                  <a:lnTo>
                    <a:pt x="29312" y="214073"/>
                  </a:lnTo>
                  <a:lnTo>
                    <a:pt x="25728" y="207646"/>
                  </a:lnTo>
                  <a:lnTo>
                    <a:pt x="17187" y="182077"/>
                  </a:lnTo>
                  <a:lnTo>
                    <a:pt x="14030" y="138283"/>
                  </a:lnTo>
                  <a:lnTo>
                    <a:pt x="13291" y="101054"/>
                  </a:lnTo>
                  <a:lnTo>
                    <a:pt x="16726" y="66633"/>
                  </a:lnTo>
                  <a:lnTo>
                    <a:pt x="26593" y="27015"/>
                  </a:lnTo>
                  <a:lnTo>
                    <a:pt x="34397" y="10915"/>
                  </a:lnTo>
                  <a:lnTo>
                    <a:pt x="42569" y="1407"/>
                  </a:lnTo>
                  <a:lnTo>
                    <a:pt x="48135" y="0"/>
                  </a:lnTo>
                  <a:lnTo>
                    <a:pt x="61845" y="2200"/>
                  </a:lnTo>
                  <a:lnTo>
                    <a:pt x="75464" y="11645"/>
                  </a:lnTo>
                  <a:lnTo>
                    <a:pt x="88573" y="28072"/>
                  </a:lnTo>
                  <a:lnTo>
                    <a:pt x="105736" y="68349"/>
                  </a:lnTo>
                  <a:lnTo>
                    <a:pt x="110494" y="97253"/>
                  </a:lnTo>
                  <a:lnTo>
                    <a:pt x="103059" y="141293"/>
                  </a:lnTo>
                  <a:lnTo>
                    <a:pt x="84080" y="178879"/>
                  </a:lnTo>
                  <a:lnTo>
                    <a:pt x="57211" y="205617"/>
                  </a:lnTo>
                  <a:lnTo>
                    <a:pt x="28078" y="222769"/>
                  </a:lnTo>
                  <a:lnTo>
                    <a:pt x="12700" y="2279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2931"/>
            <p:cNvSpPr/>
            <p:nvPr>
              <p:custDataLst>
                <p:tags r:id="rId102"/>
              </p:custDataLst>
            </p:nvPr>
          </p:nvSpPr>
          <p:spPr>
            <a:xfrm>
              <a:off x="2673350" y="5823652"/>
              <a:ext cx="105406" cy="152971"/>
            </a:xfrm>
            <a:custGeom>
              <a:avLst/>
              <a:gdLst/>
              <a:ahLst/>
              <a:cxnLst/>
              <a:rect l="0" t="0" r="0" b="0"/>
              <a:pathLst>
                <a:path w="105406" h="152971">
                  <a:moveTo>
                    <a:pt x="12700" y="31048"/>
                  </a:moveTo>
                  <a:lnTo>
                    <a:pt x="12700" y="31048"/>
                  </a:lnTo>
                  <a:lnTo>
                    <a:pt x="12700" y="27677"/>
                  </a:lnTo>
                  <a:lnTo>
                    <a:pt x="19442" y="18839"/>
                  </a:lnTo>
                  <a:lnTo>
                    <a:pt x="33748" y="7282"/>
                  </a:lnTo>
                  <a:lnTo>
                    <a:pt x="47219" y="2847"/>
                  </a:lnTo>
                  <a:lnTo>
                    <a:pt x="72122" y="0"/>
                  </a:lnTo>
                  <a:lnTo>
                    <a:pt x="76303" y="1882"/>
                  </a:lnTo>
                  <a:lnTo>
                    <a:pt x="82831" y="9619"/>
                  </a:lnTo>
                  <a:lnTo>
                    <a:pt x="86203" y="20113"/>
                  </a:lnTo>
                  <a:lnTo>
                    <a:pt x="87102" y="25875"/>
                  </a:lnTo>
                  <a:lnTo>
                    <a:pt x="84338" y="37921"/>
                  </a:lnTo>
                  <a:lnTo>
                    <a:pt x="78406" y="48919"/>
                  </a:lnTo>
                  <a:lnTo>
                    <a:pt x="57589" y="71976"/>
                  </a:lnTo>
                  <a:lnTo>
                    <a:pt x="55326" y="73150"/>
                  </a:lnTo>
                  <a:lnTo>
                    <a:pt x="54523" y="73933"/>
                  </a:lnTo>
                  <a:lnTo>
                    <a:pt x="54693" y="74454"/>
                  </a:lnTo>
                  <a:lnTo>
                    <a:pt x="56664" y="75291"/>
                  </a:lnTo>
                  <a:lnTo>
                    <a:pt x="81929" y="77372"/>
                  </a:lnTo>
                  <a:lnTo>
                    <a:pt x="99361" y="84334"/>
                  </a:lnTo>
                  <a:lnTo>
                    <a:pt x="102224" y="87738"/>
                  </a:lnTo>
                  <a:lnTo>
                    <a:pt x="105405" y="97166"/>
                  </a:lnTo>
                  <a:lnTo>
                    <a:pt x="104842" y="101938"/>
                  </a:lnTo>
                  <a:lnTo>
                    <a:pt x="90050" y="127411"/>
                  </a:lnTo>
                  <a:lnTo>
                    <a:pt x="71288" y="142307"/>
                  </a:lnTo>
                  <a:lnTo>
                    <a:pt x="47855" y="152286"/>
                  </a:lnTo>
                  <a:lnTo>
                    <a:pt x="19667" y="152970"/>
                  </a:lnTo>
                  <a:lnTo>
                    <a:pt x="13111" y="149723"/>
                  </a:lnTo>
                  <a:lnTo>
                    <a:pt x="8741" y="144738"/>
                  </a:lnTo>
                  <a:lnTo>
                    <a:pt x="0" y="126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2932"/>
            <p:cNvSpPr/>
            <p:nvPr>
              <p:custDataLst>
                <p:tags r:id="rId103"/>
              </p:custDataLst>
            </p:nvPr>
          </p:nvSpPr>
          <p:spPr>
            <a:xfrm>
              <a:off x="2787650" y="5791200"/>
              <a:ext cx="69851" cy="12701"/>
            </a:xfrm>
            <a:custGeom>
              <a:avLst/>
              <a:gdLst/>
              <a:ahLst/>
              <a:cxnLst/>
              <a:rect l="0" t="0" r="0" b="0"/>
              <a:pathLst>
                <a:path w="698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12699"/>
                  </a:lnTo>
                  <a:lnTo>
                    <a:pt x="45779" y="1716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2933"/>
            <p:cNvSpPr/>
            <p:nvPr>
              <p:custDataLst>
                <p:tags r:id="rId104"/>
              </p:custDataLst>
            </p:nvPr>
          </p:nvSpPr>
          <p:spPr>
            <a:xfrm>
              <a:off x="2806700" y="5810250"/>
              <a:ext cx="133351" cy="38101"/>
            </a:xfrm>
            <a:custGeom>
              <a:avLst/>
              <a:gdLst/>
              <a:ahLst/>
              <a:cxnLst/>
              <a:rect l="0" t="0" r="0" b="0"/>
              <a:pathLst>
                <a:path w="13335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8100"/>
                  </a:lnTo>
                  <a:lnTo>
                    <a:pt x="39232" y="26167"/>
                  </a:lnTo>
                  <a:lnTo>
                    <a:pt x="82180" y="1551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9" name="SMARTInkShape-Group474"/>
          <p:cNvGrpSpPr/>
          <p:nvPr/>
        </p:nvGrpSpPr>
        <p:grpSpPr>
          <a:xfrm>
            <a:off x="3994150" y="5594350"/>
            <a:ext cx="1433355" cy="298451"/>
            <a:chOff x="3994150" y="5594350"/>
            <a:chExt cx="1433355" cy="298451"/>
          </a:xfrm>
        </p:grpSpPr>
        <p:sp>
          <p:nvSpPr>
            <p:cNvPr id="325" name="SMARTInkShape-2934"/>
            <p:cNvSpPr/>
            <p:nvPr>
              <p:custDataLst>
                <p:tags r:id="rId71"/>
              </p:custDataLst>
            </p:nvPr>
          </p:nvSpPr>
          <p:spPr>
            <a:xfrm>
              <a:off x="5327650" y="5594350"/>
              <a:ext cx="99855" cy="298451"/>
            </a:xfrm>
            <a:custGeom>
              <a:avLst/>
              <a:gdLst/>
              <a:ahLst/>
              <a:cxnLst/>
              <a:rect l="0" t="0" r="0" b="0"/>
              <a:pathLst>
                <a:path w="99855" h="298451">
                  <a:moveTo>
                    <a:pt x="69850" y="0"/>
                  </a:moveTo>
                  <a:lnTo>
                    <a:pt x="69850" y="0"/>
                  </a:lnTo>
                  <a:lnTo>
                    <a:pt x="87526" y="0"/>
                  </a:lnTo>
                  <a:lnTo>
                    <a:pt x="90806" y="1411"/>
                  </a:lnTo>
                  <a:lnTo>
                    <a:pt x="96332" y="6742"/>
                  </a:lnTo>
                  <a:lnTo>
                    <a:pt x="99259" y="15696"/>
                  </a:lnTo>
                  <a:lnTo>
                    <a:pt x="99854" y="28143"/>
                  </a:lnTo>
                  <a:lnTo>
                    <a:pt x="89253" y="75002"/>
                  </a:lnTo>
                  <a:lnTo>
                    <a:pt x="64591" y="116451"/>
                  </a:lnTo>
                  <a:lnTo>
                    <a:pt x="48252" y="136194"/>
                  </a:lnTo>
                  <a:lnTo>
                    <a:pt x="46140" y="141199"/>
                  </a:lnTo>
                  <a:lnTo>
                    <a:pt x="46282" y="142816"/>
                  </a:lnTo>
                  <a:lnTo>
                    <a:pt x="47082" y="143894"/>
                  </a:lnTo>
                  <a:lnTo>
                    <a:pt x="48322" y="144612"/>
                  </a:lnTo>
                  <a:lnTo>
                    <a:pt x="61144" y="159676"/>
                  </a:lnTo>
                  <a:lnTo>
                    <a:pt x="70214" y="168334"/>
                  </a:lnTo>
                  <a:lnTo>
                    <a:pt x="84157" y="197276"/>
                  </a:lnTo>
                  <a:lnTo>
                    <a:pt x="91621" y="226698"/>
                  </a:lnTo>
                  <a:lnTo>
                    <a:pt x="90580" y="240455"/>
                  </a:lnTo>
                  <a:lnTo>
                    <a:pt x="84002" y="253624"/>
                  </a:lnTo>
                  <a:lnTo>
                    <a:pt x="68399" y="271057"/>
                  </a:lnTo>
                  <a:lnTo>
                    <a:pt x="55094" y="279926"/>
                  </a:lnTo>
                  <a:lnTo>
                    <a:pt x="9587" y="295303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2935"/>
            <p:cNvSpPr/>
            <p:nvPr>
              <p:custDataLst>
                <p:tags r:id="rId72"/>
              </p:custDataLst>
            </p:nvPr>
          </p:nvSpPr>
          <p:spPr>
            <a:xfrm>
              <a:off x="5187950" y="5679712"/>
              <a:ext cx="139776" cy="178360"/>
            </a:xfrm>
            <a:custGeom>
              <a:avLst/>
              <a:gdLst/>
              <a:ahLst/>
              <a:cxnLst/>
              <a:rect l="0" t="0" r="0" b="0"/>
              <a:pathLst>
                <a:path w="139776" h="178360">
                  <a:moveTo>
                    <a:pt x="0" y="174988"/>
                  </a:moveTo>
                  <a:lnTo>
                    <a:pt x="0" y="174988"/>
                  </a:lnTo>
                  <a:lnTo>
                    <a:pt x="6742" y="178359"/>
                  </a:lnTo>
                  <a:lnTo>
                    <a:pt x="13814" y="178133"/>
                  </a:lnTo>
                  <a:lnTo>
                    <a:pt x="43447" y="173285"/>
                  </a:lnTo>
                  <a:lnTo>
                    <a:pt x="79439" y="148528"/>
                  </a:lnTo>
                  <a:lnTo>
                    <a:pt x="113890" y="103884"/>
                  </a:lnTo>
                  <a:lnTo>
                    <a:pt x="136248" y="59186"/>
                  </a:lnTo>
                  <a:lnTo>
                    <a:pt x="139775" y="25514"/>
                  </a:lnTo>
                  <a:lnTo>
                    <a:pt x="135970" y="11423"/>
                  </a:lnTo>
                  <a:lnTo>
                    <a:pt x="132980" y="6678"/>
                  </a:lnTo>
                  <a:lnTo>
                    <a:pt x="128870" y="3515"/>
                  </a:lnTo>
                  <a:lnTo>
                    <a:pt x="118659" y="0"/>
                  </a:lnTo>
                  <a:lnTo>
                    <a:pt x="112972" y="1179"/>
                  </a:lnTo>
                  <a:lnTo>
                    <a:pt x="101010" y="8134"/>
                  </a:lnTo>
                  <a:lnTo>
                    <a:pt x="85746" y="30692"/>
                  </a:lnTo>
                  <a:lnTo>
                    <a:pt x="73722" y="73578"/>
                  </a:lnTo>
                  <a:lnTo>
                    <a:pt x="70359" y="119423"/>
                  </a:lnTo>
                  <a:lnTo>
                    <a:pt x="75721" y="134770"/>
                  </a:lnTo>
                  <a:lnTo>
                    <a:pt x="85159" y="147940"/>
                  </a:lnTo>
                  <a:lnTo>
                    <a:pt x="96409" y="158498"/>
                  </a:lnTo>
                  <a:lnTo>
                    <a:pt x="103079" y="161173"/>
                  </a:lnTo>
                  <a:lnTo>
                    <a:pt x="133350" y="162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2936"/>
            <p:cNvSpPr/>
            <p:nvPr>
              <p:custDataLst>
                <p:tags r:id="rId73"/>
              </p:custDataLst>
            </p:nvPr>
          </p:nvSpPr>
          <p:spPr>
            <a:xfrm>
              <a:off x="5143500" y="574040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6350" y="0"/>
                  </a:moveTo>
                  <a:lnTo>
                    <a:pt x="6350" y="0"/>
                  </a:lnTo>
                  <a:lnTo>
                    <a:pt x="4468" y="45779"/>
                  </a:lnTo>
                  <a:lnTo>
                    <a:pt x="262" y="91585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2937"/>
            <p:cNvSpPr/>
            <p:nvPr>
              <p:custDataLst>
                <p:tags r:id="rId74"/>
              </p:custDataLst>
            </p:nvPr>
          </p:nvSpPr>
          <p:spPr>
            <a:xfrm>
              <a:off x="5143500" y="5784850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4364"/>
                  </a:lnTo>
                  <a:lnTo>
                    <a:pt x="47866" y="17883"/>
                  </a:lnTo>
                  <a:lnTo>
                    <a:pt x="571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2938"/>
            <p:cNvSpPr/>
            <p:nvPr>
              <p:custDataLst>
                <p:tags r:id="rId75"/>
              </p:custDataLst>
            </p:nvPr>
          </p:nvSpPr>
          <p:spPr>
            <a:xfrm>
              <a:off x="4984750" y="5746750"/>
              <a:ext cx="95251" cy="88901"/>
            </a:xfrm>
            <a:custGeom>
              <a:avLst/>
              <a:gdLst/>
              <a:ahLst/>
              <a:cxnLst/>
              <a:rect l="0" t="0" r="0" b="0"/>
              <a:pathLst>
                <a:path w="95251" h="88901">
                  <a:moveTo>
                    <a:pt x="0" y="0"/>
                  </a:moveTo>
                  <a:lnTo>
                    <a:pt x="0" y="0"/>
                  </a:lnTo>
                  <a:lnTo>
                    <a:pt x="0" y="45503"/>
                  </a:lnTo>
                  <a:lnTo>
                    <a:pt x="0" y="81456"/>
                  </a:lnTo>
                  <a:lnTo>
                    <a:pt x="27136" y="38362"/>
                  </a:lnTo>
                  <a:lnTo>
                    <a:pt x="44964" y="25870"/>
                  </a:lnTo>
                  <a:lnTo>
                    <a:pt x="56910" y="21070"/>
                  </a:lnTo>
                  <a:lnTo>
                    <a:pt x="58401" y="21808"/>
                  </a:lnTo>
                  <a:lnTo>
                    <a:pt x="58690" y="23711"/>
                  </a:lnTo>
                  <a:lnTo>
                    <a:pt x="57177" y="49254"/>
                  </a:lnTo>
                  <a:lnTo>
                    <a:pt x="57158" y="46972"/>
                  </a:lnTo>
                  <a:lnTo>
                    <a:pt x="71456" y="30366"/>
                  </a:lnTo>
                  <a:lnTo>
                    <a:pt x="73744" y="29416"/>
                  </a:lnTo>
                  <a:lnTo>
                    <a:pt x="75973" y="29489"/>
                  </a:lnTo>
                  <a:lnTo>
                    <a:pt x="80332" y="31451"/>
                  </a:lnTo>
                  <a:lnTo>
                    <a:pt x="84622" y="34674"/>
                  </a:lnTo>
                  <a:lnTo>
                    <a:pt x="91003" y="47198"/>
                  </a:lnTo>
                  <a:lnTo>
                    <a:pt x="952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2939"/>
            <p:cNvSpPr/>
            <p:nvPr>
              <p:custDataLst>
                <p:tags r:id="rId76"/>
              </p:custDataLst>
            </p:nvPr>
          </p:nvSpPr>
          <p:spPr>
            <a:xfrm>
              <a:off x="4902200" y="575310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0"/>
                  </a:moveTo>
                  <a:lnTo>
                    <a:pt x="0" y="0"/>
                  </a:lnTo>
                  <a:lnTo>
                    <a:pt x="1881" y="45779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2940"/>
            <p:cNvSpPr/>
            <p:nvPr>
              <p:custDataLst>
                <p:tags r:id="rId77"/>
              </p:custDataLst>
            </p:nvPr>
          </p:nvSpPr>
          <p:spPr>
            <a:xfrm>
              <a:off x="4889500" y="5798430"/>
              <a:ext cx="63501" cy="5471"/>
            </a:xfrm>
            <a:custGeom>
              <a:avLst/>
              <a:gdLst/>
              <a:ahLst/>
              <a:cxnLst/>
              <a:rect l="0" t="0" r="0" b="0"/>
              <a:pathLst>
                <a:path w="63501" h="5471">
                  <a:moveTo>
                    <a:pt x="0" y="5470"/>
                  </a:moveTo>
                  <a:lnTo>
                    <a:pt x="0" y="5470"/>
                  </a:lnTo>
                  <a:lnTo>
                    <a:pt x="3371" y="2099"/>
                  </a:lnTo>
                  <a:lnTo>
                    <a:pt x="8789" y="444"/>
                  </a:lnTo>
                  <a:lnTo>
                    <a:pt x="37271" y="0"/>
                  </a:lnTo>
                  <a:lnTo>
                    <a:pt x="63500" y="5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2941"/>
            <p:cNvSpPr/>
            <p:nvPr>
              <p:custDataLst>
                <p:tags r:id="rId78"/>
              </p:custDataLst>
            </p:nvPr>
          </p:nvSpPr>
          <p:spPr>
            <a:xfrm>
              <a:off x="4794250" y="5771134"/>
              <a:ext cx="63501" cy="73356"/>
            </a:xfrm>
            <a:custGeom>
              <a:avLst/>
              <a:gdLst/>
              <a:ahLst/>
              <a:cxnLst/>
              <a:rect l="0" t="0" r="0" b="0"/>
              <a:pathLst>
                <a:path w="63501" h="73356">
                  <a:moveTo>
                    <a:pt x="0" y="64516"/>
                  </a:moveTo>
                  <a:lnTo>
                    <a:pt x="0" y="64516"/>
                  </a:lnTo>
                  <a:lnTo>
                    <a:pt x="0" y="73355"/>
                  </a:lnTo>
                  <a:lnTo>
                    <a:pt x="705" y="65609"/>
                  </a:lnTo>
                  <a:lnTo>
                    <a:pt x="12209" y="35052"/>
                  </a:lnTo>
                  <a:lnTo>
                    <a:pt x="38222" y="1609"/>
                  </a:lnTo>
                  <a:lnTo>
                    <a:pt x="41709" y="0"/>
                  </a:lnTo>
                  <a:lnTo>
                    <a:pt x="49347" y="94"/>
                  </a:lnTo>
                  <a:lnTo>
                    <a:pt x="52653" y="2518"/>
                  </a:lnTo>
                  <a:lnTo>
                    <a:pt x="58209" y="10856"/>
                  </a:lnTo>
                  <a:lnTo>
                    <a:pt x="62454" y="37818"/>
                  </a:lnTo>
                  <a:lnTo>
                    <a:pt x="63500" y="64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2942"/>
            <p:cNvSpPr/>
            <p:nvPr>
              <p:custDataLst>
                <p:tags r:id="rId79"/>
              </p:custDataLst>
            </p:nvPr>
          </p:nvSpPr>
          <p:spPr>
            <a:xfrm>
              <a:off x="4679950" y="5610029"/>
              <a:ext cx="88901" cy="187522"/>
            </a:xfrm>
            <a:custGeom>
              <a:avLst/>
              <a:gdLst/>
              <a:ahLst/>
              <a:cxnLst/>
              <a:rect l="0" t="0" r="0" b="0"/>
              <a:pathLst>
                <a:path w="88901" h="187522">
                  <a:moveTo>
                    <a:pt x="88900" y="3371"/>
                  </a:moveTo>
                  <a:lnTo>
                    <a:pt x="88900" y="3371"/>
                  </a:lnTo>
                  <a:lnTo>
                    <a:pt x="85529" y="0"/>
                  </a:lnTo>
                  <a:lnTo>
                    <a:pt x="83831" y="418"/>
                  </a:lnTo>
                  <a:lnTo>
                    <a:pt x="60489" y="31814"/>
                  </a:lnTo>
                  <a:lnTo>
                    <a:pt x="35718" y="71143"/>
                  </a:lnTo>
                  <a:lnTo>
                    <a:pt x="17247" y="117447"/>
                  </a:lnTo>
                  <a:lnTo>
                    <a:pt x="6208" y="160173"/>
                  </a:lnTo>
                  <a:lnTo>
                    <a:pt x="0" y="187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2943"/>
            <p:cNvSpPr/>
            <p:nvPr>
              <p:custDataLst>
                <p:tags r:id="rId80"/>
              </p:custDataLst>
            </p:nvPr>
          </p:nvSpPr>
          <p:spPr>
            <a:xfrm>
              <a:off x="4619142" y="5623552"/>
              <a:ext cx="162409" cy="193049"/>
            </a:xfrm>
            <a:custGeom>
              <a:avLst/>
              <a:gdLst/>
              <a:ahLst/>
              <a:cxnLst/>
              <a:rect l="0" t="0" r="0" b="0"/>
              <a:pathLst>
                <a:path w="162409" h="193049">
                  <a:moveTo>
                    <a:pt x="3658" y="27948"/>
                  </a:moveTo>
                  <a:lnTo>
                    <a:pt x="3658" y="27948"/>
                  </a:lnTo>
                  <a:lnTo>
                    <a:pt x="287" y="17835"/>
                  </a:lnTo>
                  <a:lnTo>
                    <a:pt x="0" y="14150"/>
                  </a:lnTo>
                  <a:lnTo>
                    <a:pt x="1562" y="8174"/>
                  </a:lnTo>
                  <a:lnTo>
                    <a:pt x="6408" y="844"/>
                  </a:lnTo>
                  <a:lnTo>
                    <a:pt x="9019" y="0"/>
                  </a:lnTo>
                  <a:lnTo>
                    <a:pt x="15683" y="946"/>
                  </a:lnTo>
                  <a:lnTo>
                    <a:pt x="42304" y="23921"/>
                  </a:lnTo>
                  <a:lnTo>
                    <a:pt x="82683" y="69642"/>
                  </a:lnTo>
                  <a:lnTo>
                    <a:pt x="115032" y="111563"/>
                  </a:lnTo>
                  <a:lnTo>
                    <a:pt x="140609" y="149619"/>
                  </a:lnTo>
                  <a:lnTo>
                    <a:pt x="155949" y="175006"/>
                  </a:lnTo>
                  <a:lnTo>
                    <a:pt x="162408" y="1930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2944"/>
            <p:cNvSpPr/>
            <p:nvPr>
              <p:custDataLst>
                <p:tags r:id="rId81"/>
              </p:custDataLst>
            </p:nvPr>
          </p:nvSpPr>
          <p:spPr>
            <a:xfrm>
              <a:off x="4546600" y="5765800"/>
              <a:ext cx="25401" cy="44451"/>
            </a:xfrm>
            <a:custGeom>
              <a:avLst/>
              <a:gdLst/>
              <a:ahLst/>
              <a:cxnLst/>
              <a:rect l="0" t="0" r="0" b="0"/>
              <a:pathLst>
                <a:path w="25401" h="44451">
                  <a:moveTo>
                    <a:pt x="25400" y="0"/>
                  </a:moveTo>
                  <a:lnTo>
                    <a:pt x="25400" y="0"/>
                  </a:lnTo>
                  <a:lnTo>
                    <a:pt x="25400" y="6742"/>
                  </a:lnTo>
                  <a:lnTo>
                    <a:pt x="18658" y="21048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2945"/>
            <p:cNvSpPr/>
            <p:nvPr>
              <p:custDataLst>
                <p:tags r:id="rId82"/>
              </p:custDataLst>
            </p:nvPr>
          </p:nvSpPr>
          <p:spPr>
            <a:xfrm>
              <a:off x="4432300" y="577215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0" y="0"/>
                  </a:moveTo>
                  <a:lnTo>
                    <a:pt x="0" y="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2946"/>
            <p:cNvSpPr/>
            <p:nvPr>
              <p:custDataLst>
                <p:tags r:id="rId83"/>
              </p:custDataLst>
            </p:nvPr>
          </p:nvSpPr>
          <p:spPr>
            <a:xfrm>
              <a:off x="4356100" y="5778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2947"/>
            <p:cNvSpPr/>
            <p:nvPr>
              <p:custDataLst>
                <p:tags r:id="rId84"/>
              </p:custDataLst>
            </p:nvPr>
          </p:nvSpPr>
          <p:spPr>
            <a:xfrm>
              <a:off x="3994150" y="581025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0" y="0"/>
                  </a:moveTo>
                  <a:lnTo>
                    <a:pt x="0" y="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2" name="SMARTInkShape-Group475"/>
          <p:cNvGrpSpPr/>
          <p:nvPr/>
        </p:nvGrpSpPr>
        <p:grpSpPr>
          <a:xfrm>
            <a:off x="4445883" y="6393119"/>
            <a:ext cx="183268" cy="134682"/>
            <a:chOff x="4445883" y="6393119"/>
            <a:chExt cx="183268" cy="134682"/>
          </a:xfrm>
        </p:grpSpPr>
        <p:sp>
          <p:nvSpPr>
            <p:cNvPr id="340" name="SMARTInkShape-2948"/>
            <p:cNvSpPr/>
            <p:nvPr>
              <p:custDataLst>
                <p:tags r:id="rId69"/>
              </p:custDataLst>
            </p:nvPr>
          </p:nvSpPr>
          <p:spPr>
            <a:xfrm>
              <a:off x="4476750" y="650875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46139" y="11210"/>
                  </a:lnTo>
                  <a:lnTo>
                    <a:pt x="76950" y="7804"/>
                  </a:lnTo>
                  <a:lnTo>
                    <a:pt x="114163" y="393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2949"/>
            <p:cNvSpPr/>
            <p:nvPr>
              <p:custDataLst>
                <p:tags r:id="rId70"/>
              </p:custDataLst>
            </p:nvPr>
          </p:nvSpPr>
          <p:spPr>
            <a:xfrm>
              <a:off x="4445883" y="6393119"/>
              <a:ext cx="176918" cy="33082"/>
            </a:xfrm>
            <a:custGeom>
              <a:avLst/>
              <a:gdLst/>
              <a:ahLst/>
              <a:cxnLst/>
              <a:rect l="0" t="0" r="0" b="0"/>
              <a:pathLst>
                <a:path w="176918" h="33082">
                  <a:moveTo>
                    <a:pt x="5467" y="33081"/>
                  </a:moveTo>
                  <a:lnTo>
                    <a:pt x="5467" y="33081"/>
                  </a:lnTo>
                  <a:lnTo>
                    <a:pt x="0" y="22146"/>
                  </a:lnTo>
                  <a:lnTo>
                    <a:pt x="411" y="21558"/>
                  </a:lnTo>
                  <a:lnTo>
                    <a:pt x="47172" y="11660"/>
                  </a:lnTo>
                  <a:lnTo>
                    <a:pt x="79741" y="5216"/>
                  </a:lnTo>
                  <a:lnTo>
                    <a:pt x="115383" y="0"/>
                  </a:lnTo>
                  <a:lnTo>
                    <a:pt x="142983" y="2856"/>
                  </a:lnTo>
                  <a:lnTo>
                    <a:pt x="176917" y="14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7" name="SMARTInkShape-Group477"/>
          <p:cNvGrpSpPr/>
          <p:nvPr/>
        </p:nvGrpSpPr>
        <p:grpSpPr>
          <a:xfrm>
            <a:off x="1959080" y="6193898"/>
            <a:ext cx="1679592" cy="429153"/>
            <a:chOff x="1959080" y="6193898"/>
            <a:chExt cx="1679592" cy="429153"/>
          </a:xfrm>
        </p:grpSpPr>
        <p:sp>
          <p:nvSpPr>
            <p:cNvPr id="343" name="SMARTInkShape-2950"/>
            <p:cNvSpPr/>
            <p:nvPr>
              <p:custDataLst>
                <p:tags r:id="rId55"/>
              </p:custDataLst>
            </p:nvPr>
          </p:nvSpPr>
          <p:spPr>
            <a:xfrm>
              <a:off x="2040728" y="6239862"/>
              <a:ext cx="42073" cy="383189"/>
            </a:xfrm>
            <a:custGeom>
              <a:avLst/>
              <a:gdLst/>
              <a:ahLst/>
              <a:cxnLst/>
              <a:rect l="0" t="0" r="0" b="0"/>
              <a:pathLst>
                <a:path w="42073" h="383189">
                  <a:moveTo>
                    <a:pt x="42072" y="40288"/>
                  </a:moveTo>
                  <a:lnTo>
                    <a:pt x="42072" y="40288"/>
                  </a:lnTo>
                  <a:lnTo>
                    <a:pt x="42072" y="28079"/>
                  </a:lnTo>
                  <a:lnTo>
                    <a:pt x="40190" y="22396"/>
                  </a:lnTo>
                  <a:lnTo>
                    <a:pt x="38701" y="19894"/>
                  </a:lnTo>
                  <a:lnTo>
                    <a:pt x="34233" y="3613"/>
                  </a:lnTo>
                  <a:lnTo>
                    <a:pt x="32612" y="1022"/>
                  </a:lnTo>
                  <a:lnTo>
                    <a:pt x="30121" y="0"/>
                  </a:lnTo>
                  <a:lnTo>
                    <a:pt x="23590" y="745"/>
                  </a:lnTo>
                  <a:lnTo>
                    <a:pt x="15984" y="9073"/>
                  </a:lnTo>
                  <a:lnTo>
                    <a:pt x="8605" y="23593"/>
                  </a:lnTo>
                  <a:lnTo>
                    <a:pt x="0" y="69289"/>
                  </a:lnTo>
                  <a:lnTo>
                    <a:pt x="208" y="113086"/>
                  </a:lnTo>
                  <a:lnTo>
                    <a:pt x="2299" y="146726"/>
                  </a:lnTo>
                  <a:lnTo>
                    <a:pt x="3228" y="185195"/>
                  </a:lnTo>
                  <a:lnTo>
                    <a:pt x="3641" y="225811"/>
                  </a:lnTo>
                  <a:lnTo>
                    <a:pt x="4530" y="265970"/>
                  </a:lnTo>
                  <a:lnTo>
                    <a:pt x="7277" y="302633"/>
                  </a:lnTo>
                  <a:lnTo>
                    <a:pt x="6049" y="344894"/>
                  </a:lnTo>
                  <a:lnTo>
                    <a:pt x="3972" y="383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2951"/>
            <p:cNvSpPr/>
            <p:nvPr>
              <p:custDataLst>
                <p:tags r:id="rId56"/>
              </p:custDataLst>
            </p:nvPr>
          </p:nvSpPr>
          <p:spPr>
            <a:xfrm>
              <a:off x="1959080" y="6407150"/>
              <a:ext cx="231671" cy="63501"/>
            </a:xfrm>
            <a:custGeom>
              <a:avLst/>
              <a:gdLst/>
              <a:ahLst/>
              <a:cxnLst/>
              <a:rect l="0" t="0" r="0" b="0"/>
              <a:pathLst>
                <a:path w="231671" h="63501">
                  <a:moveTo>
                    <a:pt x="9420" y="63500"/>
                  </a:moveTo>
                  <a:lnTo>
                    <a:pt x="9420" y="63500"/>
                  </a:lnTo>
                  <a:lnTo>
                    <a:pt x="0" y="63499"/>
                  </a:lnTo>
                  <a:lnTo>
                    <a:pt x="46349" y="53387"/>
                  </a:lnTo>
                  <a:lnTo>
                    <a:pt x="85100" y="42777"/>
                  </a:lnTo>
                  <a:lnTo>
                    <a:pt x="122077" y="31712"/>
                  </a:lnTo>
                  <a:lnTo>
                    <a:pt x="169251" y="18255"/>
                  </a:lnTo>
                  <a:lnTo>
                    <a:pt x="211867" y="7029"/>
                  </a:lnTo>
                  <a:lnTo>
                    <a:pt x="2316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2952"/>
            <p:cNvSpPr/>
            <p:nvPr>
              <p:custDataLst>
                <p:tags r:id="rId57"/>
              </p:custDataLst>
            </p:nvPr>
          </p:nvSpPr>
          <p:spPr>
            <a:xfrm>
              <a:off x="2186257" y="6245678"/>
              <a:ext cx="80694" cy="325840"/>
            </a:xfrm>
            <a:custGeom>
              <a:avLst/>
              <a:gdLst/>
              <a:ahLst/>
              <a:cxnLst/>
              <a:rect l="0" t="0" r="0" b="0"/>
              <a:pathLst>
                <a:path w="80694" h="325840">
                  <a:moveTo>
                    <a:pt x="80693" y="21772"/>
                  </a:moveTo>
                  <a:lnTo>
                    <a:pt x="80693" y="21772"/>
                  </a:lnTo>
                  <a:lnTo>
                    <a:pt x="80693" y="7467"/>
                  </a:lnTo>
                  <a:lnTo>
                    <a:pt x="78811" y="2950"/>
                  </a:lnTo>
                  <a:lnTo>
                    <a:pt x="77322" y="757"/>
                  </a:lnTo>
                  <a:lnTo>
                    <a:pt x="76329" y="0"/>
                  </a:lnTo>
                  <a:lnTo>
                    <a:pt x="75667" y="202"/>
                  </a:lnTo>
                  <a:lnTo>
                    <a:pt x="53737" y="35775"/>
                  </a:lnTo>
                  <a:lnTo>
                    <a:pt x="35782" y="78602"/>
                  </a:lnTo>
                  <a:lnTo>
                    <a:pt x="24044" y="115469"/>
                  </a:lnTo>
                  <a:lnTo>
                    <a:pt x="14123" y="160075"/>
                  </a:lnTo>
                  <a:lnTo>
                    <a:pt x="6891" y="202480"/>
                  </a:lnTo>
                  <a:lnTo>
                    <a:pt x="2031" y="241081"/>
                  </a:lnTo>
                  <a:lnTo>
                    <a:pt x="0" y="287757"/>
                  </a:lnTo>
                  <a:lnTo>
                    <a:pt x="2026" y="307910"/>
                  </a:lnTo>
                  <a:lnTo>
                    <a:pt x="4965" y="314836"/>
                  </a:lnTo>
                  <a:lnTo>
                    <a:pt x="13875" y="324414"/>
                  </a:lnTo>
                  <a:lnTo>
                    <a:pt x="19920" y="325839"/>
                  </a:lnTo>
                  <a:lnTo>
                    <a:pt x="48943" y="320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2953"/>
            <p:cNvSpPr/>
            <p:nvPr>
              <p:custDataLst>
                <p:tags r:id="rId58"/>
              </p:custDataLst>
            </p:nvPr>
          </p:nvSpPr>
          <p:spPr>
            <a:xfrm>
              <a:off x="2305050" y="6350251"/>
              <a:ext cx="88083" cy="254956"/>
            </a:xfrm>
            <a:custGeom>
              <a:avLst/>
              <a:gdLst/>
              <a:ahLst/>
              <a:cxnLst/>
              <a:rect l="0" t="0" r="0" b="0"/>
              <a:pathLst>
                <a:path w="88083" h="254956">
                  <a:moveTo>
                    <a:pt x="0" y="75949"/>
                  </a:moveTo>
                  <a:lnTo>
                    <a:pt x="0" y="75949"/>
                  </a:lnTo>
                  <a:lnTo>
                    <a:pt x="4364" y="92569"/>
                  </a:lnTo>
                  <a:lnTo>
                    <a:pt x="7839" y="132123"/>
                  </a:lnTo>
                  <a:lnTo>
                    <a:pt x="11260" y="170910"/>
                  </a:lnTo>
                  <a:lnTo>
                    <a:pt x="12415" y="215199"/>
                  </a:lnTo>
                  <a:lnTo>
                    <a:pt x="12675" y="252759"/>
                  </a:lnTo>
                  <a:lnTo>
                    <a:pt x="11978" y="254500"/>
                  </a:lnTo>
                  <a:lnTo>
                    <a:pt x="10807" y="254955"/>
                  </a:lnTo>
                  <a:lnTo>
                    <a:pt x="9322" y="254554"/>
                  </a:lnTo>
                  <a:lnTo>
                    <a:pt x="7671" y="246581"/>
                  </a:lnTo>
                  <a:lnTo>
                    <a:pt x="6611" y="204981"/>
                  </a:lnTo>
                  <a:lnTo>
                    <a:pt x="8348" y="170927"/>
                  </a:lnTo>
                  <a:lnTo>
                    <a:pt x="12177" y="132978"/>
                  </a:lnTo>
                  <a:lnTo>
                    <a:pt x="18582" y="94945"/>
                  </a:lnTo>
                  <a:lnTo>
                    <a:pt x="26751" y="51316"/>
                  </a:lnTo>
                  <a:lnTo>
                    <a:pt x="37011" y="22790"/>
                  </a:lnTo>
                  <a:lnTo>
                    <a:pt x="48988" y="4302"/>
                  </a:lnTo>
                  <a:lnTo>
                    <a:pt x="53825" y="1373"/>
                  </a:lnTo>
                  <a:lnTo>
                    <a:pt x="64844" y="0"/>
                  </a:lnTo>
                  <a:lnTo>
                    <a:pt x="70041" y="2033"/>
                  </a:lnTo>
                  <a:lnTo>
                    <a:pt x="79577" y="9936"/>
                  </a:lnTo>
                  <a:lnTo>
                    <a:pt x="84756" y="24267"/>
                  </a:lnTo>
                  <a:lnTo>
                    <a:pt x="88082" y="55470"/>
                  </a:lnTo>
                  <a:lnTo>
                    <a:pt x="82892" y="68965"/>
                  </a:lnTo>
                  <a:lnTo>
                    <a:pt x="78545" y="75526"/>
                  </a:lnTo>
                  <a:lnTo>
                    <a:pt x="55571" y="91503"/>
                  </a:lnTo>
                  <a:lnTo>
                    <a:pt x="33164" y="98432"/>
                  </a:lnTo>
                  <a:lnTo>
                    <a:pt x="21560" y="98171"/>
                  </a:lnTo>
                  <a:lnTo>
                    <a:pt x="16490" y="97114"/>
                  </a:lnTo>
                  <a:lnTo>
                    <a:pt x="13110" y="94997"/>
                  </a:lnTo>
                  <a:lnTo>
                    <a:pt x="10857" y="92176"/>
                  </a:lnTo>
                  <a:lnTo>
                    <a:pt x="6350" y="82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2954"/>
            <p:cNvSpPr/>
            <p:nvPr>
              <p:custDataLst>
                <p:tags r:id="rId59"/>
              </p:custDataLst>
            </p:nvPr>
          </p:nvSpPr>
          <p:spPr>
            <a:xfrm>
              <a:off x="2470150" y="6196411"/>
              <a:ext cx="9460" cy="331390"/>
            </a:xfrm>
            <a:custGeom>
              <a:avLst/>
              <a:gdLst/>
              <a:ahLst/>
              <a:cxnLst/>
              <a:rect l="0" t="0" r="0" b="0"/>
              <a:pathLst>
                <a:path w="9460" h="331390">
                  <a:moveTo>
                    <a:pt x="0" y="20239"/>
                  </a:moveTo>
                  <a:lnTo>
                    <a:pt x="0" y="20239"/>
                  </a:lnTo>
                  <a:lnTo>
                    <a:pt x="0" y="465"/>
                  </a:lnTo>
                  <a:lnTo>
                    <a:pt x="706" y="0"/>
                  </a:lnTo>
                  <a:lnTo>
                    <a:pt x="3371" y="3248"/>
                  </a:lnTo>
                  <a:lnTo>
                    <a:pt x="6467" y="44295"/>
                  </a:lnTo>
                  <a:lnTo>
                    <a:pt x="9459" y="79143"/>
                  </a:lnTo>
                  <a:lnTo>
                    <a:pt x="9378" y="118150"/>
                  </a:lnTo>
                  <a:lnTo>
                    <a:pt x="7696" y="159005"/>
                  </a:lnTo>
                  <a:lnTo>
                    <a:pt x="6948" y="200682"/>
                  </a:lnTo>
                  <a:lnTo>
                    <a:pt x="4734" y="238960"/>
                  </a:lnTo>
                  <a:lnTo>
                    <a:pt x="2104" y="272671"/>
                  </a:lnTo>
                  <a:lnTo>
                    <a:pt x="415" y="317412"/>
                  </a:lnTo>
                  <a:lnTo>
                    <a:pt x="0" y="331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2955"/>
            <p:cNvSpPr/>
            <p:nvPr>
              <p:custDataLst>
                <p:tags r:id="rId60"/>
              </p:custDataLst>
            </p:nvPr>
          </p:nvSpPr>
          <p:spPr>
            <a:xfrm>
              <a:off x="2559050" y="6269843"/>
              <a:ext cx="89732" cy="216423"/>
            </a:xfrm>
            <a:custGeom>
              <a:avLst/>
              <a:gdLst/>
              <a:ahLst/>
              <a:cxnLst/>
              <a:rect l="0" t="0" r="0" b="0"/>
              <a:pathLst>
                <a:path w="89732" h="216423">
                  <a:moveTo>
                    <a:pt x="0" y="86507"/>
                  </a:moveTo>
                  <a:lnTo>
                    <a:pt x="0" y="86507"/>
                  </a:lnTo>
                  <a:lnTo>
                    <a:pt x="0" y="123135"/>
                  </a:lnTo>
                  <a:lnTo>
                    <a:pt x="4364" y="168609"/>
                  </a:lnTo>
                  <a:lnTo>
                    <a:pt x="6234" y="214705"/>
                  </a:lnTo>
                  <a:lnTo>
                    <a:pt x="6272" y="216422"/>
                  </a:lnTo>
                  <a:lnTo>
                    <a:pt x="5593" y="216156"/>
                  </a:lnTo>
                  <a:lnTo>
                    <a:pt x="2956" y="212097"/>
                  </a:lnTo>
                  <a:lnTo>
                    <a:pt x="5415" y="172652"/>
                  </a:lnTo>
                  <a:lnTo>
                    <a:pt x="6640" y="141022"/>
                  </a:lnTo>
                  <a:lnTo>
                    <a:pt x="9536" y="98740"/>
                  </a:lnTo>
                  <a:lnTo>
                    <a:pt x="15057" y="64898"/>
                  </a:lnTo>
                  <a:lnTo>
                    <a:pt x="30099" y="21169"/>
                  </a:lnTo>
                  <a:lnTo>
                    <a:pt x="38307" y="9725"/>
                  </a:lnTo>
                  <a:lnTo>
                    <a:pt x="46658" y="2992"/>
                  </a:lnTo>
                  <a:lnTo>
                    <a:pt x="55074" y="0"/>
                  </a:lnTo>
                  <a:lnTo>
                    <a:pt x="67281" y="4315"/>
                  </a:lnTo>
                  <a:lnTo>
                    <a:pt x="74487" y="8429"/>
                  </a:lnTo>
                  <a:lnTo>
                    <a:pt x="84376" y="22407"/>
                  </a:lnTo>
                  <a:lnTo>
                    <a:pt x="88000" y="31074"/>
                  </a:lnTo>
                  <a:lnTo>
                    <a:pt x="89731" y="70239"/>
                  </a:lnTo>
                  <a:lnTo>
                    <a:pt x="82404" y="110850"/>
                  </a:lnTo>
                  <a:lnTo>
                    <a:pt x="67925" y="142952"/>
                  </a:lnTo>
                  <a:lnTo>
                    <a:pt x="44070" y="173308"/>
                  </a:lnTo>
                  <a:lnTo>
                    <a:pt x="25288" y="188269"/>
                  </a:lnTo>
                  <a:lnTo>
                    <a:pt x="0" y="200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2956"/>
            <p:cNvSpPr/>
            <p:nvPr>
              <p:custDataLst>
                <p:tags r:id="rId61"/>
              </p:custDataLst>
            </p:nvPr>
          </p:nvSpPr>
          <p:spPr>
            <a:xfrm>
              <a:off x="2641600" y="64325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4468" y="37940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2957"/>
            <p:cNvSpPr/>
            <p:nvPr>
              <p:custDataLst>
                <p:tags r:id="rId62"/>
              </p:custDataLst>
            </p:nvPr>
          </p:nvSpPr>
          <p:spPr>
            <a:xfrm>
              <a:off x="2768600" y="6273800"/>
              <a:ext cx="99693" cy="161668"/>
            </a:xfrm>
            <a:custGeom>
              <a:avLst/>
              <a:gdLst/>
              <a:ahLst/>
              <a:cxnLst/>
              <a:rect l="0" t="0" r="0" b="0"/>
              <a:pathLst>
                <a:path w="99693" h="161668">
                  <a:moveTo>
                    <a:pt x="0" y="0"/>
                  </a:moveTo>
                  <a:lnTo>
                    <a:pt x="0" y="0"/>
                  </a:lnTo>
                  <a:lnTo>
                    <a:pt x="0" y="40094"/>
                  </a:lnTo>
                  <a:lnTo>
                    <a:pt x="0" y="76478"/>
                  </a:lnTo>
                  <a:lnTo>
                    <a:pt x="0" y="121411"/>
                  </a:lnTo>
                  <a:lnTo>
                    <a:pt x="1411" y="137215"/>
                  </a:lnTo>
                  <a:lnTo>
                    <a:pt x="6742" y="151296"/>
                  </a:lnTo>
                  <a:lnTo>
                    <a:pt x="10139" y="155897"/>
                  </a:lnTo>
                  <a:lnTo>
                    <a:pt x="17677" y="161010"/>
                  </a:lnTo>
                  <a:lnTo>
                    <a:pt x="21662" y="161667"/>
                  </a:lnTo>
                  <a:lnTo>
                    <a:pt x="29854" y="160517"/>
                  </a:lnTo>
                  <a:lnTo>
                    <a:pt x="45770" y="152532"/>
                  </a:lnTo>
                  <a:lnTo>
                    <a:pt x="67262" y="134487"/>
                  </a:lnTo>
                  <a:lnTo>
                    <a:pt x="84762" y="107895"/>
                  </a:lnTo>
                  <a:lnTo>
                    <a:pt x="97542" y="73079"/>
                  </a:lnTo>
                  <a:lnTo>
                    <a:pt x="99692" y="53167"/>
                  </a:lnTo>
                  <a:lnTo>
                    <a:pt x="97694" y="45267"/>
                  </a:lnTo>
                  <a:lnTo>
                    <a:pt x="96174" y="42878"/>
                  </a:lnTo>
                  <a:lnTo>
                    <a:pt x="94455" y="41285"/>
                  </a:lnTo>
                  <a:lnTo>
                    <a:pt x="8890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2958"/>
            <p:cNvSpPr/>
            <p:nvPr>
              <p:custDataLst>
                <p:tags r:id="rId63"/>
              </p:custDataLst>
            </p:nvPr>
          </p:nvSpPr>
          <p:spPr>
            <a:xfrm>
              <a:off x="2936679" y="6230012"/>
              <a:ext cx="88807" cy="200159"/>
            </a:xfrm>
            <a:custGeom>
              <a:avLst/>
              <a:gdLst/>
              <a:ahLst/>
              <a:cxnLst/>
              <a:rect l="0" t="0" r="0" b="0"/>
              <a:pathLst>
                <a:path w="88807" h="200159">
                  <a:moveTo>
                    <a:pt x="3371" y="62838"/>
                  </a:moveTo>
                  <a:lnTo>
                    <a:pt x="3371" y="62838"/>
                  </a:lnTo>
                  <a:lnTo>
                    <a:pt x="0" y="69580"/>
                  </a:lnTo>
                  <a:lnTo>
                    <a:pt x="2108" y="80416"/>
                  </a:lnTo>
                  <a:lnTo>
                    <a:pt x="11588" y="113739"/>
                  </a:lnTo>
                  <a:lnTo>
                    <a:pt x="11527" y="153587"/>
                  </a:lnTo>
                  <a:lnTo>
                    <a:pt x="13083" y="185604"/>
                  </a:lnTo>
                  <a:lnTo>
                    <a:pt x="10385" y="199194"/>
                  </a:lnTo>
                  <a:lnTo>
                    <a:pt x="10164" y="198897"/>
                  </a:lnTo>
                  <a:lnTo>
                    <a:pt x="9747" y="159100"/>
                  </a:lnTo>
                  <a:lnTo>
                    <a:pt x="11610" y="117230"/>
                  </a:lnTo>
                  <a:lnTo>
                    <a:pt x="15500" y="82073"/>
                  </a:lnTo>
                  <a:lnTo>
                    <a:pt x="25623" y="37336"/>
                  </a:lnTo>
                  <a:lnTo>
                    <a:pt x="33486" y="17637"/>
                  </a:lnTo>
                  <a:lnTo>
                    <a:pt x="43567" y="5590"/>
                  </a:lnTo>
                  <a:lnTo>
                    <a:pt x="49218" y="1389"/>
                  </a:lnTo>
                  <a:lnTo>
                    <a:pt x="54397" y="0"/>
                  </a:lnTo>
                  <a:lnTo>
                    <a:pt x="59260" y="484"/>
                  </a:lnTo>
                  <a:lnTo>
                    <a:pt x="63914" y="2220"/>
                  </a:lnTo>
                  <a:lnTo>
                    <a:pt x="80576" y="21515"/>
                  </a:lnTo>
                  <a:lnTo>
                    <a:pt x="88806" y="59688"/>
                  </a:lnTo>
                  <a:lnTo>
                    <a:pt x="84502" y="100005"/>
                  </a:lnTo>
                  <a:lnTo>
                    <a:pt x="65336" y="145778"/>
                  </a:lnTo>
                  <a:lnTo>
                    <a:pt x="47366" y="171766"/>
                  </a:lnTo>
                  <a:lnTo>
                    <a:pt x="19115" y="196887"/>
                  </a:lnTo>
                  <a:lnTo>
                    <a:pt x="11309" y="200026"/>
                  </a:lnTo>
                  <a:lnTo>
                    <a:pt x="8663" y="200158"/>
                  </a:lnTo>
                  <a:lnTo>
                    <a:pt x="6898" y="199540"/>
                  </a:lnTo>
                  <a:lnTo>
                    <a:pt x="3371" y="196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2959"/>
            <p:cNvSpPr/>
            <p:nvPr>
              <p:custDataLst>
                <p:tags r:id="rId64"/>
              </p:custDataLst>
            </p:nvPr>
          </p:nvSpPr>
          <p:spPr>
            <a:xfrm>
              <a:off x="3008134" y="6397316"/>
              <a:ext cx="109717" cy="107658"/>
            </a:xfrm>
            <a:custGeom>
              <a:avLst/>
              <a:gdLst/>
              <a:ahLst/>
              <a:cxnLst/>
              <a:rect l="0" t="0" r="0" b="0"/>
              <a:pathLst>
                <a:path w="109717" h="107658">
                  <a:moveTo>
                    <a:pt x="8116" y="9834"/>
                  </a:moveTo>
                  <a:lnTo>
                    <a:pt x="8116" y="9834"/>
                  </a:lnTo>
                  <a:lnTo>
                    <a:pt x="11487" y="6463"/>
                  </a:lnTo>
                  <a:lnTo>
                    <a:pt x="15023" y="4808"/>
                  </a:lnTo>
                  <a:lnTo>
                    <a:pt x="34556" y="0"/>
                  </a:lnTo>
                  <a:lnTo>
                    <a:pt x="43620" y="1464"/>
                  </a:lnTo>
                  <a:lnTo>
                    <a:pt x="56657" y="9627"/>
                  </a:lnTo>
                  <a:lnTo>
                    <a:pt x="61440" y="18914"/>
                  </a:lnTo>
                  <a:lnTo>
                    <a:pt x="62715" y="24354"/>
                  </a:lnTo>
                  <a:lnTo>
                    <a:pt x="60743" y="30097"/>
                  </a:lnTo>
                  <a:lnTo>
                    <a:pt x="17468" y="76549"/>
                  </a:lnTo>
                  <a:lnTo>
                    <a:pt x="1497" y="95999"/>
                  </a:lnTo>
                  <a:lnTo>
                    <a:pt x="175" y="99027"/>
                  </a:lnTo>
                  <a:lnTo>
                    <a:pt x="0" y="101045"/>
                  </a:lnTo>
                  <a:lnTo>
                    <a:pt x="589" y="102392"/>
                  </a:lnTo>
                  <a:lnTo>
                    <a:pt x="11530" y="107657"/>
                  </a:lnTo>
                  <a:lnTo>
                    <a:pt x="31548" y="106944"/>
                  </a:lnTo>
                  <a:lnTo>
                    <a:pt x="72325" y="100382"/>
                  </a:lnTo>
                  <a:lnTo>
                    <a:pt x="109716" y="92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2960"/>
            <p:cNvSpPr/>
            <p:nvPr>
              <p:custDataLst>
                <p:tags r:id="rId65"/>
              </p:custDataLst>
            </p:nvPr>
          </p:nvSpPr>
          <p:spPr>
            <a:xfrm>
              <a:off x="3194050" y="6261100"/>
              <a:ext cx="117733" cy="183939"/>
            </a:xfrm>
            <a:custGeom>
              <a:avLst/>
              <a:gdLst/>
              <a:ahLst/>
              <a:cxnLst/>
              <a:rect l="0" t="0" r="0" b="0"/>
              <a:pathLst>
                <a:path w="117733" h="183939">
                  <a:moveTo>
                    <a:pt x="0" y="38100"/>
                  </a:moveTo>
                  <a:lnTo>
                    <a:pt x="0" y="38100"/>
                  </a:lnTo>
                  <a:lnTo>
                    <a:pt x="3371" y="38099"/>
                  </a:lnTo>
                  <a:lnTo>
                    <a:pt x="6907" y="41863"/>
                  </a:lnTo>
                  <a:lnTo>
                    <a:pt x="8838" y="44842"/>
                  </a:lnTo>
                  <a:lnTo>
                    <a:pt x="16301" y="75676"/>
                  </a:lnTo>
                  <a:lnTo>
                    <a:pt x="22270" y="121801"/>
                  </a:lnTo>
                  <a:lnTo>
                    <a:pt x="39935" y="168387"/>
                  </a:lnTo>
                  <a:lnTo>
                    <a:pt x="45501" y="179731"/>
                  </a:lnTo>
                  <a:lnTo>
                    <a:pt x="48678" y="182615"/>
                  </a:lnTo>
                  <a:lnTo>
                    <a:pt x="52208" y="183832"/>
                  </a:lnTo>
                  <a:lnTo>
                    <a:pt x="55971" y="183938"/>
                  </a:lnTo>
                  <a:lnTo>
                    <a:pt x="74753" y="173975"/>
                  </a:lnTo>
                  <a:lnTo>
                    <a:pt x="94821" y="150874"/>
                  </a:lnTo>
                  <a:lnTo>
                    <a:pt x="110802" y="114946"/>
                  </a:lnTo>
                  <a:lnTo>
                    <a:pt x="117732" y="73020"/>
                  </a:lnTo>
                  <a:lnTo>
                    <a:pt x="110640" y="26863"/>
                  </a:lnTo>
                  <a:lnTo>
                    <a:pt x="103886" y="858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2961"/>
            <p:cNvSpPr/>
            <p:nvPr>
              <p:custDataLst>
                <p:tags r:id="rId66"/>
              </p:custDataLst>
            </p:nvPr>
          </p:nvSpPr>
          <p:spPr>
            <a:xfrm>
              <a:off x="3359150" y="6228928"/>
              <a:ext cx="124141" cy="219146"/>
            </a:xfrm>
            <a:custGeom>
              <a:avLst/>
              <a:gdLst/>
              <a:ahLst/>
              <a:cxnLst/>
              <a:rect l="0" t="0" r="0" b="0"/>
              <a:pathLst>
                <a:path w="124141" h="219146">
                  <a:moveTo>
                    <a:pt x="6350" y="70272"/>
                  </a:moveTo>
                  <a:lnTo>
                    <a:pt x="6350" y="70272"/>
                  </a:lnTo>
                  <a:lnTo>
                    <a:pt x="9721" y="66901"/>
                  </a:lnTo>
                  <a:lnTo>
                    <a:pt x="12125" y="66614"/>
                  </a:lnTo>
                  <a:lnTo>
                    <a:pt x="18559" y="68176"/>
                  </a:lnTo>
                  <a:lnTo>
                    <a:pt x="20839" y="72402"/>
                  </a:lnTo>
                  <a:lnTo>
                    <a:pt x="24799" y="117651"/>
                  </a:lnTo>
                  <a:lnTo>
                    <a:pt x="25222" y="157061"/>
                  </a:lnTo>
                  <a:lnTo>
                    <a:pt x="21001" y="198005"/>
                  </a:lnTo>
                  <a:lnTo>
                    <a:pt x="19307" y="219145"/>
                  </a:lnTo>
                  <a:lnTo>
                    <a:pt x="19770" y="182785"/>
                  </a:lnTo>
                  <a:lnTo>
                    <a:pt x="24829" y="144139"/>
                  </a:lnTo>
                  <a:lnTo>
                    <a:pt x="31261" y="110863"/>
                  </a:lnTo>
                  <a:lnTo>
                    <a:pt x="42587" y="74907"/>
                  </a:lnTo>
                  <a:lnTo>
                    <a:pt x="61066" y="28371"/>
                  </a:lnTo>
                  <a:lnTo>
                    <a:pt x="71591" y="9316"/>
                  </a:lnTo>
                  <a:lnTo>
                    <a:pt x="83324" y="846"/>
                  </a:lnTo>
                  <a:lnTo>
                    <a:pt x="89416" y="0"/>
                  </a:lnTo>
                  <a:lnTo>
                    <a:pt x="101829" y="2821"/>
                  </a:lnTo>
                  <a:lnTo>
                    <a:pt x="112521" y="14423"/>
                  </a:lnTo>
                  <a:lnTo>
                    <a:pt x="117347" y="22457"/>
                  </a:lnTo>
                  <a:lnTo>
                    <a:pt x="124140" y="57358"/>
                  </a:lnTo>
                  <a:lnTo>
                    <a:pt x="116040" y="98979"/>
                  </a:lnTo>
                  <a:lnTo>
                    <a:pt x="96863" y="139221"/>
                  </a:lnTo>
                  <a:lnTo>
                    <a:pt x="73307" y="167842"/>
                  </a:lnTo>
                  <a:lnTo>
                    <a:pt x="48453" y="186357"/>
                  </a:lnTo>
                  <a:lnTo>
                    <a:pt x="26586" y="194037"/>
                  </a:lnTo>
                  <a:lnTo>
                    <a:pt x="10073" y="196314"/>
                  </a:lnTo>
                  <a:lnTo>
                    <a:pt x="6715" y="195928"/>
                  </a:lnTo>
                  <a:lnTo>
                    <a:pt x="4476" y="194964"/>
                  </a:lnTo>
                  <a:lnTo>
                    <a:pt x="0" y="190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2962"/>
            <p:cNvSpPr/>
            <p:nvPr>
              <p:custDataLst>
                <p:tags r:id="rId67"/>
              </p:custDataLst>
            </p:nvPr>
          </p:nvSpPr>
          <p:spPr>
            <a:xfrm>
              <a:off x="3441700" y="6381857"/>
              <a:ext cx="78134" cy="142512"/>
            </a:xfrm>
            <a:custGeom>
              <a:avLst/>
              <a:gdLst/>
              <a:ahLst/>
              <a:cxnLst/>
              <a:rect l="0" t="0" r="0" b="0"/>
              <a:pathLst>
                <a:path w="78134" h="142512">
                  <a:moveTo>
                    <a:pt x="0" y="18943"/>
                  </a:moveTo>
                  <a:lnTo>
                    <a:pt x="0" y="18943"/>
                  </a:lnTo>
                  <a:lnTo>
                    <a:pt x="33560" y="1114"/>
                  </a:lnTo>
                  <a:lnTo>
                    <a:pt x="52007" y="0"/>
                  </a:lnTo>
                  <a:lnTo>
                    <a:pt x="54427" y="1376"/>
                  </a:lnTo>
                  <a:lnTo>
                    <a:pt x="58997" y="6667"/>
                  </a:lnTo>
                  <a:lnTo>
                    <a:pt x="61499" y="13722"/>
                  </a:lnTo>
                  <a:lnTo>
                    <a:pt x="62166" y="17578"/>
                  </a:lnTo>
                  <a:lnTo>
                    <a:pt x="59734" y="33120"/>
                  </a:lnTo>
                  <a:lnTo>
                    <a:pt x="52654" y="43118"/>
                  </a:lnTo>
                  <a:lnTo>
                    <a:pt x="40530" y="52918"/>
                  </a:lnTo>
                  <a:lnTo>
                    <a:pt x="32470" y="55820"/>
                  </a:lnTo>
                  <a:lnTo>
                    <a:pt x="26796" y="56801"/>
                  </a:lnTo>
                  <a:lnTo>
                    <a:pt x="27036" y="56882"/>
                  </a:lnTo>
                  <a:lnTo>
                    <a:pt x="52572" y="60407"/>
                  </a:lnTo>
                  <a:lnTo>
                    <a:pt x="67004" y="69251"/>
                  </a:lnTo>
                  <a:lnTo>
                    <a:pt x="73994" y="78696"/>
                  </a:lnTo>
                  <a:lnTo>
                    <a:pt x="76846" y="84179"/>
                  </a:lnTo>
                  <a:lnTo>
                    <a:pt x="78133" y="95914"/>
                  </a:lnTo>
                  <a:lnTo>
                    <a:pt x="77489" y="102007"/>
                  </a:lnTo>
                  <a:lnTo>
                    <a:pt x="71129" y="112539"/>
                  </a:lnTo>
                  <a:lnTo>
                    <a:pt x="46427" y="134170"/>
                  </a:lnTo>
                  <a:lnTo>
                    <a:pt x="34510" y="140710"/>
                  </a:lnTo>
                  <a:lnTo>
                    <a:pt x="29357" y="142455"/>
                  </a:lnTo>
                  <a:lnTo>
                    <a:pt x="17986" y="142511"/>
                  </a:lnTo>
                  <a:lnTo>
                    <a:pt x="0" y="139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2963"/>
            <p:cNvSpPr/>
            <p:nvPr>
              <p:custDataLst>
                <p:tags r:id="rId68"/>
              </p:custDataLst>
            </p:nvPr>
          </p:nvSpPr>
          <p:spPr>
            <a:xfrm>
              <a:off x="3524250" y="6193898"/>
              <a:ext cx="114422" cy="327553"/>
            </a:xfrm>
            <a:custGeom>
              <a:avLst/>
              <a:gdLst/>
              <a:ahLst/>
              <a:cxnLst/>
              <a:rect l="0" t="0" r="0" b="0"/>
              <a:pathLst>
                <a:path w="114422" h="327553">
                  <a:moveTo>
                    <a:pt x="44450" y="16402"/>
                  </a:moveTo>
                  <a:lnTo>
                    <a:pt x="44450" y="16402"/>
                  </a:lnTo>
                  <a:lnTo>
                    <a:pt x="47821" y="6289"/>
                  </a:lnTo>
                  <a:lnTo>
                    <a:pt x="50931" y="3310"/>
                  </a:lnTo>
                  <a:lnTo>
                    <a:pt x="60030" y="0"/>
                  </a:lnTo>
                  <a:lnTo>
                    <a:pt x="71130" y="2292"/>
                  </a:lnTo>
                  <a:lnTo>
                    <a:pt x="77053" y="4879"/>
                  </a:lnTo>
                  <a:lnTo>
                    <a:pt x="89279" y="20923"/>
                  </a:lnTo>
                  <a:lnTo>
                    <a:pt x="106181" y="59604"/>
                  </a:lnTo>
                  <a:lnTo>
                    <a:pt x="113514" y="92753"/>
                  </a:lnTo>
                  <a:lnTo>
                    <a:pt x="114421" y="133355"/>
                  </a:lnTo>
                  <a:lnTo>
                    <a:pt x="108709" y="175390"/>
                  </a:lnTo>
                  <a:lnTo>
                    <a:pt x="96999" y="216181"/>
                  </a:lnTo>
                  <a:lnTo>
                    <a:pt x="77682" y="253124"/>
                  </a:lnTo>
                  <a:lnTo>
                    <a:pt x="32895" y="298913"/>
                  </a:lnTo>
                  <a:lnTo>
                    <a:pt x="0" y="327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1" name="SMARTInkShape-Group478"/>
          <p:cNvGrpSpPr/>
          <p:nvPr/>
        </p:nvGrpSpPr>
        <p:grpSpPr>
          <a:xfrm>
            <a:off x="5068705" y="6246250"/>
            <a:ext cx="500246" cy="355200"/>
            <a:chOff x="5068705" y="6246250"/>
            <a:chExt cx="500246" cy="355200"/>
          </a:xfrm>
        </p:grpSpPr>
        <p:sp>
          <p:nvSpPr>
            <p:cNvPr id="358" name="SMARTInkShape-2964"/>
            <p:cNvSpPr/>
            <p:nvPr>
              <p:custDataLst>
                <p:tags r:id="rId52"/>
              </p:custDataLst>
            </p:nvPr>
          </p:nvSpPr>
          <p:spPr>
            <a:xfrm>
              <a:off x="5562600" y="64960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2965"/>
            <p:cNvSpPr/>
            <p:nvPr>
              <p:custDataLst>
                <p:tags r:id="rId53"/>
              </p:custDataLst>
            </p:nvPr>
          </p:nvSpPr>
          <p:spPr>
            <a:xfrm>
              <a:off x="5289550" y="6440368"/>
              <a:ext cx="124788" cy="161082"/>
            </a:xfrm>
            <a:custGeom>
              <a:avLst/>
              <a:gdLst/>
              <a:ahLst/>
              <a:cxnLst/>
              <a:rect l="0" t="0" r="0" b="0"/>
              <a:pathLst>
                <a:path w="124788" h="161082">
                  <a:moveTo>
                    <a:pt x="0" y="11232"/>
                  </a:moveTo>
                  <a:lnTo>
                    <a:pt x="0" y="11232"/>
                  </a:lnTo>
                  <a:lnTo>
                    <a:pt x="24419" y="2393"/>
                  </a:lnTo>
                  <a:lnTo>
                    <a:pt x="59334" y="0"/>
                  </a:lnTo>
                  <a:lnTo>
                    <a:pt x="74349" y="2242"/>
                  </a:lnTo>
                  <a:lnTo>
                    <a:pt x="84314" y="7471"/>
                  </a:lnTo>
                  <a:lnTo>
                    <a:pt x="87959" y="10842"/>
                  </a:lnTo>
                  <a:lnTo>
                    <a:pt x="89684" y="15205"/>
                  </a:lnTo>
                  <a:lnTo>
                    <a:pt x="89719" y="25698"/>
                  </a:lnTo>
                  <a:lnTo>
                    <a:pt x="85771" y="43505"/>
                  </a:lnTo>
                  <a:lnTo>
                    <a:pt x="78337" y="54033"/>
                  </a:lnTo>
                  <a:lnTo>
                    <a:pt x="61090" y="71562"/>
                  </a:lnTo>
                  <a:lnTo>
                    <a:pt x="58901" y="76380"/>
                  </a:lnTo>
                  <a:lnTo>
                    <a:pt x="59023" y="77947"/>
                  </a:lnTo>
                  <a:lnTo>
                    <a:pt x="59810" y="78992"/>
                  </a:lnTo>
                  <a:lnTo>
                    <a:pt x="90794" y="91831"/>
                  </a:lnTo>
                  <a:lnTo>
                    <a:pt x="111254" y="98770"/>
                  </a:lnTo>
                  <a:lnTo>
                    <a:pt x="119531" y="105641"/>
                  </a:lnTo>
                  <a:lnTo>
                    <a:pt x="123680" y="113399"/>
                  </a:lnTo>
                  <a:lnTo>
                    <a:pt x="124787" y="117443"/>
                  </a:lnTo>
                  <a:lnTo>
                    <a:pt x="122253" y="127581"/>
                  </a:lnTo>
                  <a:lnTo>
                    <a:pt x="119602" y="133248"/>
                  </a:lnTo>
                  <a:lnTo>
                    <a:pt x="109131" y="143308"/>
                  </a:lnTo>
                  <a:lnTo>
                    <a:pt x="87368" y="155022"/>
                  </a:lnTo>
                  <a:lnTo>
                    <a:pt x="63047" y="161081"/>
                  </a:lnTo>
                  <a:lnTo>
                    <a:pt x="36083" y="160994"/>
                  </a:lnTo>
                  <a:lnTo>
                    <a:pt x="6350" y="157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2966"/>
            <p:cNvSpPr/>
            <p:nvPr>
              <p:custDataLst>
                <p:tags r:id="rId54"/>
              </p:custDataLst>
            </p:nvPr>
          </p:nvSpPr>
          <p:spPr>
            <a:xfrm>
              <a:off x="5068705" y="6246250"/>
              <a:ext cx="163696" cy="321722"/>
            </a:xfrm>
            <a:custGeom>
              <a:avLst/>
              <a:gdLst/>
              <a:ahLst/>
              <a:cxnLst/>
              <a:rect l="0" t="0" r="0" b="0"/>
              <a:pathLst>
                <a:path w="163696" h="321722">
                  <a:moveTo>
                    <a:pt x="163695" y="21200"/>
                  </a:moveTo>
                  <a:lnTo>
                    <a:pt x="163695" y="21200"/>
                  </a:lnTo>
                  <a:lnTo>
                    <a:pt x="163695" y="12361"/>
                  </a:lnTo>
                  <a:lnTo>
                    <a:pt x="162284" y="10368"/>
                  </a:lnTo>
                  <a:lnTo>
                    <a:pt x="146019" y="0"/>
                  </a:lnTo>
                  <a:lnTo>
                    <a:pt x="134202" y="1429"/>
                  </a:lnTo>
                  <a:lnTo>
                    <a:pt x="127099" y="3786"/>
                  </a:lnTo>
                  <a:lnTo>
                    <a:pt x="88942" y="35033"/>
                  </a:lnTo>
                  <a:lnTo>
                    <a:pt x="51548" y="79705"/>
                  </a:lnTo>
                  <a:lnTo>
                    <a:pt x="31067" y="119639"/>
                  </a:lnTo>
                  <a:lnTo>
                    <a:pt x="14438" y="161376"/>
                  </a:lnTo>
                  <a:lnTo>
                    <a:pt x="2814" y="202034"/>
                  </a:lnTo>
                  <a:lnTo>
                    <a:pt x="0" y="238919"/>
                  </a:lnTo>
                  <a:lnTo>
                    <a:pt x="6746" y="270364"/>
                  </a:lnTo>
                  <a:lnTo>
                    <a:pt x="12495" y="284676"/>
                  </a:lnTo>
                  <a:lnTo>
                    <a:pt x="32055" y="304341"/>
                  </a:lnTo>
                  <a:lnTo>
                    <a:pt x="57210" y="316373"/>
                  </a:lnTo>
                  <a:lnTo>
                    <a:pt x="84854" y="321721"/>
                  </a:lnTo>
                  <a:lnTo>
                    <a:pt x="131554" y="317990"/>
                  </a:lnTo>
                  <a:lnTo>
                    <a:pt x="163695" y="313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0" name="SMARTInkShape-Group479"/>
          <p:cNvGrpSpPr/>
          <p:nvPr/>
        </p:nvGrpSpPr>
        <p:grpSpPr>
          <a:xfrm>
            <a:off x="5892800" y="5649497"/>
            <a:ext cx="679451" cy="1087450"/>
            <a:chOff x="5892800" y="5649497"/>
            <a:chExt cx="679451" cy="1087450"/>
          </a:xfrm>
        </p:grpSpPr>
        <p:sp>
          <p:nvSpPr>
            <p:cNvPr id="362" name="SMARTInkShape-2967"/>
            <p:cNvSpPr/>
            <p:nvPr>
              <p:custDataLst>
                <p:tags r:id="rId34"/>
              </p:custDataLst>
            </p:nvPr>
          </p:nvSpPr>
          <p:spPr>
            <a:xfrm>
              <a:off x="6140450" y="631190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0"/>
                  </a:moveTo>
                  <a:lnTo>
                    <a:pt x="0" y="0"/>
                  </a:lnTo>
                  <a:lnTo>
                    <a:pt x="508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2968"/>
            <p:cNvSpPr/>
            <p:nvPr>
              <p:custDataLst>
                <p:tags r:id="rId35"/>
              </p:custDataLst>
            </p:nvPr>
          </p:nvSpPr>
          <p:spPr>
            <a:xfrm>
              <a:off x="6121400" y="62357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2969"/>
            <p:cNvSpPr/>
            <p:nvPr>
              <p:custDataLst>
                <p:tags r:id="rId36"/>
              </p:custDataLst>
            </p:nvPr>
          </p:nvSpPr>
          <p:spPr>
            <a:xfrm>
              <a:off x="6121400" y="631825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5069" y="12243"/>
                  </a:lnTo>
                  <a:lnTo>
                    <a:pt x="1270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2970"/>
            <p:cNvSpPr/>
            <p:nvPr>
              <p:custDataLst>
                <p:tags r:id="rId37"/>
              </p:custDataLst>
            </p:nvPr>
          </p:nvSpPr>
          <p:spPr>
            <a:xfrm>
              <a:off x="6090346" y="6032839"/>
              <a:ext cx="163745" cy="198249"/>
            </a:xfrm>
            <a:custGeom>
              <a:avLst/>
              <a:gdLst/>
              <a:ahLst/>
              <a:cxnLst/>
              <a:rect l="0" t="0" r="0" b="0"/>
              <a:pathLst>
                <a:path w="163745" h="198249">
                  <a:moveTo>
                    <a:pt x="119954" y="12361"/>
                  </a:moveTo>
                  <a:lnTo>
                    <a:pt x="119954" y="12361"/>
                  </a:lnTo>
                  <a:lnTo>
                    <a:pt x="143802" y="1377"/>
                  </a:lnTo>
                  <a:lnTo>
                    <a:pt x="156885" y="0"/>
                  </a:lnTo>
                  <a:lnTo>
                    <a:pt x="159392" y="593"/>
                  </a:lnTo>
                  <a:lnTo>
                    <a:pt x="161062" y="1693"/>
                  </a:lnTo>
                  <a:lnTo>
                    <a:pt x="163744" y="5158"/>
                  </a:lnTo>
                  <a:lnTo>
                    <a:pt x="154096" y="15871"/>
                  </a:lnTo>
                  <a:lnTo>
                    <a:pt x="115252" y="34090"/>
                  </a:lnTo>
                  <a:lnTo>
                    <a:pt x="72856" y="51255"/>
                  </a:lnTo>
                  <a:lnTo>
                    <a:pt x="31498" y="72255"/>
                  </a:lnTo>
                  <a:lnTo>
                    <a:pt x="25000" y="75574"/>
                  </a:lnTo>
                  <a:lnTo>
                    <a:pt x="20669" y="79197"/>
                  </a:lnTo>
                  <a:lnTo>
                    <a:pt x="15853" y="86987"/>
                  </a:lnTo>
                  <a:lnTo>
                    <a:pt x="18098" y="90334"/>
                  </a:lnTo>
                  <a:lnTo>
                    <a:pt x="29999" y="95933"/>
                  </a:lnTo>
                  <a:lnTo>
                    <a:pt x="70043" y="100209"/>
                  </a:lnTo>
                  <a:lnTo>
                    <a:pt x="102831" y="102934"/>
                  </a:lnTo>
                  <a:lnTo>
                    <a:pt x="108538" y="104493"/>
                  </a:lnTo>
                  <a:lnTo>
                    <a:pt x="111638" y="106238"/>
                  </a:lnTo>
                  <a:lnTo>
                    <a:pt x="112998" y="108107"/>
                  </a:lnTo>
                  <a:lnTo>
                    <a:pt x="113200" y="110059"/>
                  </a:lnTo>
                  <a:lnTo>
                    <a:pt x="72107" y="134169"/>
                  </a:lnTo>
                  <a:lnTo>
                    <a:pt x="27403" y="155269"/>
                  </a:lnTo>
                  <a:lnTo>
                    <a:pt x="5356" y="168691"/>
                  </a:lnTo>
                  <a:lnTo>
                    <a:pt x="1928" y="173025"/>
                  </a:lnTo>
                  <a:lnTo>
                    <a:pt x="348" y="177326"/>
                  </a:lnTo>
                  <a:lnTo>
                    <a:pt x="0" y="181605"/>
                  </a:lnTo>
                  <a:lnTo>
                    <a:pt x="1884" y="185162"/>
                  </a:lnTo>
                  <a:lnTo>
                    <a:pt x="9623" y="190997"/>
                  </a:lnTo>
                  <a:lnTo>
                    <a:pt x="35993" y="198248"/>
                  </a:lnTo>
                  <a:lnTo>
                    <a:pt x="73988" y="198123"/>
                  </a:lnTo>
                  <a:lnTo>
                    <a:pt x="116526" y="193617"/>
                  </a:lnTo>
                  <a:lnTo>
                    <a:pt x="145354" y="190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2971"/>
            <p:cNvSpPr/>
            <p:nvPr>
              <p:custDataLst>
                <p:tags r:id="rId38"/>
              </p:custDataLst>
            </p:nvPr>
          </p:nvSpPr>
          <p:spPr>
            <a:xfrm>
              <a:off x="5892800" y="6320312"/>
              <a:ext cx="152920" cy="416635"/>
            </a:xfrm>
            <a:custGeom>
              <a:avLst/>
              <a:gdLst/>
              <a:ahLst/>
              <a:cxnLst/>
              <a:rect l="0" t="0" r="0" b="0"/>
              <a:pathLst>
                <a:path w="152920" h="416635">
                  <a:moveTo>
                    <a:pt x="38100" y="93188"/>
                  </a:moveTo>
                  <a:lnTo>
                    <a:pt x="38100" y="93188"/>
                  </a:lnTo>
                  <a:lnTo>
                    <a:pt x="34729" y="93187"/>
                  </a:lnTo>
                  <a:lnTo>
                    <a:pt x="33736" y="93893"/>
                  </a:lnTo>
                  <a:lnTo>
                    <a:pt x="33074" y="95070"/>
                  </a:lnTo>
                  <a:lnTo>
                    <a:pt x="32338" y="101080"/>
                  </a:lnTo>
                  <a:lnTo>
                    <a:pt x="33748" y="139327"/>
                  </a:lnTo>
                  <a:lnTo>
                    <a:pt x="36871" y="170138"/>
                  </a:lnTo>
                  <a:lnTo>
                    <a:pt x="40610" y="207352"/>
                  </a:lnTo>
                  <a:lnTo>
                    <a:pt x="40862" y="249289"/>
                  </a:lnTo>
                  <a:lnTo>
                    <a:pt x="38622" y="293800"/>
                  </a:lnTo>
                  <a:lnTo>
                    <a:pt x="35274" y="339453"/>
                  </a:lnTo>
                  <a:lnTo>
                    <a:pt x="33317" y="374324"/>
                  </a:lnTo>
                  <a:lnTo>
                    <a:pt x="31250" y="415071"/>
                  </a:lnTo>
                  <a:lnTo>
                    <a:pt x="30006" y="416433"/>
                  </a:lnTo>
                  <a:lnTo>
                    <a:pt x="28470" y="416634"/>
                  </a:lnTo>
                  <a:lnTo>
                    <a:pt x="19568" y="393322"/>
                  </a:lnTo>
                  <a:lnTo>
                    <a:pt x="11990" y="359225"/>
                  </a:lnTo>
                  <a:lnTo>
                    <a:pt x="5328" y="313732"/>
                  </a:lnTo>
                  <a:lnTo>
                    <a:pt x="3552" y="286785"/>
                  </a:lnTo>
                  <a:lnTo>
                    <a:pt x="2368" y="258235"/>
                  </a:lnTo>
                  <a:lnTo>
                    <a:pt x="2991" y="230736"/>
                  </a:lnTo>
                  <a:lnTo>
                    <a:pt x="4815" y="203936"/>
                  </a:lnTo>
                  <a:lnTo>
                    <a:pt x="7443" y="177603"/>
                  </a:lnTo>
                  <a:lnTo>
                    <a:pt x="14127" y="131411"/>
                  </a:lnTo>
                  <a:lnTo>
                    <a:pt x="22506" y="91126"/>
                  </a:lnTo>
                  <a:lnTo>
                    <a:pt x="33286" y="56758"/>
                  </a:lnTo>
                  <a:lnTo>
                    <a:pt x="51255" y="19756"/>
                  </a:lnTo>
                  <a:lnTo>
                    <a:pt x="67465" y="5753"/>
                  </a:lnTo>
                  <a:lnTo>
                    <a:pt x="76726" y="1032"/>
                  </a:lnTo>
                  <a:lnTo>
                    <a:pt x="86428" y="0"/>
                  </a:lnTo>
                  <a:lnTo>
                    <a:pt x="106615" y="4499"/>
                  </a:lnTo>
                  <a:lnTo>
                    <a:pt x="125466" y="19198"/>
                  </a:lnTo>
                  <a:lnTo>
                    <a:pt x="141135" y="40548"/>
                  </a:lnTo>
                  <a:lnTo>
                    <a:pt x="150451" y="66500"/>
                  </a:lnTo>
                  <a:lnTo>
                    <a:pt x="152919" y="105506"/>
                  </a:lnTo>
                  <a:lnTo>
                    <a:pt x="145105" y="129237"/>
                  </a:lnTo>
                  <a:lnTo>
                    <a:pt x="130814" y="150838"/>
                  </a:lnTo>
                  <a:lnTo>
                    <a:pt x="110351" y="169845"/>
                  </a:lnTo>
                  <a:lnTo>
                    <a:pt x="68287" y="189671"/>
                  </a:lnTo>
                  <a:lnTo>
                    <a:pt x="26818" y="194369"/>
                  </a:lnTo>
                  <a:lnTo>
                    <a:pt x="0" y="194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2972"/>
            <p:cNvSpPr/>
            <p:nvPr>
              <p:custDataLst>
                <p:tags r:id="rId39"/>
              </p:custDataLst>
            </p:nvPr>
          </p:nvSpPr>
          <p:spPr>
            <a:xfrm>
              <a:off x="6565900" y="60198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1411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2973"/>
            <p:cNvSpPr/>
            <p:nvPr>
              <p:custDataLst>
                <p:tags r:id="rId40"/>
              </p:custDataLst>
            </p:nvPr>
          </p:nvSpPr>
          <p:spPr>
            <a:xfrm>
              <a:off x="6546850" y="61531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5644" y="4484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2974"/>
            <p:cNvSpPr/>
            <p:nvPr>
              <p:custDataLst>
                <p:tags r:id="rId41"/>
              </p:custDataLst>
            </p:nvPr>
          </p:nvSpPr>
          <p:spPr>
            <a:xfrm>
              <a:off x="6353322" y="5984392"/>
              <a:ext cx="136379" cy="238609"/>
            </a:xfrm>
            <a:custGeom>
              <a:avLst/>
              <a:gdLst/>
              <a:ahLst/>
              <a:cxnLst/>
              <a:rect l="0" t="0" r="0" b="0"/>
              <a:pathLst>
                <a:path w="136379" h="238609">
                  <a:moveTo>
                    <a:pt x="136378" y="3658"/>
                  </a:moveTo>
                  <a:lnTo>
                    <a:pt x="136378" y="3658"/>
                  </a:lnTo>
                  <a:lnTo>
                    <a:pt x="133007" y="287"/>
                  </a:lnTo>
                  <a:lnTo>
                    <a:pt x="132014" y="0"/>
                  </a:lnTo>
                  <a:lnTo>
                    <a:pt x="131352" y="513"/>
                  </a:lnTo>
                  <a:lnTo>
                    <a:pt x="105686" y="43473"/>
                  </a:lnTo>
                  <a:lnTo>
                    <a:pt x="82520" y="87108"/>
                  </a:lnTo>
                  <a:lnTo>
                    <a:pt x="54412" y="132414"/>
                  </a:lnTo>
                  <a:lnTo>
                    <a:pt x="27112" y="173746"/>
                  </a:lnTo>
                  <a:lnTo>
                    <a:pt x="1661" y="220851"/>
                  </a:lnTo>
                  <a:lnTo>
                    <a:pt x="0" y="226770"/>
                  </a:lnTo>
                  <a:lnTo>
                    <a:pt x="304" y="230716"/>
                  </a:lnTo>
                  <a:lnTo>
                    <a:pt x="1917" y="233347"/>
                  </a:lnTo>
                  <a:lnTo>
                    <a:pt x="9378" y="238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2975"/>
            <p:cNvSpPr/>
            <p:nvPr>
              <p:custDataLst>
                <p:tags r:id="rId42"/>
              </p:custDataLst>
            </p:nvPr>
          </p:nvSpPr>
          <p:spPr>
            <a:xfrm>
              <a:off x="6324600" y="6026150"/>
              <a:ext cx="184151" cy="152401"/>
            </a:xfrm>
            <a:custGeom>
              <a:avLst/>
              <a:gdLst/>
              <a:ahLst/>
              <a:cxnLst/>
              <a:rect l="0" t="0" r="0" b="0"/>
              <a:pathLst>
                <a:path w="184151" h="1524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0443" y="17578"/>
                  </a:lnTo>
                  <a:lnTo>
                    <a:pt x="75471" y="50901"/>
                  </a:lnTo>
                  <a:lnTo>
                    <a:pt x="117456" y="84462"/>
                  </a:lnTo>
                  <a:lnTo>
                    <a:pt x="159269" y="122177"/>
                  </a:lnTo>
                  <a:lnTo>
                    <a:pt x="178817" y="142798"/>
                  </a:lnTo>
                  <a:lnTo>
                    <a:pt x="1841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2976"/>
            <p:cNvSpPr/>
            <p:nvPr>
              <p:custDataLst>
                <p:tags r:id="rId43"/>
              </p:custDataLst>
            </p:nvPr>
          </p:nvSpPr>
          <p:spPr>
            <a:xfrm>
              <a:off x="6369050" y="5649497"/>
              <a:ext cx="120651" cy="211554"/>
            </a:xfrm>
            <a:custGeom>
              <a:avLst/>
              <a:gdLst/>
              <a:ahLst/>
              <a:cxnLst/>
              <a:rect l="0" t="0" r="0" b="0"/>
              <a:pathLst>
                <a:path w="120651" h="211554">
                  <a:moveTo>
                    <a:pt x="0" y="205203"/>
                  </a:moveTo>
                  <a:lnTo>
                    <a:pt x="0" y="205203"/>
                  </a:lnTo>
                  <a:lnTo>
                    <a:pt x="6742" y="208574"/>
                  </a:lnTo>
                  <a:lnTo>
                    <a:pt x="13814" y="208348"/>
                  </a:lnTo>
                  <a:lnTo>
                    <a:pt x="36595" y="199081"/>
                  </a:lnTo>
                  <a:lnTo>
                    <a:pt x="66507" y="175792"/>
                  </a:lnTo>
                  <a:lnTo>
                    <a:pt x="80359" y="159676"/>
                  </a:lnTo>
                  <a:lnTo>
                    <a:pt x="100749" y="114835"/>
                  </a:lnTo>
                  <a:lnTo>
                    <a:pt x="110284" y="77769"/>
                  </a:lnTo>
                  <a:lnTo>
                    <a:pt x="113507" y="34059"/>
                  </a:lnTo>
                  <a:lnTo>
                    <a:pt x="110693" y="10325"/>
                  </a:lnTo>
                  <a:lnTo>
                    <a:pt x="107288" y="2174"/>
                  </a:lnTo>
                  <a:lnTo>
                    <a:pt x="105392" y="0"/>
                  </a:lnTo>
                  <a:lnTo>
                    <a:pt x="102011" y="668"/>
                  </a:lnTo>
                  <a:lnTo>
                    <a:pt x="92610" y="7054"/>
                  </a:lnTo>
                  <a:lnTo>
                    <a:pt x="85140" y="22593"/>
                  </a:lnTo>
                  <a:lnTo>
                    <a:pt x="76967" y="58904"/>
                  </a:lnTo>
                  <a:lnTo>
                    <a:pt x="71959" y="103530"/>
                  </a:lnTo>
                  <a:lnTo>
                    <a:pt x="72356" y="146149"/>
                  </a:lnTo>
                  <a:lnTo>
                    <a:pt x="78824" y="179945"/>
                  </a:lnTo>
                  <a:lnTo>
                    <a:pt x="82182" y="188364"/>
                  </a:lnTo>
                  <a:lnTo>
                    <a:pt x="87949" y="194682"/>
                  </a:lnTo>
                  <a:lnTo>
                    <a:pt x="120650" y="2115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2977"/>
            <p:cNvSpPr/>
            <p:nvPr>
              <p:custDataLst>
                <p:tags r:id="rId44"/>
              </p:custDataLst>
            </p:nvPr>
          </p:nvSpPr>
          <p:spPr>
            <a:xfrm>
              <a:off x="6330950" y="5778500"/>
              <a:ext cx="5468" cy="76201"/>
            </a:xfrm>
            <a:custGeom>
              <a:avLst/>
              <a:gdLst/>
              <a:ahLst/>
              <a:cxnLst/>
              <a:rect l="0" t="0" r="0" b="0"/>
              <a:pathLst>
                <a:path w="5468" h="76201">
                  <a:moveTo>
                    <a:pt x="0" y="0"/>
                  </a:moveTo>
                  <a:lnTo>
                    <a:pt x="0" y="0"/>
                  </a:lnTo>
                  <a:lnTo>
                    <a:pt x="705" y="10844"/>
                  </a:lnTo>
                  <a:lnTo>
                    <a:pt x="5467" y="4206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2978"/>
            <p:cNvSpPr/>
            <p:nvPr>
              <p:custDataLst>
                <p:tags r:id="rId45"/>
              </p:custDataLst>
            </p:nvPr>
          </p:nvSpPr>
          <p:spPr>
            <a:xfrm>
              <a:off x="6299200" y="5822950"/>
              <a:ext cx="57151" cy="6351"/>
            </a:xfrm>
            <a:custGeom>
              <a:avLst/>
              <a:gdLst/>
              <a:ahLst/>
              <a:cxnLst/>
              <a:rect l="0" t="0" r="0" b="0"/>
              <a:pathLst>
                <a:path w="57151" h="6351">
                  <a:moveTo>
                    <a:pt x="0" y="6350"/>
                  </a:moveTo>
                  <a:lnTo>
                    <a:pt x="0" y="6350"/>
                  </a:lnTo>
                  <a:lnTo>
                    <a:pt x="47214" y="1986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2979"/>
            <p:cNvSpPr/>
            <p:nvPr>
              <p:custDataLst>
                <p:tags r:id="rId46"/>
              </p:custDataLst>
            </p:nvPr>
          </p:nvSpPr>
          <p:spPr>
            <a:xfrm>
              <a:off x="6165850" y="5803900"/>
              <a:ext cx="91633" cy="88901"/>
            </a:xfrm>
            <a:custGeom>
              <a:avLst/>
              <a:gdLst/>
              <a:ahLst/>
              <a:cxnLst/>
              <a:rect l="0" t="0" r="0" b="0"/>
              <a:pathLst>
                <a:path w="91633" h="88901">
                  <a:moveTo>
                    <a:pt x="0" y="0"/>
                  </a:moveTo>
                  <a:lnTo>
                    <a:pt x="0" y="0"/>
                  </a:lnTo>
                  <a:lnTo>
                    <a:pt x="1882" y="12552"/>
                  </a:lnTo>
                  <a:lnTo>
                    <a:pt x="5957" y="55813"/>
                  </a:lnTo>
                  <a:lnTo>
                    <a:pt x="5470" y="67844"/>
                  </a:lnTo>
                  <a:lnTo>
                    <a:pt x="860" y="80475"/>
                  </a:lnTo>
                  <a:lnTo>
                    <a:pt x="1279" y="80461"/>
                  </a:lnTo>
                  <a:lnTo>
                    <a:pt x="3626" y="78564"/>
                  </a:lnTo>
                  <a:lnTo>
                    <a:pt x="20585" y="31481"/>
                  </a:lnTo>
                  <a:lnTo>
                    <a:pt x="27023" y="22694"/>
                  </a:lnTo>
                  <a:lnTo>
                    <a:pt x="33177" y="17848"/>
                  </a:lnTo>
                  <a:lnTo>
                    <a:pt x="34818" y="17542"/>
                  </a:lnTo>
                  <a:lnTo>
                    <a:pt x="35912" y="18045"/>
                  </a:lnTo>
                  <a:lnTo>
                    <a:pt x="40823" y="25495"/>
                  </a:lnTo>
                  <a:lnTo>
                    <a:pt x="43375" y="36638"/>
                  </a:lnTo>
                  <a:lnTo>
                    <a:pt x="44422" y="50336"/>
                  </a:lnTo>
                  <a:lnTo>
                    <a:pt x="59644" y="29816"/>
                  </a:lnTo>
                  <a:lnTo>
                    <a:pt x="71738" y="17237"/>
                  </a:lnTo>
                  <a:lnTo>
                    <a:pt x="74637" y="17135"/>
                  </a:lnTo>
                  <a:lnTo>
                    <a:pt x="81620" y="20786"/>
                  </a:lnTo>
                  <a:lnTo>
                    <a:pt x="84046" y="24441"/>
                  </a:lnTo>
                  <a:lnTo>
                    <a:pt x="91632" y="54881"/>
                  </a:lnTo>
                  <a:lnTo>
                    <a:pt x="889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2980"/>
            <p:cNvSpPr/>
            <p:nvPr>
              <p:custDataLst>
                <p:tags r:id="rId47"/>
              </p:custDataLst>
            </p:nvPr>
          </p:nvSpPr>
          <p:spPr>
            <a:xfrm>
              <a:off x="6115050" y="58229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0"/>
                  </a:moveTo>
                  <a:lnTo>
                    <a:pt x="0" y="0"/>
                  </a:lnTo>
                  <a:lnTo>
                    <a:pt x="705" y="10140"/>
                  </a:lnTo>
                  <a:lnTo>
                    <a:pt x="10984" y="46987"/>
                  </a:lnTo>
                  <a:lnTo>
                    <a:pt x="127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2981"/>
            <p:cNvSpPr/>
            <p:nvPr>
              <p:custDataLst>
                <p:tags r:id="rId48"/>
              </p:custDataLst>
            </p:nvPr>
          </p:nvSpPr>
          <p:spPr>
            <a:xfrm>
              <a:off x="6096000" y="5867400"/>
              <a:ext cx="44451" cy="12701"/>
            </a:xfrm>
            <a:custGeom>
              <a:avLst/>
              <a:gdLst/>
              <a:ahLst/>
              <a:cxnLst/>
              <a:rect l="0" t="0" r="0" b="0"/>
              <a:pathLst>
                <a:path w="444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12699"/>
                  </a:lnTo>
                  <a:lnTo>
                    <a:pt x="6907" y="10818"/>
                  </a:lnTo>
                  <a:lnTo>
                    <a:pt x="12243" y="7631"/>
                  </a:lnTo>
                  <a:lnTo>
                    <a:pt x="31032" y="1716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2982"/>
            <p:cNvSpPr/>
            <p:nvPr>
              <p:custDataLst>
                <p:tags r:id="rId49"/>
              </p:custDataLst>
            </p:nvPr>
          </p:nvSpPr>
          <p:spPr>
            <a:xfrm>
              <a:off x="5981700" y="5867402"/>
              <a:ext cx="82551" cy="106472"/>
            </a:xfrm>
            <a:custGeom>
              <a:avLst/>
              <a:gdLst/>
              <a:ahLst/>
              <a:cxnLst/>
              <a:rect l="0" t="0" r="0" b="0"/>
              <a:pathLst>
                <a:path w="82551" h="106472">
                  <a:moveTo>
                    <a:pt x="0" y="25398"/>
                  </a:moveTo>
                  <a:lnTo>
                    <a:pt x="0" y="25398"/>
                  </a:lnTo>
                  <a:lnTo>
                    <a:pt x="0" y="19931"/>
                  </a:lnTo>
                  <a:lnTo>
                    <a:pt x="6742" y="22680"/>
                  </a:lnTo>
                  <a:lnTo>
                    <a:pt x="10051" y="33597"/>
                  </a:lnTo>
                  <a:lnTo>
                    <a:pt x="12351" y="74324"/>
                  </a:lnTo>
                  <a:lnTo>
                    <a:pt x="12686" y="106471"/>
                  </a:lnTo>
                  <a:lnTo>
                    <a:pt x="17768" y="59468"/>
                  </a:lnTo>
                  <a:lnTo>
                    <a:pt x="24942" y="30475"/>
                  </a:lnTo>
                  <a:lnTo>
                    <a:pt x="44834" y="1059"/>
                  </a:lnTo>
                  <a:lnTo>
                    <a:pt x="48233" y="0"/>
                  </a:lnTo>
                  <a:lnTo>
                    <a:pt x="51911" y="705"/>
                  </a:lnTo>
                  <a:lnTo>
                    <a:pt x="55774" y="2586"/>
                  </a:lnTo>
                  <a:lnTo>
                    <a:pt x="58349" y="5956"/>
                  </a:lnTo>
                  <a:lnTo>
                    <a:pt x="75132" y="49823"/>
                  </a:lnTo>
                  <a:lnTo>
                    <a:pt x="82550" y="69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2983"/>
            <p:cNvSpPr/>
            <p:nvPr>
              <p:custDataLst>
                <p:tags r:id="rId50"/>
              </p:custDataLst>
            </p:nvPr>
          </p:nvSpPr>
          <p:spPr>
            <a:xfrm>
              <a:off x="6267450" y="627380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0"/>
                  </a:moveTo>
                  <a:lnTo>
                    <a:pt x="6350" y="0"/>
                  </a:lnTo>
                  <a:lnTo>
                    <a:pt x="1324" y="20723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2984"/>
            <p:cNvSpPr/>
            <p:nvPr>
              <p:custDataLst>
                <p:tags r:id="rId51"/>
              </p:custDataLst>
            </p:nvPr>
          </p:nvSpPr>
          <p:spPr>
            <a:xfrm>
              <a:off x="6159500" y="63309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3" name="SMARTInkShape-Group480"/>
          <p:cNvGrpSpPr/>
          <p:nvPr/>
        </p:nvGrpSpPr>
        <p:grpSpPr>
          <a:xfrm>
            <a:off x="6974267" y="5538185"/>
            <a:ext cx="2772984" cy="1023557"/>
            <a:chOff x="6974267" y="5538185"/>
            <a:chExt cx="2772984" cy="1023557"/>
          </a:xfrm>
        </p:grpSpPr>
        <p:sp>
          <p:nvSpPr>
            <p:cNvPr id="381" name="SMARTInkShape-2985"/>
            <p:cNvSpPr/>
            <p:nvPr>
              <p:custDataLst>
                <p:tags r:id="rId2"/>
              </p:custDataLst>
            </p:nvPr>
          </p:nvSpPr>
          <p:spPr>
            <a:xfrm>
              <a:off x="8892382" y="5842339"/>
              <a:ext cx="232569" cy="196059"/>
            </a:xfrm>
            <a:custGeom>
              <a:avLst/>
              <a:gdLst/>
              <a:ahLst/>
              <a:cxnLst/>
              <a:rect l="0" t="0" r="0" b="0"/>
              <a:pathLst>
                <a:path w="232569" h="196059">
                  <a:moveTo>
                    <a:pt x="181768" y="12361"/>
                  </a:moveTo>
                  <a:lnTo>
                    <a:pt x="181768" y="12361"/>
                  </a:lnTo>
                  <a:lnTo>
                    <a:pt x="187543" y="7291"/>
                  </a:lnTo>
                  <a:lnTo>
                    <a:pt x="193977" y="3522"/>
                  </a:lnTo>
                  <a:lnTo>
                    <a:pt x="216619" y="0"/>
                  </a:lnTo>
                  <a:lnTo>
                    <a:pt x="216996" y="2003"/>
                  </a:lnTo>
                  <a:lnTo>
                    <a:pt x="215534" y="9874"/>
                  </a:lnTo>
                  <a:lnTo>
                    <a:pt x="187147" y="29577"/>
                  </a:lnTo>
                  <a:lnTo>
                    <a:pt x="139617" y="53289"/>
                  </a:lnTo>
                  <a:lnTo>
                    <a:pt x="105648" y="71708"/>
                  </a:lnTo>
                  <a:lnTo>
                    <a:pt x="72443" y="90949"/>
                  </a:lnTo>
                  <a:lnTo>
                    <a:pt x="28804" y="116237"/>
                  </a:lnTo>
                  <a:lnTo>
                    <a:pt x="4035" y="132587"/>
                  </a:lnTo>
                  <a:lnTo>
                    <a:pt x="1191" y="136256"/>
                  </a:lnTo>
                  <a:lnTo>
                    <a:pt x="0" y="139408"/>
                  </a:lnTo>
                  <a:lnTo>
                    <a:pt x="4849" y="142214"/>
                  </a:lnTo>
                  <a:lnTo>
                    <a:pt x="39350" y="149535"/>
                  </a:lnTo>
                  <a:lnTo>
                    <a:pt x="71904" y="153995"/>
                  </a:lnTo>
                  <a:lnTo>
                    <a:pt x="115819" y="157103"/>
                  </a:lnTo>
                  <a:lnTo>
                    <a:pt x="145529" y="158024"/>
                  </a:lnTo>
                  <a:lnTo>
                    <a:pt x="150554" y="159564"/>
                  </a:lnTo>
                  <a:lnTo>
                    <a:pt x="153197" y="162002"/>
                  </a:lnTo>
                  <a:lnTo>
                    <a:pt x="154254" y="165038"/>
                  </a:lnTo>
                  <a:lnTo>
                    <a:pt x="150725" y="167768"/>
                  </a:lnTo>
                  <a:lnTo>
                    <a:pt x="106524" y="182786"/>
                  </a:lnTo>
                  <a:lnTo>
                    <a:pt x="65347" y="195491"/>
                  </a:lnTo>
                  <a:lnTo>
                    <a:pt x="65349" y="195831"/>
                  </a:lnTo>
                  <a:lnTo>
                    <a:pt x="66055" y="196058"/>
                  </a:lnTo>
                  <a:lnTo>
                    <a:pt x="104792" y="195716"/>
                  </a:lnTo>
                  <a:lnTo>
                    <a:pt x="139325" y="193100"/>
                  </a:lnTo>
                  <a:lnTo>
                    <a:pt x="176309" y="191468"/>
                  </a:lnTo>
                  <a:lnTo>
                    <a:pt x="232568" y="190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2986"/>
            <p:cNvSpPr/>
            <p:nvPr>
              <p:custDataLst>
                <p:tags r:id="rId3"/>
              </p:custDataLst>
            </p:nvPr>
          </p:nvSpPr>
          <p:spPr>
            <a:xfrm>
              <a:off x="8915400" y="612775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3862" y="1558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2987"/>
            <p:cNvSpPr/>
            <p:nvPr>
              <p:custDataLst>
                <p:tags r:id="rId4"/>
              </p:custDataLst>
            </p:nvPr>
          </p:nvSpPr>
          <p:spPr>
            <a:xfrm>
              <a:off x="8902700" y="6060592"/>
              <a:ext cx="6351" cy="3659"/>
            </a:xfrm>
            <a:custGeom>
              <a:avLst/>
              <a:gdLst/>
              <a:ahLst/>
              <a:cxnLst/>
              <a:rect l="0" t="0" r="0" b="0"/>
              <a:pathLst>
                <a:path w="6351" h="36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635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2988"/>
            <p:cNvSpPr/>
            <p:nvPr>
              <p:custDataLst>
                <p:tags r:id="rId5"/>
              </p:custDataLst>
            </p:nvPr>
          </p:nvSpPr>
          <p:spPr>
            <a:xfrm>
              <a:off x="8947150" y="611505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46452" y="7839"/>
                  </a:lnTo>
                  <a:lnTo>
                    <a:pt x="762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2989"/>
            <p:cNvSpPr/>
            <p:nvPr>
              <p:custDataLst>
                <p:tags r:id="rId6"/>
              </p:custDataLst>
            </p:nvPr>
          </p:nvSpPr>
          <p:spPr>
            <a:xfrm>
              <a:off x="8940800" y="6146800"/>
              <a:ext cx="44451" cy="12701"/>
            </a:xfrm>
            <a:custGeom>
              <a:avLst/>
              <a:gdLst/>
              <a:ahLst/>
              <a:cxnLst/>
              <a:rect l="0" t="0" r="0" b="0"/>
              <a:pathLst>
                <a:path w="44451" h="12701">
                  <a:moveTo>
                    <a:pt x="0" y="12700"/>
                  </a:moveTo>
                  <a:lnTo>
                    <a:pt x="0" y="12700"/>
                  </a:lnTo>
                  <a:lnTo>
                    <a:pt x="6742" y="12700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2990"/>
            <p:cNvSpPr/>
            <p:nvPr>
              <p:custDataLst>
                <p:tags r:id="rId7"/>
              </p:custDataLst>
            </p:nvPr>
          </p:nvSpPr>
          <p:spPr>
            <a:xfrm>
              <a:off x="9074150" y="6115050"/>
              <a:ext cx="19051" cy="44451"/>
            </a:xfrm>
            <a:custGeom>
              <a:avLst/>
              <a:gdLst/>
              <a:ahLst/>
              <a:cxnLst/>
              <a:rect l="0" t="0" r="0" b="0"/>
              <a:pathLst>
                <a:path w="19051" h="44451">
                  <a:moveTo>
                    <a:pt x="19050" y="0"/>
                  </a:moveTo>
                  <a:lnTo>
                    <a:pt x="19050" y="0"/>
                  </a:lnTo>
                  <a:lnTo>
                    <a:pt x="13981" y="5775"/>
                  </a:lnTo>
                  <a:lnTo>
                    <a:pt x="8219" y="17312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2991"/>
            <p:cNvSpPr/>
            <p:nvPr>
              <p:custDataLst>
                <p:tags r:id="rId8"/>
              </p:custDataLst>
            </p:nvPr>
          </p:nvSpPr>
          <p:spPr>
            <a:xfrm>
              <a:off x="8864600" y="5696263"/>
              <a:ext cx="82551" cy="117208"/>
            </a:xfrm>
            <a:custGeom>
              <a:avLst/>
              <a:gdLst/>
              <a:ahLst/>
              <a:cxnLst/>
              <a:rect l="0" t="0" r="0" b="0"/>
              <a:pathLst>
                <a:path w="82551" h="117208">
                  <a:moveTo>
                    <a:pt x="0" y="12387"/>
                  </a:moveTo>
                  <a:lnTo>
                    <a:pt x="0" y="12387"/>
                  </a:lnTo>
                  <a:lnTo>
                    <a:pt x="0" y="9016"/>
                  </a:lnTo>
                  <a:lnTo>
                    <a:pt x="705" y="8729"/>
                  </a:lnTo>
                  <a:lnTo>
                    <a:pt x="3370" y="10290"/>
                  </a:lnTo>
                  <a:lnTo>
                    <a:pt x="8837" y="25250"/>
                  </a:lnTo>
                  <a:lnTo>
                    <a:pt x="11937" y="65023"/>
                  </a:lnTo>
                  <a:lnTo>
                    <a:pt x="10668" y="101937"/>
                  </a:lnTo>
                  <a:lnTo>
                    <a:pt x="7203" y="116702"/>
                  </a:lnTo>
                  <a:lnTo>
                    <a:pt x="6213" y="117207"/>
                  </a:lnTo>
                  <a:lnTo>
                    <a:pt x="4847" y="116840"/>
                  </a:lnTo>
                  <a:lnTo>
                    <a:pt x="3231" y="115889"/>
                  </a:lnTo>
                  <a:lnTo>
                    <a:pt x="5200" y="105425"/>
                  </a:lnTo>
                  <a:lnTo>
                    <a:pt x="22558" y="59237"/>
                  </a:lnTo>
                  <a:lnTo>
                    <a:pt x="47891" y="12651"/>
                  </a:lnTo>
                  <a:lnTo>
                    <a:pt x="61148" y="157"/>
                  </a:lnTo>
                  <a:lnTo>
                    <a:pt x="64755" y="0"/>
                  </a:lnTo>
                  <a:lnTo>
                    <a:pt x="67864" y="2012"/>
                  </a:lnTo>
                  <a:lnTo>
                    <a:pt x="70643" y="5470"/>
                  </a:lnTo>
                  <a:lnTo>
                    <a:pt x="73731" y="16839"/>
                  </a:lnTo>
                  <a:lnTo>
                    <a:pt x="76580" y="58259"/>
                  </a:lnTo>
                  <a:lnTo>
                    <a:pt x="82550" y="822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2992"/>
            <p:cNvSpPr/>
            <p:nvPr>
              <p:custDataLst>
                <p:tags r:id="rId9"/>
              </p:custDataLst>
            </p:nvPr>
          </p:nvSpPr>
          <p:spPr>
            <a:xfrm>
              <a:off x="8985250" y="5721350"/>
              <a:ext cx="69851" cy="12701"/>
            </a:xfrm>
            <a:custGeom>
              <a:avLst/>
              <a:gdLst/>
              <a:ahLst/>
              <a:cxnLst/>
              <a:rect l="0" t="0" r="0" b="0"/>
              <a:pathLst>
                <a:path w="6985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12700"/>
                  </a:lnTo>
                  <a:lnTo>
                    <a:pt x="6907" y="10819"/>
                  </a:lnTo>
                  <a:lnTo>
                    <a:pt x="8838" y="9329"/>
                  </a:lnTo>
                  <a:lnTo>
                    <a:pt x="51084" y="3240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2993"/>
            <p:cNvSpPr/>
            <p:nvPr>
              <p:custDataLst>
                <p:tags r:id="rId10"/>
              </p:custDataLst>
            </p:nvPr>
          </p:nvSpPr>
          <p:spPr>
            <a:xfrm>
              <a:off x="9083195" y="5638800"/>
              <a:ext cx="98906" cy="92363"/>
            </a:xfrm>
            <a:custGeom>
              <a:avLst/>
              <a:gdLst/>
              <a:ahLst/>
              <a:cxnLst/>
              <a:rect l="0" t="0" r="0" b="0"/>
              <a:pathLst>
                <a:path w="98906" h="92363">
                  <a:moveTo>
                    <a:pt x="10005" y="0"/>
                  </a:moveTo>
                  <a:lnTo>
                    <a:pt x="10005" y="0"/>
                  </a:lnTo>
                  <a:lnTo>
                    <a:pt x="9299" y="6480"/>
                  </a:lnTo>
                  <a:lnTo>
                    <a:pt x="4537" y="39345"/>
                  </a:lnTo>
                  <a:lnTo>
                    <a:pt x="3733" y="84198"/>
                  </a:lnTo>
                  <a:lnTo>
                    <a:pt x="3677" y="91975"/>
                  </a:lnTo>
                  <a:lnTo>
                    <a:pt x="2964" y="92362"/>
                  </a:lnTo>
                  <a:lnTo>
                    <a:pt x="1783" y="91913"/>
                  </a:lnTo>
                  <a:lnTo>
                    <a:pt x="290" y="90909"/>
                  </a:lnTo>
                  <a:lnTo>
                    <a:pt x="0" y="88123"/>
                  </a:lnTo>
                  <a:lnTo>
                    <a:pt x="9016" y="51454"/>
                  </a:lnTo>
                  <a:lnTo>
                    <a:pt x="23993" y="20503"/>
                  </a:lnTo>
                  <a:lnTo>
                    <a:pt x="26387" y="18608"/>
                  </a:lnTo>
                  <a:lnTo>
                    <a:pt x="28687" y="18050"/>
                  </a:lnTo>
                  <a:lnTo>
                    <a:pt x="30926" y="18383"/>
                  </a:lnTo>
                  <a:lnTo>
                    <a:pt x="32419" y="20016"/>
                  </a:lnTo>
                  <a:lnTo>
                    <a:pt x="34078" y="25594"/>
                  </a:lnTo>
                  <a:lnTo>
                    <a:pt x="35370" y="55322"/>
                  </a:lnTo>
                  <a:lnTo>
                    <a:pt x="37272" y="52575"/>
                  </a:lnTo>
                  <a:lnTo>
                    <a:pt x="44190" y="43094"/>
                  </a:lnTo>
                  <a:lnTo>
                    <a:pt x="67369" y="20813"/>
                  </a:lnTo>
                  <a:lnTo>
                    <a:pt x="71531" y="18108"/>
                  </a:lnTo>
                  <a:lnTo>
                    <a:pt x="75717" y="17011"/>
                  </a:lnTo>
                  <a:lnTo>
                    <a:pt x="84131" y="17674"/>
                  </a:lnTo>
                  <a:lnTo>
                    <a:pt x="86938" y="20249"/>
                  </a:lnTo>
                  <a:lnTo>
                    <a:pt x="95187" y="48815"/>
                  </a:lnTo>
                  <a:lnTo>
                    <a:pt x="9890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2994"/>
            <p:cNvSpPr/>
            <p:nvPr>
              <p:custDataLst>
                <p:tags r:id="rId11"/>
              </p:custDataLst>
            </p:nvPr>
          </p:nvSpPr>
          <p:spPr>
            <a:xfrm>
              <a:off x="9239250" y="5670550"/>
              <a:ext cx="63501" cy="6351"/>
            </a:xfrm>
            <a:custGeom>
              <a:avLst/>
              <a:gdLst/>
              <a:ahLst/>
              <a:cxnLst/>
              <a:rect l="0" t="0" r="0" b="0"/>
              <a:pathLst>
                <a:path w="63501" h="6351">
                  <a:moveTo>
                    <a:pt x="0" y="0"/>
                  </a:moveTo>
                  <a:lnTo>
                    <a:pt x="0" y="0"/>
                  </a:lnTo>
                  <a:lnTo>
                    <a:pt x="16606" y="705"/>
                  </a:lnTo>
                  <a:lnTo>
                    <a:pt x="635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2995"/>
            <p:cNvSpPr/>
            <p:nvPr>
              <p:custDataLst>
                <p:tags r:id="rId12"/>
              </p:custDataLst>
            </p:nvPr>
          </p:nvSpPr>
          <p:spPr>
            <a:xfrm>
              <a:off x="9261622" y="5613400"/>
              <a:ext cx="9379" cy="82551"/>
            </a:xfrm>
            <a:custGeom>
              <a:avLst/>
              <a:gdLst/>
              <a:ahLst/>
              <a:cxnLst/>
              <a:rect l="0" t="0" r="0" b="0"/>
              <a:pathLst>
                <a:path w="9379" h="82551">
                  <a:moveTo>
                    <a:pt x="9378" y="0"/>
                  </a:moveTo>
                  <a:lnTo>
                    <a:pt x="9378" y="0"/>
                  </a:lnTo>
                  <a:lnTo>
                    <a:pt x="6007" y="3371"/>
                  </a:lnTo>
                  <a:lnTo>
                    <a:pt x="4352" y="8789"/>
                  </a:lnTo>
                  <a:lnTo>
                    <a:pt x="0" y="40753"/>
                  </a:lnTo>
                  <a:lnTo>
                    <a:pt x="9378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2996"/>
            <p:cNvSpPr/>
            <p:nvPr>
              <p:custDataLst>
                <p:tags r:id="rId13"/>
              </p:custDataLst>
            </p:nvPr>
          </p:nvSpPr>
          <p:spPr>
            <a:xfrm>
              <a:off x="8992482" y="5670550"/>
              <a:ext cx="11819" cy="76201"/>
            </a:xfrm>
            <a:custGeom>
              <a:avLst/>
              <a:gdLst/>
              <a:ahLst/>
              <a:cxnLst/>
              <a:rect l="0" t="0" r="0" b="0"/>
              <a:pathLst>
                <a:path w="11819" h="76201">
                  <a:moveTo>
                    <a:pt x="5468" y="0"/>
                  </a:moveTo>
                  <a:lnTo>
                    <a:pt x="5468" y="0"/>
                  </a:lnTo>
                  <a:lnTo>
                    <a:pt x="2097" y="3371"/>
                  </a:lnTo>
                  <a:lnTo>
                    <a:pt x="0" y="15580"/>
                  </a:lnTo>
                  <a:lnTo>
                    <a:pt x="8034" y="59891"/>
                  </a:lnTo>
                  <a:lnTo>
                    <a:pt x="11818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2997"/>
            <p:cNvSpPr/>
            <p:nvPr>
              <p:custDataLst>
                <p:tags r:id="rId14"/>
              </p:custDataLst>
            </p:nvPr>
          </p:nvSpPr>
          <p:spPr>
            <a:xfrm>
              <a:off x="9328150" y="5538185"/>
              <a:ext cx="124188" cy="202216"/>
            </a:xfrm>
            <a:custGeom>
              <a:avLst/>
              <a:gdLst/>
              <a:ahLst/>
              <a:cxnLst/>
              <a:rect l="0" t="0" r="0" b="0"/>
              <a:pathLst>
                <a:path w="124188" h="202216">
                  <a:moveTo>
                    <a:pt x="0" y="195865"/>
                  </a:moveTo>
                  <a:lnTo>
                    <a:pt x="0" y="195865"/>
                  </a:lnTo>
                  <a:lnTo>
                    <a:pt x="10844" y="195159"/>
                  </a:lnTo>
                  <a:lnTo>
                    <a:pt x="26732" y="190090"/>
                  </a:lnTo>
                  <a:lnTo>
                    <a:pt x="68687" y="166616"/>
                  </a:lnTo>
                  <a:lnTo>
                    <a:pt x="85090" y="152997"/>
                  </a:lnTo>
                  <a:lnTo>
                    <a:pt x="106821" y="119350"/>
                  </a:lnTo>
                  <a:lnTo>
                    <a:pt x="116385" y="88480"/>
                  </a:lnTo>
                  <a:lnTo>
                    <a:pt x="123854" y="42927"/>
                  </a:lnTo>
                  <a:lnTo>
                    <a:pt x="124187" y="12731"/>
                  </a:lnTo>
                  <a:lnTo>
                    <a:pt x="123008" y="6043"/>
                  </a:lnTo>
                  <a:lnTo>
                    <a:pt x="120105" y="2289"/>
                  </a:lnTo>
                  <a:lnTo>
                    <a:pt x="116053" y="492"/>
                  </a:lnTo>
                  <a:lnTo>
                    <a:pt x="111236" y="0"/>
                  </a:lnTo>
                  <a:lnTo>
                    <a:pt x="105907" y="3905"/>
                  </a:lnTo>
                  <a:lnTo>
                    <a:pt x="94342" y="19533"/>
                  </a:lnTo>
                  <a:lnTo>
                    <a:pt x="79301" y="58873"/>
                  </a:lnTo>
                  <a:lnTo>
                    <a:pt x="69279" y="106277"/>
                  </a:lnTo>
                  <a:lnTo>
                    <a:pt x="71713" y="135587"/>
                  </a:lnTo>
                  <a:lnTo>
                    <a:pt x="81262" y="161314"/>
                  </a:lnTo>
                  <a:lnTo>
                    <a:pt x="114300" y="202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2998"/>
            <p:cNvSpPr/>
            <p:nvPr>
              <p:custDataLst>
                <p:tags r:id="rId15"/>
              </p:custDataLst>
            </p:nvPr>
          </p:nvSpPr>
          <p:spPr>
            <a:xfrm>
              <a:off x="9499600" y="5829300"/>
              <a:ext cx="120651" cy="101601"/>
            </a:xfrm>
            <a:custGeom>
              <a:avLst/>
              <a:gdLst/>
              <a:ahLst/>
              <a:cxnLst/>
              <a:rect l="0" t="0" r="0" b="0"/>
              <a:pathLst>
                <a:path w="120651" h="1016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5150" y="33904"/>
                  </a:lnTo>
                  <a:lnTo>
                    <a:pt x="88411" y="71111"/>
                  </a:lnTo>
                  <a:lnTo>
                    <a:pt x="1206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2999"/>
            <p:cNvSpPr/>
            <p:nvPr>
              <p:custDataLst>
                <p:tags r:id="rId16"/>
              </p:custDataLst>
            </p:nvPr>
          </p:nvSpPr>
          <p:spPr>
            <a:xfrm>
              <a:off x="9531350" y="5779023"/>
              <a:ext cx="146051" cy="189978"/>
            </a:xfrm>
            <a:custGeom>
              <a:avLst/>
              <a:gdLst/>
              <a:ahLst/>
              <a:cxnLst/>
              <a:rect l="0" t="0" r="0" b="0"/>
              <a:pathLst>
                <a:path w="146051" h="189978">
                  <a:moveTo>
                    <a:pt x="146050" y="12177"/>
                  </a:moveTo>
                  <a:lnTo>
                    <a:pt x="146050" y="12177"/>
                  </a:lnTo>
                  <a:lnTo>
                    <a:pt x="135115" y="1242"/>
                  </a:lnTo>
                  <a:lnTo>
                    <a:pt x="123760" y="0"/>
                  </a:lnTo>
                  <a:lnTo>
                    <a:pt x="110978" y="9117"/>
                  </a:lnTo>
                  <a:lnTo>
                    <a:pt x="76405" y="47085"/>
                  </a:lnTo>
                  <a:lnTo>
                    <a:pt x="52743" y="82963"/>
                  </a:lnTo>
                  <a:lnTo>
                    <a:pt x="32326" y="123775"/>
                  </a:lnTo>
                  <a:lnTo>
                    <a:pt x="12871" y="163776"/>
                  </a:lnTo>
                  <a:lnTo>
                    <a:pt x="0" y="189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3000"/>
            <p:cNvSpPr/>
            <p:nvPr>
              <p:custDataLst>
                <p:tags r:id="rId17"/>
              </p:custDataLst>
            </p:nvPr>
          </p:nvSpPr>
          <p:spPr>
            <a:xfrm>
              <a:off x="9696450" y="59372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0"/>
                  </a:moveTo>
                  <a:lnTo>
                    <a:pt x="6350" y="0"/>
                  </a:lnTo>
                  <a:lnTo>
                    <a:pt x="5644" y="20264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3001"/>
            <p:cNvSpPr/>
            <p:nvPr>
              <p:custDataLst>
                <p:tags r:id="rId18"/>
              </p:custDataLst>
            </p:nvPr>
          </p:nvSpPr>
          <p:spPr>
            <a:xfrm>
              <a:off x="9721850" y="579755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25400" y="6350"/>
                  </a:moveTo>
                  <a:lnTo>
                    <a:pt x="254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3002"/>
            <p:cNvSpPr/>
            <p:nvPr>
              <p:custDataLst>
                <p:tags r:id="rId19"/>
              </p:custDataLst>
            </p:nvPr>
          </p:nvSpPr>
          <p:spPr>
            <a:xfrm>
              <a:off x="8540750" y="601345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46139" y="6185"/>
                  </a:lnTo>
                  <a:lnTo>
                    <a:pt x="89400" y="183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3003"/>
            <p:cNvSpPr/>
            <p:nvPr>
              <p:custDataLst>
                <p:tags r:id="rId20"/>
              </p:custDataLst>
            </p:nvPr>
          </p:nvSpPr>
          <p:spPr>
            <a:xfrm>
              <a:off x="8432800" y="5882791"/>
              <a:ext cx="55124" cy="225910"/>
            </a:xfrm>
            <a:custGeom>
              <a:avLst/>
              <a:gdLst/>
              <a:ahLst/>
              <a:cxnLst/>
              <a:rect l="0" t="0" r="0" b="0"/>
              <a:pathLst>
                <a:path w="55124" h="225910">
                  <a:moveTo>
                    <a:pt x="38100" y="3659"/>
                  </a:moveTo>
                  <a:lnTo>
                    <a:pt x="38100" y="3659"/>
                  </a:lnTo>
                  <a:lnTo>
                    <a:pt x="38099" y="0"/>
                  </a:lnTo>
                  <a:lnTo>
                    <a:pt x="38099" y="1563"/>
                  </a:lnTo>
                  <a:lnTo>
                    <a:pt x="50309" y="38006"/>
                  </a:lnTo>
                  <a:lnTo>
                    <a:pt x="55123" y="84391"/>
                  </a:lnTo>
                  <a:lnTo>
                    <a:pt x="52486" y="118091"/>
                  </a:lnTo>
                  <a:lnTo>
                    <a:pt x="43068" y="165036"/>
                  </a:lnTo>
                  <a:lnTo>
                    <a:pt x="33958" y="190387"/>
                  </a:lnTo>
                  <a:lnTo>
                    <a:pt x="15080" y="214443"/>
                  </a:lnTo>
                  <a:lnTo>
                    <a:pt x="0" y="225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3004"/>
            <p:cNvSpPr/>
            <p:nvPr>
              <p:custDataLst>
                <p:tags r:id="rId21"/>
              </p:custDataLst>
            </p:nvPr>
          </p:nvSpPr>
          <p:spPr>
            <a:xfrm>
              <a:off x="8286750" y="5902000"/>
              <a:ext cx="109454" cy="187651"/>
            </a:xfrm>
            <a:custGeom>
              <a:avLst/>
              <a:gdLst/>
              <a:ahLst/>
              <a:cxnLst/>
              <a:rect l="0" t="0" r="0" b="0"/>
              <a:pathLst>
                <a:path w="109454" h="187651">
                  <a:moveTo>
                    <a:pt x="0" y="187650"/>
                  </a:moveTo>
                  <a:lnTo>
                    <a:pt x="0" y="187650"/>
                  </a:lnTo>
                  <a:lnTo>
                    <a:pt x="45503" y="156276"/>
                  </a:lnTo>
                  <a:lnTo>
                    <a:pt x="78525" y="111994"/>
                  </a:lnTo>
                  <a:lnTo>
                    <a:pt x="101379" y="65826"/>
                  </a:lnTo>
                  <a:lnTo>
                    <a:pt x="109453" y="35530"/>
                  </a:lnTo>
                  <a:lnTo>
                    <a:pt x="109088" y="22204"/>
                  </a:lnTo>
                  <a:lnTo>
                    <a:pt x="104693" y="11577"/>
                  </a:lnTo>
                  <a:lnTo>
                    <a:pt x="101545" y="6769"/>
                  </a:lnTo>
                  <a:lnTo>
                    <a:pt x="97330" y="3562"/>
                  </a:lnTo>
                  <a:lnTo>
                    <a:pt x="87002" y="0"/>
                  </a:lnTo>
                  <a:lnTo>
                    <a:pt x="81990" y="1166"/>
                  </a:lnTo>
                  <a:lnTo>
                    <a:pt x="72658" y="8107"/>
                  </a:lnTo>
                  <a:lnTo>
                    <a:pt x="59472" y="30657"/>
                  </a:lnTo>
                  <a:lnTo>
                    <a:pt x="48148" y="75656"/>
                  </a:lnTo>
                  <a:lnTo>
                    <a:pt x="46957" y="115583"/>
                  </a:lnTo>
                  <a:lnTo>
                    <a:pt x="54914" y="148266"/>
                  </a:lnTo>
                  <a:lnTo>
                    <a:pt x="62271" y="162149"/>
                  </a:lnTo>
                  <a:lnTo>
                    <a:pt x="70245" y="169261"/>
                  </a:lnTo>
                  <a:lnTo>
                    <a:pt x="82550" y="17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3005"/>
            <p:cNvSpPr/>
            <p:nvPr>
              <p:custDataLst>
                <p:tags r:id="rId22"/>
              </p:custDataLst>
            </p:nvPr>
          </p:nvSpPr>
          <p:spPr>
            <a:xfrm>
              <a:off x="8197850" y="599440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0" y="0"/>
                  </a:moveTo>
                  <a:lnTo>
                    <a:pt x="0" y="0"/>
                  </a:lnTo>
                  <a:lnTo>
                    <a:pt x="705" y="6480"/>
                  </a:lnTo>
                  <a:lnTo>
                    <a:pt x="5467" y="35975"/>
                  </a:lnTo>
                  <a:lnTo>
                    <a:pt x="8115" y="76478"/>
                  </a:lnTo>
                  <a:lnTo>
                    <a:pt x="127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3006"/>
            <p:cNvSpPr/>
            <p:nvPr>
              <p:custDataLst>
                <p:tags r:id="rId23"/>
              </p:custDataLst>
            </p:nvPr>
          </p:nvSpPr>
          <p:spPr>
            <a:xfrm>
              <a:off x="8166100" y="605790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6350"/>
                  </a:moveTo>
                  <a:lnTo>
                    <a:pt x="0" y="6350"/>
                  </a:lnTo>
                  <a:lnTo>
                    <a:pt x="43033" y="5645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3007"/>
            <p:cNvSpPr/>
            <p:nvPr>
              <p:custDataLst>
                <p:tags r:id="rId24"/>
              </p:custDataLst>
            </p:nvPr>
          </p:nvSpPr>
          <p:spPr>
            <a:xfrm>
              <a:off x="8001000" y="6026150"/>
              <a:ext cx="119620" cy="80476"/>
            </a:xfrm>
            <a:custGeom>
              <a:avLst/>
              <a:gdLst/>
              <a:ahLst/>
              <a:cxnLst/>
              <a:rect l="0" t="0" r="0" b="0"/>
              <a:pathLst>
                <a:path w="119620" h="80476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762" y="26039"/>
                  </a:lnTo>
                  <a:lnTo>
                    <a:pt x="5593" y="67844"/>
                  </a:lnTo>
                  <a:lnTo>
                    <a:pt x="875" y="80475"/>
                  </a:lnTo>
                  <a:lnTo>
                    <a:pt x="1290" y="80461"/>
                  </a:lnTo>
                  <a:lnTo>
                    <a:pt x="3631" y="78564"/>
                  </a:lnTo>
                  <a:lnTo>
                    <a:pt x="24136" y="34552"/>
                  </a:lnTo>
                  <a:lnTo>
                    <a:pt x="29776" y="25235"/>
                  </a:lnTo>
                  <a:lnTo>
                    <a:pt x="36988" y="18741"/>
                  </a:lnTo>
                  <a:lnTo>
                    <a:pt x="39475" y="17433"/>
                  </a:lnTo>
                  <a:lnTo>
                    <a:pt x="41133" y="17266"/>
                  </a:lnTo>
                  <a:lnTo>
                    <a:pt x="42239" y="17861"/>
                  </a:lnTo>
                  <a:lnTo>
                    <a:pt x="42976" y="18962"/>
                  </a:lnTo>
                  <a:lnTo>
                    <a:pt x="50522" y="43579"/>
                  </a:lnTo>
                  <a:lnTo>
                    <a:pt x="52557" y="42181"/>
                  </a:lnTo>
                  <a:lnTo>
                    <a:pt x="59552" y="33664"/>
                  </a:lnTo>
                  <a:lnTo>
                    <a:pt x="67389" y="24134"/>
                  </a:lnTo>
                  <a:lnTo>
                    <a:pt x="92390" y="5600"/>
                  </a:lnTo>
                  <a:lnTo>
                    <a:pt x="96871" y="4438"/>
                  </a:lnTo>
                  <a:lnTo>
                    <a:pt x="105612" y="5030"/>
                  </a:lnTo>
                  <a:lnTo>
                    <a:pt x="112320" y="7644"/>
                  </a:lnTo>
                  <a:lnTo>
                    <a:pt x="115096" y="9329"/>
                  </a:lnTo>
                  <a:lnTo>
                    <a:pt x="118181" y="18728"/>
                  </a:lnTo>
                  <a:lnTo>
                    <a:pt x="119619" y="50052"/>
                  </a:lnTo>
                  <a:lnTo>
                    <a:pt x="1143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3008"/>
            <p:cNvSpPr/>
            <p:nvPr>
              <p:custDataLst>
                <p:tags r:id="rId25"/>
              </p:custDataLst>
            </p:nvPr>
          </p:nvSpPr>
          <p:spPr>
            <a:xfrm>
              <a:off x="7905750" y="6032499"/>
              <a:ext cx="25401" cy="82552"/>
            </a:xfrm>
            <a:custGeom>
              <a:avLst/>
              <a:gdLst/>
              <a:ahLst/>
              <a:cxnLst/>
              <a:rect l="0" t="0" r="0" b="0"/>
              <a:pathLst>
                <a:path w="25401" h="82552">
                  <a:moveTo>
                    <a:pt x="0" y="1"/>
                  </a:moveTo>
                  <a:lnTo>
                    <a:pt x="0" y="1"/>
                  </a:lnTo>
                  <a:lnTo>
                    <a:pt x="3370" y="0"/>
                  </a:lnTo>
                  <a:lnTo>
                    <a:pt x="6907" y="5646"/>
                  </a:lnTo>
                  <a:lnTo>
                    <a:pt x="14927" y="29887"/>
                  </a:lnTo>
                  <a:lnTo>
                    <a:pt x="23173" y="75374"/>
                  </a:lnTo>
                  <a:lnTo>
                    <a:pt x="25400" y="82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3009"/>
            <p:cNvSpPr/>
            <p:nvPr>
              <p:custDataLst>
                <p:tags r:id="rId26"/>
              </p:custDataLst>
            </p:nvPr>
          </p:nvSpPr>
          <p:spPr>
            <a:xfrm>
              <a:off x="7899400" y="6083300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0" y="0"/>
                  </a:lnTo>
                  <a:lnTo>
                    <a:pt x="41441" y="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3010"/>
            <p:cNvSpPr/>
            <p:nvPr>
              <p:custDataLst>
                <p:tags r:id="rId27"/>
              </p:custDataLst>
            </p:nvPr>
          </p:nvSpPr>
          <p:spPr>
            <a:xfrm>
              <a:off x="7759913" y="6047360"/>
              <a:ext cx="63288" cy="91561"/>
            </a:xfrm>
            <a:custGeom>
              <a:avLst/>
              <a:gdLst/>
              <a:ahLst/>
              <a:cxnLst/>
              <a:rect l="0" t="0" r="0" b="0"/>
              <a:pathLst>
                <a:path w="63288" h="91561">
                  <a:moveTo>
                    <a:pt x="12487" y="29590"/>
                  </a:moveTo>
                  <a:lnTo>
                    <a:pt x="12487" y="29590"/>
                  </a:lnTo>
                  <a:lnTo>
                    <a:pt x="9116" y="32961"/>
                  </a:lnTo>
                  <a:lnTo>
                    <a:pt x="3648" y="45169"/>
                  </a:lnTo>
                  <a:lnTo>
                    <a:pt x="0" y="91560"/>
                  </a:lnTo>
                  <a:lnTo>
                    <a:pt x="3221" y="85895"/>
                  </a:lnTo>
                  <a:lnTo>
                    <a:pt x="12623" y="42149"/>
                  </a:lnTo>
                  <a:lnTo>
                    <a:pt x="29952" y="8771"/>
                  </a:lnTo>
                  <a:lnTo>
                    <a:pt x="35065" y="2697"/>
                  </a:lnTo>
                  <a:lnTo>
                    <a:pt x="39690" y="0"/>
                  </a:lnTo>
                  <a:lnTo>
                    <a:pt x="41912" y="691"/>
                  </a:lnTo>
                  <a:lnTo>
                    <a:pt x="46261" y="5222"/>
                  </a:lnTo>
                  <a:lnTo>
                    <a:pt x="52675" y="22448"/>
                  </a:lnTo>
                  <a:lnTo>
                    <a:pt x="58257" y="61793"/>
                  </a:lnTo>
                  <a:lnTo>
                    <a:pt x="63287" y="86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3011"/>
            <p:cNvSpPr/>
            <p:nvPr>
              <p:custDataLst>
                <p:tags r:id="rId28"/>
              </p:custDataLst>
            </p:nvPr>
          </p:nvSpPr>
          <p:spPr>
            <a:xfrm>
              <a:off x="7668320" y="6007362"/>
              <a:ext cx="40581" cy="171189"/>
            </a:xfrm>
            <a:custGeom>
              <a:avLst/>
              <a:gdLst/>
              <a:ahLst/>
              <a:cxnLst/>
              <a:rect l="0" t="0" r="0" b="0"/>
              <a:pathLst>
                <a:path w="40581" h="171189">
                  <a:moveTo>
                    <a:pt x="40580" y="6088"/>
                  </a:moveTo>
                  <a:lnTo>
                    <a:pt x="40580" y="6088"/>
                  </a:lnTo>
                  <a:lnTo>
                    <a:pt x="40579" y="621"/>
                  </a:lnTo>
                  <a:lnTo>
                    <a:pt x="39875" y="326"/>
                  </a:lnTo>
                  <a:lnTo>
                    <a:pt x="37209" y="0"/>
                  </a:lnTo>
                  <a:lnTo>
                    <a:pt x="33673" y="7380"/>
                  </a:lnTo>
                  <a:lnTo>
                    <a:pt x="18911" y="45227"/>
                  </a:lnTo>
                  <a:lnTo>
                    <a:pt x="8446" y="85967"/>
                  </a:lnTo>
                  <a:lnTo>
                    <a:pt x="0" y="132429"/>
                  </a:lnTo>
                  <a:lnTo>
                    <a:pt x="907" y="149023"/>
                  </a:lnTo>
                  <a:lnTo>
                    <a:pt x="3548" y="155001"/>
                  </a:lnTo>
                  <a:lnTo>
                    <a:pt x="21530" y="171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3012"/>
            <p:cNvSpPr/>
            <p:nvPr>
              <p:custDataLst>
                <p:tags r:id="rId29"/>
              </p:custDataLst>
            </p:nvPr>
          </p:nvSpPr>
          <p:spPr>
            <a:xfrm>
              <a:off x="7543800" y="6238679"/>
              <a:ext cx="45746" cy="174822"/>
            </a:xfrm>
            <a:custGeom>
              <a:avLst/>
              <a:gdLst/>
              <a:ahLst/>
              <a:cxnLst/>
              <a:rect l="0" t="0" r="0" b="0"/>
              <a:pathLst>
                <a:path w="45746" h="174822">
                  <a:moveTo>
                    <a:pt x="0" y="3371"/>
                  </a:moveTo>
                  <a:lnTo>
                    <a:pt x="0" y="3371"/>
                  </a:lnTo>
                  <a:lnTo>
                    <a:pt x="6741" y="0"/>
                  </a:lnTo>
                  <a:lnTo>
                    <a:pt x="10844" y="1124"/>
                  </a:lnTo>
                  <a:lnTo>
                    <a:pt x="21048" y="8016"/>
                  </a:lnTo>
                  <a:lnTo>
                    <a:pt x="35321" y="30539"/>
                  </a:lnTo>
                  <a:lnTo>
                    <a:pt x="45116" y="66298"/>
                  </a:lnTo>
                  <a:lnTo>
                    <a:pt x="45745" y="111543"/>
                  </a:lnTo>
                  <a:lnTo>
                    <a:pt x="35619" y="138465"/>
                  </a:lnTo>
                  <a:lnTo>
                    <a:pt x="12700" y="174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3013"/>
            <p:cNvSpPr/>
            <p:nvPr>
              <p:custDataLst>
                <p:tags r:id="rId30"/>
              </p:custDataLst>
            </p:nvPr>
          </p:nvSpPr>
          <p:spPr>
            <a:xfrm>
              <a:off x="7376211" y="6274933"/>
              <a:ext cx="124871" cy="286809"/>
            </a:xfrm>
            <a:custGeom>
              <a:avLst/>
              <a:gdLst/>
              <a:ahLst/>
              <a:cxnLst/>
              <a:rect l="0" t="0" r="0" b="0"/>
              <a:pathLst>
                <a:path w="124871" h="286809">
                  <a:moveTo>
                    <a:pt x="8839" y="75067"/>
                  </a:moveTo>
                  <a:lnTo>
                    <a:pt x="8839" y="75067"/>
                  </a:lnTo>
                  <a:lnTo>
                    <a:pt x="0" y="99486"/>
                  </a:lnTo>
                  <a:lnTo>
                    <a:pt x="1266" y="137223"/>
                  </a:lnTo>
                  <a:lnTo>
                    <a:pt x="2125" y="177366"/>
                  </a:lnTo>
                  <a:lnTo>
                    <a:pt x="2381" y="223285"/>
                  </a:lnTo>
                  <a:lnTo>
                    <a:pt x="2467" y="269915"/>
                  </a:lnTo>
                  <a:lnTo>
                    <a:pt x="2485" y="286808"/>
                  </a:lnTo>
                  <a:lnTo>
                    <a:pt x="5859" y="250603"/>
                  </a:lnTo>
                  <a:lnTo>
                    <a:pt x="11278" y="217053"/>
                  </a:lnTo>
                  <a:lnTo>
                    <a:pt x="18390" y="174155"/>
                  </a:lnTo>
                  <a:lnTo>
                    <a:pt x="22261" y="148887"/>
                  </a:lnTo>
                  <a:lnTo>
                    <a:pt x="26254" y="122163"/>
                  </a:lnTo>
                  <a:lnTo>
                    <a:pt x="36334" y="77419"/>
                  </a:lnTo>
                  <a:lnTo>
                    <a:pt x="52029" y="29903"/>
                  </a:lnTo>
                  <a:lnTo>
                    <a:pt x="61900" y="11956"/>
                  </a:lnTo>
                  <a:lnTo>
                    <a:pt x="73344" y="1626"/>
                  </a:lnTo>
                  <a:lnTo>
                    <a:pt x="79359" y="0"/>
                  </a:lnTo>
                  <a:lnTo>
                    <a:pt x="91687" y="1957"/>
                  </a:lnTo>
                  <a:lnTo>
                    <a:pt x="113898" y="14365"/>
                  </a:lnTo>
                  <a:lnTo>
                    <a:pt x="119094" y="22604"/>
                  </a:lnTo>
                  <a:lnTo>
                    <a:pt x="124870" y="44929"/>
                  </a:lnTo>
                  <a:lnTo>
                    <a:pt x="119911" y="69434"/>
                  </a:lnTo>
                  <a:lnTo>
                    <a:pt x="107593" y="93025"/>
                  </a:lnTo>
                  <a:lnTo>
                    <a:pt x="81530" y="120761"/>
                  </a:lnTo>
                  <a:lnTo>
                    <a:pt x="64195" y="133240"/>
                  </a:lnTo>
                  <a:lnTo>
                    <a:pt x="48964" y="137846"/>
                  </a:lnTo>
                  <a:lnTo>
                    <a:pt x="27889" y="138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3014"/>
            <p:cNvSpPr/>
            <p:nvPr>
              <p:custDataLst>
                <p:tags r:id="rId31"/>
              </p:custDataLst>
            </p:nvPr>
          </p:nvSpPr>
          <p:spPr>
            <a:xfrm>
              <a:off x="7219950" y="637540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6350"/>
                  </a:moveTo>
                  <a:lnTo>
                    <a:pt x="0" y="6350"/>
                  </a:lnTo>
                  <a:lnTo>
                    <a:pt x="10844" y="5645"/>
                  </a:lnTo>
                  <a:lnTo>
                    <a:pt x="55820" y="588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3015"/>
            <p:cNvSpPr/>
            <p:nvPr>
              <p:custDataLst>
                <p:tags r:id="rId32"/>
              </p:custDataLst>
            </p:nvPr>
          </p:nvSpPr>
          <p:spPr>
            <a:xfrm>
              <a:off x="7140640" y="6305550"/>
              <a:ext cx="15811" cy="120651"/>
            </a:xfrm>
            <a:custGeom>
              <a:avLst/>
              <a:gdLst/>
              <a:ahLst/>
              <a:cxnLst/>
              <a:rect l="0" t="0" r="0" b="0"/>
              <a:pathLst>
                <a:path w="15811" h="120651">
                  <a:moveTo>
                    <a:pt x="9460" y="0"/>
                  </a:moveTo>
                  <a:lnTo>
                    <a:pt x="9460" y="0"/>
                  </a:lnTo>
                  <a:lnTo>
                    <a:pt x="6089" y="0"/>
                  </a:lnTo>
                  <a:lnTo>
                    <a:pt x="5096" y="705"/>
                  </a:lnTo>
                  <a:lnTo>
                    <a:pt x="4433" y="1881"/>
                  </a:lnTo>
                  <a:lnTo>
                    <a:pt x="0" y="18950"/>
                  </a:lnTo>
                  <a:lnTo>
                    <a:pt x="4094" y="66484"/>
                  </a:lnTo>
                  <a:lnTo>
                    <a:pt x="1581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3016"/>
            <p:cNvSpPr/>
            <p:nvPr>
              <p:custDataLst>
                <p:tags r:id="rId33"/>
              </p:custDataLst>
            </p:nvPr>
          </p:nvSpPr>
          <p:spPr>
            <a:xfrm>
              <a:off x="6974267" y="6238980"/>
              <a:ext cx="86934" cy="249932"/>
            </a:xfrm>
            <a:custGeom>
              <a:avLst/>
              <a:gdLst/>
              <a:ahLst/>
              <a:cxnLst/>
              <a:rect l="0" t="0" r="0" b="0"/>
              <a:pathLst>
                <a:path w="86934" h="249932">
                  <a:moveTo>
                    <a:pt x="86933" y="9420"/>
                  </a:moveTo>
                  <a:lnTo>
                    <a:pt x="86933" y="9420"/>
                  </a:lnTo>
                  <a:lnTo>
                    <a:pt x="83562" y="9420"/>
                  </a:lnTo>
                  <a:lnTo>
                    <a:pt x="82569" y="8715"/>
                  </a:lnTo>
                  <a:lnTo>
                    <a:pt x="81907" y="7539"/>
                  </a:lnTo>
                  <a:lnTo>
                    <a:pt x="81465" y="6049"/>
                  </a:lnTo>
                  <a:lnTo>
                    <a:pt x="77473" y="581"/>
                  </a:lnTo>
                  <a:lnTo>
                    <a:pt x="74276" y="0"/>
                  </a:lnTo>
                  <a:lnTo>
                    <a:pt x="65080" y="1235"/>
                  </a:lnTo>
                  <a:lnTo>
                    <a:pt x="55818" y="6017"/>
                  </a:lnTo>
                  <a:lnTo>
                    <a:pt x="51373" y="9268"/>
                  </a:lnTo>
                  <a:lnTo>
                    <a:pt x="35004" y="34070"/>
                  </a:lnTo>
                  <a:lnTo>
                    <a:pt x="16748" y="78343"/>
                  </a:lnTo>
                  <a:lnTo>
                    <a:pt x="7998" y="115312"/>
                  </a:lnTo>
                  <a:lnTo>
                    <a:pt x="2461" y="153850"/>
                  </a:lnTo>
                  <a:lnTo>
                    <a:pt x="0" y="189793"/>
                  </a:lnTo>
                  <a:lnTo>
                    <a:pt x="1986" y="231647"/>
                  </a:lnTo>
                  <a:lnTo>
                    <a:pt x="5607" y="240122"/>
                  </a:lnTo>
                  <a:lnTo>
                    <a:pt x="10844" y="245771"/>
                  </a:lnTo>
                  <a:lnTo>
                    <a:pt x="17157" y="249538"/>
                  </a:lnTo>
                  <a:lnTo>
                    <a:pt x="25599" y="249931"/>
                  </a:lnTo>
                  <a:lnTo>
                    <a:pt x="67883" y="238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52639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SMARTInkShape-Group542"/>
          <p:cNvGrpSpPr/>
          <p:nvPr/>
        </p:nvGrpSpPr>
        <p:grpSpPr>
          <a:xfrm>
            <a:off x="950659" y="717550"/>
            <a:ext cx="1198879" cy="564085"/>
            <a:chOff x="950659" y="717550"/>
            <a:chExt cx="1198879" cy="564085"/>
          </a:xfrm>
        </p:grpSpPr>
        <p:sp>
          <p:nvSpPr>
            <p:cNvPr id="344" name="SMARTInkShape-3367"/>
            <p:cNvSpPr/>
            <p:nvPr>
              <p:custDataLst>
                <p:tags r:id="rId141"/>
              </p:custDataLst>
            </p:nvPr>
          </p:nvSpPr>
          <p:spPr>
            <a:xfrm>
              <a:off x="1031486" y="722148"/>
              <a:ext cx="86115" cy="554080"/>
            </a:xfrm>
            <a:custGeom>
              <a:avLst/>
              <a:gdLst/>
              <a:ahLst/>
              <a:cxnLst/>
              <a:rect l="0" t="0" r="0" b="0"/>
              <a:pathLst>
                <a:path w="86115" h="554080">
                  <a:moveTo>
                    <a:pt x="86114" y="58902"/>
                  </a:moveTo>
                  <a:lnTo>
                    <a:pt x="86114" y="58902"/>
                  </a:lnTo>
                  <a:lnTo>
                    <a:pt x="85408" y="21353"/>
                  </a:lnTo>
                  <a:lnTo>
                    <a:pt x="82743" y="11404"/>
                  </a:lnTo>
                  <a:lnTo>
                    <a:pt x="77325" y="4160"/>
                  </a:lnTo>
                  <a:lnTo>
                    <a:pt x="73905" y="1241"/>
                  </a:lnTo>
                  <a:lnTo>
                    <a:pt x="69508" y="0"/>
                  </a:lnTo>
                  <a:lnTo>
                    <a:pt x="58978" y="503"/>
                  </a:lnTo>
                  <a:lnTo>
                    <a:pt x="37779" y="14866"/>
                  </a:lnTo>
                  <a:lnTo>
                    <a:pt x="16994" y="47109"/>
                  </a:lnTo>
                  <a:lnTo>
                    <a:pt x="4172" y="94684"/>
                  </a:lnTo>
                  <a:lnTo>
                    <a:pt x="307" y="130544"/>
                  </a:lnTo>
                  <a:lnTo>
                    <a:pt x="0" y="170471"/>
                  </a:lnTo>
                  <a:lnTo>
                    <a:pt x="1893" y="193959"/>
                  </a:lnTo>
                  <a:lnTo>
                    <a:pt x="4567" y="218790"/>
                  </a:lnTo>
                  <a:lnTo>
                    <a:pt x="8466" y="244516"/>
                  </a:lnTo>
                  <a:lnTo>
                    <a:pt x="13182" y="270839"/>
                  </a:lnTo>
                  <a:lnTo>
                    <a:pt x="18443" y="297560"/>
                  </a:lnTo>
                  <a:lnTo>
                    <a:pt x="24066" y="323841"/>
                  </a:lnTo>
                  <a:lnTo>
                    <a:pt x="29932" y="349828"/>
                  </a:lnTo>
                  <a:lnTo>
                    <a:pt x="35960" y="375619"/>
                  </a:lnTo>
                  <a:lnTo>
                    <a:pt x="44538" y="423091"/>
                  </a:lnTo>
                  <a:lnTo>
                    <a:pt x="50702" y="465592"/>
                  </a:lnTo>
                  <a:lnTo>
                    <a:pt x="55794" y="500944"/>
                  </a:lnTo>
                  <a:lnTo>
                    <a:pt x="55885" y="538500"/>
                  </a:lnTo>
                  <a:lnTo>
                    <a:pt x="53159" y="550751"/>
                  </a:lnTo>
                  <a:lnTo>
                    <a:pt x="51444" y="554018"/>
                  </a:lnTo>
                  <a:lnTo>
                    <a:pt x="48184" y="554079"/>
                  </a:lnTo>
                  <a:lnTo>
                    <a:pt x="38917" y="548503"/>
                  </a:lnTo>
                  <a:lnTo>
                    <a:pt x="16264" y="490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3368"/>
            <p:cNvSpPr/>
            <p:nvPr>
              <p:custDataLst>
                <p:tags r:id="rId142"/>
              </p:custDataLst>
            </p:nvPr>
          </p:nvSpPr>
          <p:spPr>
            <a:xfrm>
              <a:off x="950659" y="1054100"/>
              <a:ext cx="230442" cy="81668"/>
            </a:xfrm>
            <a:custGeom>
              <a:avLst/>
              <a:gdLst/>
              <a:ahLst/>
              <a:cxnLst/>
              <a:rect l="0" t="0" r="0" b="0"/>
              <a:pathLst>
                <a:path w="230442" h="81668">
                  <a:moveTo>
                    <a:pt x="27241" y="76200"/>
                  </a:moveTo>
                  <a:lnTo>
                    <a:pt x="27241" y="76200"/>
                  </a:lnTo>
                  <a:lnTo>
                    <a:pt x="13443" y="76905"/>
                  </a:lnTo>
                  <a:lnTo>
                    <a:pt x="137" y="81667"/>
                  </a:lnTo>
                  <a:lnTo>
                    <a:pt x="0" y="81256"/>
                  </a:lnTo>
                  <a:lnTo>
                    <a:pt x="40525" y="60823"/>
                  </a:lnTo>
                  <a:lnTo>
                    <a:pt x="74303" y="46553"/>
                  </a:lnTo>
                  <a:lnTo>
                    <a:pt x="114715" y="28921"/>
                  </a:lnTo>
                  <a:lnTo>
                    <a:pt x="156429" y="12854"/>
                  </a:lnTo>
                  <a:lnTo>
                    <a:pt x="193784" y="5713"/>
                  </a:lnTo>
                  <a:lnTo>
                    <a:pt x="2304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3369"/>
            <p:cNvSpPr/>
            <p:nvPr>
              <p:custDataLst>
                <p:tags r:id="rId143"/>
              </p:custDataLst>
            </p:nvPr>
          </p:nvSpPr>
          <p:spPr>
            <a:xfrm>
              <a:off x="1310531" y="731394"/>
              <a:ext cx="175370" cy="464422"/>
            </a:xfrm>
            <a:custGeom>
              <a:avLst/>
              <a:gdLst/>
              <a:ahLst/>
              <a:cxnLst/>
              <a:rect l="0" t="0" r="0" b="0"/>
              <a:pathLst>
                <a:path w="175370" h="464422">
                  <a:moveTo>
                    <a:pt x="111869" y="11556"/>
                  </a:moveTo>
                  <a:lnTo>
                    <a:pt x="111869" y="11556"/>
                  </a:lnTo>
                  <a:lnTo>
                    <a:pt x="103031" y="2718"/>
                  </a:lnTo>
                  <a:lnTo>
                    <a:pt x="95241" y="572"/>
                  </a:lnTo>
                  <a:lnTo>
                    <a:pt x="90200" y="0"/>
                  </a:lnTo>
                  <a:lnTo>
                    <a:pt x="85429" y="1735"/>
                  </a:lnTo>
                  <a:lnTo>
                    <a:pt x="76364" y="9308"/>
                  </a:lnTo>
                  <a:lnTo>
                    <a:pt x="49843" y="45697"/>
                  </a:lnTo>
                  <a:lnTo>
                    <a:pt x="30915" y="88348"/>
                  </a:lnTo>
                  <a:lnTo>
                    <a:pt x="21916" y="113551"/>
                  </a:lnTo>
                  <a:lnTo>
                    <a:pt x="14506" y="141641"/>
                  </a:lnTo>
                  <a:lnTo>
                    <a:pt x="8155" y="171657"/>
                  </a:lnTo>
                  <a:lnTo>
                    <a:pt x="2509" y="202957"/>
                  </a:lnTo>
                  <a:lnTo>
                    <a:pt x="157" y="234407"/>
                  </a:lnTo>
                  <a:lnTo>
                    <a:pt x="0" y="265956"/>
                  </a:lnTo>
                  <a:lnTo>
                    <a:pt x="1306" y="297573"/>
                  </a:lnTo>
                  <a:lnTo>
                    <a:pt x="4999" y="325706"/>
                  </a:lnTo>
                  <a:lnTo>
                    <a:pt x="10284" y="351517"/>
                  </a:lnTo>
                  <a:lnTo>
                    <a:pt x="24387" y="395483"/>
                  </a:lnTo>
                  <a:lnTo>
                    <a:pt x="42414" y="426783"/>
                  </a:lnTo>
                  <a:lnTo>
                    <a:pt x="65948" y="446809"/>
                  </a:lnTo>
                  <a:lnTo>
                    <a:pt x="92165" y="459002"/>
                  </a:lnTo>
                  <a:lnTo>
                    <a:pt x="117928" y="464421"/>
                  </a:lnTo>
                  <a:lnTo>
                    <a:pt x="141608" y="459303"/>
                  </a:lnTo>
                  <a:lnTo>
                    <a:pt x="175369" y="443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3370"/>
            <p:cNvSpPr/>
            <p:nvPr>
              <p:custDataLst>
                <p:tags r:id="rId144"/>
              </p:custDataLst>
            </p:nvPr>
          </p:nvSpPr>
          <p:spPr>
            <a:xfrm>
              <a:off x="1529855" y="910630"/>
              <a:ext cx="70005" cy="371005"/>
            </a:xfrm>
            <a:custGeom>
              <a:avLst/>
              <a:gdLst/>
              <a:ahLst/>
              <a:cxnLst/>
              <a:rect l="0" t="0" r="0" b="0"/>
              <a:pathLst>
                <a:path w="70005" h="371005">
                  <a:moveTo>
                    <a:pt x="6845" y="130770"/>
                  </a:moveTo>
                  <a:lnTo>
                    <a:pt x="6845" y="130770"/>
                  </a:lnTo>
                  <a:lnTo>
                    <a:pt x="10216" y="171390"/>
                  </a:lnTo>
                  <a:lnTo>
                    <a:pt x="15683" y="211088"/>
                  </a:lnTo>
                  <a:lnTo>
                    <a:pt x="19710" y="243372"/>
                  </a:lnTo>
                  <a:lnTo>
                    <a:pt x="24557" y="278182"/>
                  </a:lnTo>
                  <a:lnTo>
                    <a:pt x="31415" y="312468"/>
                  </a:lnTo>
                  <a:lnTo>
                    <a:pt x="36468" y="353391"/>
                  </a:lnTo>
                  <a:lnTo>
                    <a:pt x="37965" y="371004"/>
                  </a:lnTo>
                  <a:lnTo>
                    <a:pt x="37469" y="370654"/>
                  </a:lnTo>
                  <a:lnTo>
                    <a:pt x="29701" y="328932"/>
                  </a:lnTo>
                  <a:lnTo>
                    <a:pt x="21942" y="291514"/>
                  </a:lnTo>
                  <a:lnTo>
                    <a:pt x="16910" y="269683"/>
                  </a:lnTo>
                  <a:lnTo>
                    <a:pt x="12144" y="243134"/>
                  </a:lnTo>
                  <a:lnTo>
                    <a:pt x="7555" y="213441"/>
                  </a:lnTo>
                  <a:lnTo>
                    <a:pt x="3085" y="181650"/>
                  </a:lnTo>
                  <a:lnTo>
                    <a:pt x="811" y="152696"/>
                  </a:lnTo>
                  <a:lnTo>
                    <a:pt x="0" y="125632"/>
                  </a:lnTo>
                  <a:lnTo>
                    <a:pt x="1686" y="78392"/>
                  </a:lnTo>
                  <a:lnTo>
                    <a:pt x="7139" y="43285"/>
                  </a:lnTo>
                  <a:lnTo>
                    <a:pt x="21513" y="9834"/>
                  </a:lnTo>
                  <a:lnTo>
                    <a:pt x="27207" y="4285"/>
                  </a:lnTo>
                  <a:lnTo>
                    <a:pt x="33120" y="1291"/>
                  </a:lnTo>
                  <a:lnTo>
                    <a:pt x="39178" y="0"/>
                  </a:lnTo>
                  <a:lnTo>
                    <a:pt x="45334" y="4079"/>
                  </a:lnTo>
                  <a:lnTo>
                    <a:pt x="57818" y="21781"/>
                  </a:lnTo>
                  <a:lnTo>
                    <a:pt x="70004" y="62886"/>
                  </a:lnTo>
                  <a:lnTo>
                    <a:pt x="69958" y="96366"/>
                  </a:lnTo>
                  <a:lnTo>
                    <a:pt x="64529" y="131001"/>
                  </a:lnTo>
                  <a:lnTo>
                    <a:pt x="49572" y="175445"/>
                  </a:lnTo>
                  <a:lnTo>
                    <a:pt x="32440" y="201863"/>
                  </a:lnTo>
                  <a:lnTo>
                    <a:pt x="22689" y="211285"/>
                  </a:lnTo>
                  <a:lnTo>
                    <a:pt x="18819" y="211258"/>
                  </a:lnTo>
                  <a:lnTo>
                    <a:pt x="15533" y="208418"/>
                  </a:lnTo>
                  <a:lnTo>
                    <a:pt x="6845" y="194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3371"/>
            <p:cNvSpPr/>
            <p:nvPr>
              <p:custDataLst>
                <p:tags r:id="rId145"/>
              </p:custDataLst>
            </p:nvPr>
          </p:nvSpPr>
          <p:spPr>
            <a:xfrm>
              <a:off x="1670050" y="757317"/>
              <a:ext cx="57151" cy="404734"/>
            </a:xfrm>
            <a:custGeom>
              <a:avLst/>
              <a:gdLst/>
              <a:ahLst/>
              <a:cxnLst/>
              <a:rect l="0" t="0" r="0" b="0"/>
              <a:pathLst>
                <a:path w="57151" h="404734">
                  <a:moveTo>
                    <a:pt x="0" y="23733"/>
                  </a:moveTo>
                  <a:lnTo>
                    <a:pt x="0" y="23733"/>
                  </a:lnTo>
                  <a:lnTo>
                    <a:pt x="6467" y="2084"/>
                  </a:lnTo>
                  <a:lnTo>
                    <a:pt x="7839" y="834"/>
                  </a:lnTo>
                  <a:lnTo>
                    <a:pt x="9460" y="0"/>
                  </a:lnTo>
                  <a:lnTo>
                    <a:pt x="15023" y="6600"/>
                  </a:lnTo>
                  <a:lnTo>
                    <a:pt x="22199" y="22468"/>
                  </a:lnTo>
                  <a:lnTo>
                    <a:pt x="33467" y="69925"/>
                  </a:lnTo>
                  <a:lnTo>
                    <a:pt x="39098" y="115759"/>
                  </a:lnTo>
                  <a:lnTo>
                    <a:pt x="41588" y="140823"/>
                  </a:lnTo>
                  <a:lnTo>
                    <a:pt x="43953" y="166704"/>
                  </a:lnTo>
                  <a:lnTo>
                    <a:pt x="46235" y="193130"/>
                  </a:lnTo>
                  <a:lnTo>
                    <a:pt x="47757" y="219920"/>
                  </a:lnTo>
                  <a:lnTo>
                    <a:pt x="48771" y="246952"/>
                  </a:lnTo>
                  <a:lnTo>
                    <a:pt x="49447" y="274146"/>
                  </a:lnTo>
                  <a:lnTo>
                    <a:pt x="50199" y="319413"/>
                  </a:lnTo>
                  <a:lnTo>
                    <a:pt x="50533" y="355524"/>
                  </a:lnTo>
                  <a:lnTo>
                    <a:pt x="52629" y="394176"/>
                  </a:lnTo>
                  <a:lnTo>
                    <a:pt x="57150" y="404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3372"/>
            <p:cNvSpPr/>
            <p:nvPr>
              <p:custDataLst>
                <p:tags r:id="rId146"/>
              </p:custDataLst>
            </p:nvPr>
          </p:nvSpPr>
          <p:spPr>
            <a:xfrm>
              <a:off x="1822492" y="772294"/>
              <a:ext cx="109856" cy="338901"/>
            </a:xfrm>
            <a:custGeom>
              <a:avLst/>
              <a:gdLst/>
              <a:ahLst/>
              <a:cxnLst/>
              <a:rect l="0" t="0" r="0" b="0"/>
              <a:pathLst>
                <a:path w="109856" h="338901">
                  <a:moveTo>
                    <a:pt x="6308" y="97656"/>
                  </a:moveTo>
                  <a:lnTo>
                    <a:pt x="6308" y="97656"/>
                  </a:lnTo>
                  <a:lnTo>
                    <a:pt x="6308" y="92189"/>
                  </a:lnTo>
                  <a:lnTo>
                    <a:pt x="9679" y="98310"/>
                  </a:lnTo>
                  <a:lnTo>
                    <a:pt x="16434" y="143437"/>
                  </a:lnTo>
                  <a:lnTo>
                    <a:pt x="18245" y="191027"/>
                  </a:lnTo>
                  <a:lnTo>
                    <a:pt x="18669" y="226643"/>
                  </a:lnTo>
                  <a:lnTo>
                    <a:pt x="18857" y="259876"/>
                  </a:lnTo>
                  <a:lnTo>
                    <a:pt x="18963" y="298827"/>
                  </a:lnTo>
                  <a:lnTo>
                    <a:pt x="18999" y="320838"/>
                  </a:lnTo>
                  <a:lnTo>
                    <a:pt x="14642" y="291241"/>
                  </a:lnTo>
                  <a:lnTo>
                    <a:pt x="13540" y="255895"/>
                  </a:lnTo>
                  <a:lnTo>
                    <a:pt x="13050" y="208672"/>
                  </a:lnTo>
                  <a:lnTo>
                    <a:pt x="12919" y="182250"/>
                  </a:lnTo>
                  <a:lnTo>
                    <a:pt x="13538" y="154757"/>
                  </a:lnTo>
                  <a:lnTo>
                    <a:pt x="14656" y="126551"/>
                  </a:lnTo>
                  <a:lnTo>
                    <a:pt x="16106" y="97870"/>
                  </a:lnTo>
                  <a:lnTo>
                    <a:pt x="21481" y="54712"/>
                  </a:lnTo>
                  <a:lnTo>
                    <a:pt x="33059" y="9367"/>
                  </a:lnTo>
                  <a:lnTo>
                    <a:pt x="37547" y="4930"/>
                  </a:lnTo>
                  <a:lnTo>
                    <a:pt x="50061" y="0"/>
                  </a:lnTo>
                  <a:lnTo>
                    <a:pt x="56643" y="1508"/>
                  </a:lnTo>
                  <a:lnTo>
                    <a:pt x="69601" y="10708"/>
                  </a:lnTo>
                  <a:lnTo>
                    <a:pt x="95539" y="45239"/>
                  </a:lnTo>
                  <a:lnTo>
                    <a:pt x="105938" y="80945"/>
                  </a:lnTo>
                  <a:lnTo>
                    <a:pt x="109855" y="121979"/>
                  </a:lnTo>
                  <a:lnTo>
                    <a:pt x="109244" y="163735"/>
                  </a:lnTo>
                  <a:lnTo>
                    <a:pt x="102857" y="203930"/>
                  </a:lnTo>
                  <a:lnTo>
                    <a:pt x="90846" y="241550"/>
                  </a:lnTo>
                  <a:lnTo>
                    <a:pt x="60990" y="289085"/>
                  </a:lnTo>
                  <a:lnTo>
                    <a:pt x="22701" y="329941"/>
                  </a:lnTo>
                  <a:lnTo>
                    <a:pt x="9361" y="337772"/>
                  </a:lnTo>
                  <a:lnTo>
                    <a:pt x="4815" y="338872"/>
                  </a:lnTo>
                  <a:lnTo>
                    <a:pt x="1079" y="338900"/>
                  </a:lnTo>
                  <a:lnTo>
                    <a:pt x="0" y="338213"/>
                  </a:lnTo>
                  <a:lnTo>
                    <a:pt x="691" y="337050"/>
                  </a:lnTo>
                  <a:lnTo>
                    <a:pt x="6308" y="332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3373"/>
            <p:cNvSpPr/>
            <p:nvPr>
              <p:custDataLst>
                <p:tags r:id="rId147"/>
              </p:custDataLst>
            </p:nvPr>
          </p:nvSpPr>
          <p:spPr>
            <a:xfrm>
              <a:off x="1975438" y="1054100"/>
              <a:ext cx="5763" cy="120651"/>
            </a:xfrm>
            <a:custGeom>
              <a:avLst/>
              <a:gdLst/>
              <a:ahLst/>
              <a:cxnLst/>
              <a:rect l="0" t="0" r="0" b="0"/>
              <a:pathLst>
                <a:path w="5763" h="120651">
                  <a:moveTo>
                    <a:pt x="5762" y="0"/>
                  </a:moveTo>
                  <a:lnTo>
                    <a:pt x="5762" y="0"/>
                  </a:lnTo>
                  <a:lnTo>
                    <a:pt x="2391" y="39345"/>
                  </a:lnTo>
                  <a:lnTo>
                    <a:pt x="0" y="78275"/>
                  </a:lnTo>
                  <a:lnTo>
                    <a:pt x="292" y="103077"/>
                  </a:lnTo>
                  <a:lnTo>
                    <a:pt x="5762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3374"/>
            <p:cNvSpPr/>
            <p:nvPr>
              <p:custDataLst>
                <p:tags r:id="rId148"/>
              </p:custDataLst>
            </p:nvPr>
          </p:nvSpPr>
          <p:spPr>
            <a:xfrm>
              <a:off x="2044700" y="717550"/>
              <a:ext cx="104838" cy="495301"/>
            </a:xfrm>
            <a:custGeom>
              <a:avLst/>
              <a:gdLst/>
              <a:ahLst/>
              <a:cxnLst/>
              <a:rect l="0" t="0" r="0" b="0"/>
              <a:pathLst>
                <a:path w="104838" h="495301">
                  <a:moveTo>
                    <a:pt x="31750" y="0"/>
                  </a:moveTo>
                  <a:lnTo>
                    <a:pt x="31750" y="0"/>
                  </a:lnTo>
                  <a:lnTo>
                    <a:pt x="41863" y="10113"/>
                  </a:lnTo>
                  <a:lnTo>
                    <a:pt x="58265" y="43370"/>
                  </a:lnTo>
                  <a:lnTo>
                    <a:pt x="72227" y="80659"/>
                  </a:lnTo>
                  <a:lnTo>
                    <a:pt x="86429" y="126160"/>
                  </a:lnTo>
                  <a:lnTo>
                    <a:pt x="92191" y="151134"/>
                  </a:lnTo>
                  <a:lnTo>
                    <a:pt x="97444" y="176956"/>
                  </a:lnTo>
                  <a:lnTo>
                    <a:pt x="100946" y="203343"/>
                  </a:lnTo>
                  <a:lnTo>
                    <a:pt x="103281" y="230106"/>
                  </a:lnTo>
                  <a:lnTo>
                    <a:pt x="104837" y="257121"/>
                  </a:lnTo>
                  <a:lnTo>
                    <a:pt x="103758" y="282892"/>
                  </a:lnTo>
                  <a:lnTo>
                    <a:pt x="100922" y="307833"/>
                  </a:lnTo>
                  <a:lnTo>
                    <a:pt x="96915" y="332222"/>
                  </a:lnTo>
                  <a:lnTo>
                    <a:pt x="79292" y="378136"/>
                  </a:lnTo>
                  <a:lnTo>
                    <a:pt x="54996" y="420649"/>
                  </a:lnTo>
                  <a:lnTo>
                    <a:pt x="27735" y="458359"/>
                  </a:lnTo>
                  <a:lnTo>
                    <a:pt x="0" y="495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5" name="SMARTInkShape-Group543"/>
          <p:cNvGrpSpPr/>
          <p:nvPr/>
        </p:nvGrpSpPr>
        <p:grpSpPr>
          <a:xfrm>
            <a:off x="2482850" y="977900"/>
            <a:ext cx="215901" cy="154889"/>
            <a:chOff x="2482850" y="977900"/>
            <a:chExt cx="215901" cy="154889"/>
          </a:xfrm>
        </p:grpSpPr>
        <p:sp>
          <p:nvSpPr>
            <p:cNvPr id="353" name="SMARTInkShape-3375"/>
            <p:cNvSpPr/>
            <p:nvPr>
              <p:custDataLst>
                <p:tags r:id="rId139"/>
              </p:custDataLst>
            </p:nvPr>
          </p:nvSpPr>
          <p:spPr>
            <a:xfrm>
              <a:off x="2482850" y="977900"/>
              <a:ext cx="177801" cy="19051"/>
            </a:xfrm>
            <a:custGeom>
              <a:avLst/>
              <a:gdLst/>
              <a:ahLst/>
              <a:cxnLst/>
              <a:rect l="0" t="0" r="0" b="0"/>
              <a:pathLst>
                <a:path w="177801" h="19051">
                  <a:moveTo>
                    <a:pt x="0" y="19050"/>
                  </a:moveTo>
                  <a:lnTo>
                    <a:pt x="0" y="19050"/>
                  </a:lnTo>
                  <a:lnTo>
                    <a:pt x="45466" y="10212"/>
                  </a:lnTo>
                  <a:lnTo>
                    <a:pt x="92964" y="4123"/>
                  </a:lnTo>
                  <a:lnTo>
                    <a:pt x="126924" y="1832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3376"/>
            <p:cNvSpPr/>
            <p:nvPr>
              <p:custDataLst>
                <p:tags r:id="rId140"/>
              </p:custDataLst>
            </p:nvPr>
          </p:nvSpPr>
          <p:spPr>
            <a:xfrm>
              <a:off x="2496101" y="1079500"/>
              <a:ext cx="202650" cy="53289"/>
            </a:xfrm>
            <a:custGeom>
              <a:avLst/>
              <a:gdLst/>
              <a:ahLst/>
              <a:cxnLst/>
              <a:rect l="0" t="0" r="0" b="0"/>
              <a:pathLst>
                <a:path w="202650" h="53289">
                  <a:moveTo>
                    <a:pt x="18499" y="44450"/>
                  </a:moveTo>
                  <a:lnTo>
                    <a:pt x="18499" y="44450"/>
                  </a:lnTo>
                  <a:lnTo>
                    <a:pt x="5015" y="47821"/>
                  </a:lnTo>
                  <a:lnTo>
                    <a:pt x="1748" y="49520"/>
                  </a:lnTo>
                  <a:lnTo>
                    <a:pt x="276" y="51357"/>
                  </a:lnTo>
                  <a:lnTo>
                    <a:pt x="0" y="53288"/>
                  </a:lnTo>
                  <a:lnTo>
                    <a:pt x="9102" y="51671"/>
                  </a:lnTo>
                  <a:lnTo>
                    <a:pt x="47229" y="40945"/>
                  </a:lnTo>
                  <a:lnTo>
                    <a:pt x="91240" y="29487"/>
                  </a:lnTo>
                  <a:lnTo>
                    <a:pt x="117793" y="22480"/>
                  </a:lnTo>
                  <a:lnTo>
                    <a:pt x="164935" y="9991"/>
                  </a:lnTo>
                  <a:lnTo>
                    <a:pt x="2026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8" name="SMARTInkShape-Group544"/>
          <p:cNvGrpSpPr/>
          <p:nvPr/>
        </p:nvGrpSpPr>
        <p:grpSpPr>
          <a:xfrm>
            <a:off x="3308822" y="822210"/>
            <a:ext cx="520229" cy="320791"/>
            <a:chOff x="3308822" y="822210"/>
            <a:chExt cx="520229" cy="320791"/>
          </a:xfrm>
        </p:grpSpPr>
        <p:sp>
          <p:nvSpPr>
            <p:cNvPr id="356" name="SMARTInkShape-3377"/>
            <p:cNvSpPr/>
            <p:nvPr>
              <p:custDataLst>
                <p:tags r:id="rId137"/>
              </p:custDataLst>
            </p:nvPr>
          </p:nvSpPr>
          <p:spPr>
            <a:xfrm>
              <a:off x="3810000" y="11239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3371" y="2979"/>
                  </a:lnTo>
                  <a:lnTo>
                    <a:pt x="8789" y="132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3378"/>
            <p:cNvSpPr/>
            <p:nvPr>
              <p:custDataLst>
                <p:tags r:id="rId138"/>
              </p:custDataLst>
            </p:nvPr>
          </p:nvSpPr>
          <p:spPr>
            <a:xfrm>
              <a:off x="3308822" y="822210"/>
              <a:ext cx="348779" cy="320791"/>
            </a:xfrm>
            <a:custGeom>
              <a:avLst/>
              <a:gdLst/>
              <a:ahLst/>
              <a:cxnLst/>
              <a:rect l="0" t="0" r="0" b="0"/>
              <a:pathLst>
                <a:path w="348779" h="320791">
                  <a:moveTo>
                    <a:pt x="272578" y="47740"/>
                  </a:moveTo>
                  <a:lnTo>
                    <a:pt x="272578" y="47740"/>
                  </a:lnTo>
                  <a:lnTo>
                    <a:pt x="272578" y="44369"/>
                  </a:lnTo>
                  <a:lnTo>
                    <a:pt x="274459" y="40832"/>
                  </a:lnTo>
                  <a:lnTo>
                    <a:pt x="281416" y="29442"/>
                  </a:lnTo>
                  <a:lnTo>
                    <a:pt x="284133" y="17702"/>
                  </a:lnTo>
                  <a:lnTo>
                    <a:pt x="281007" y="9460"/>
                  </a:lnTo>
                  <a:lnTo>
                    <a:pt x="278197" y="5287"/>
                  </a:lnTo>
                  <a:lnTo>
                    <a:pt x="265668" y="650"/>
                  </a:lnTo>
                  <a:lnTo>
                    <a:pt x="246223" y="0"/>
                  </a:lnTo>
                  <a:lnTo>
                    <a:pt x="202837" y="9684"/>
                  </a:lnTo>
                  <a:lnTo>
                    <a:pt x="168204" y="24947"/>
                  </a:lnTo>
                  <a:lnTo>
                    <a:pt x="131645" y="47252"/>
                  </a:lnTo>
                  <a:lnTo>
                    <a:pt x="95641" y="75040"/>
                  </a:lnTo>
                  <a:lnTo>
                    <a:pt x="63176" y="108557"/>
                  </a:lnTo>
                  <a:lnTo>
                    <a:pt x="36047" y="146501"/>
                  </a:lnTo>
                  <a:lnTo>
                    <a:pt x="14348" y="185473"/>
                  </a:lnTo>
                  <a:lnTo>
                    <a:pt x="0" y="221608"/>
                  </a:lnTo>
                  <a:lnTo>
                    <a:pt x="208" y="252720"/>
                  </a:lnTo>
                  <a:lnTo>
                    <a:pt x="4215" y="266943"/>
                  </a:lnTo>
                  <a:lnTo>
                    <a:pt x="13236" y="278542"/>
                  </a:lnTo>
                  <a:lnTo>
                    <a:pt x="40192" y="297074"/>
                  </a:lnTo>
                  <a:lnTo>
                    <a:pt x="75221" y="308603"/>
                  </a:lnTo>
                  <a:lnTo>
                    <a:pt x="115014" y="315374"/>
                  </a:lnTo>
                  <a:lnTo>
                    <a:pt x="158570" y="318383"/>
                  </a:lnTo>
                  <a:lnTo>
                    <a:pt x="201917" y="319720"/>
                  </a:lnTo>
                  <a:lnTo>
                    <a:pt x="243290" y="320315"/>
                  </a:lnTo>
                  <a:lnTo>
                    <a:pt x="280493" y="320579"/>
                  </a:lnTo>
                  <a:lnTo>
                    <a:pt x="323057" y="320727"/>
                  </a:lnTo>
                  <a:lnTo>
                    <a:pt x="348778" y="320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5" name="SMARTInkShape-Group545"/>
          <p:cNvGrpSpPr/>
          <p:nvPr/>
        </p:nvGrpSpPr>
        <p:grpSpPr>
          <a:xfrm>
            <a:off x="4146550" y="578733"/>
            <a:ext cx="702879" cy="816755"/>
            <a:chOff x="4146550" y="578733"/>
            <a:chExt cx="702879" cy="816755"/>
          </a:xfrm>
        </p:grpSpPr>
        <p:sp>
          <p:nvSpPr>
            <p:cNvPr id="359" name="SMARTInkShape-3379"/>
            <p:cNvSpPr/>
            <p:nvPr>
              <p:custDataLst>
                <p:tags r:id="rId131"/>
              </p:custDataLst>
            </p:nvPr>
          </p:nvSpPr>
          <p:spPr>
            <a:xfrm>
              <a:off x="4641850" y="578733"/>
              <a:ext cx="120651" cy="208668"/>
            </a:xfrm>
            <a:custGeom>
              <a:avLst/>
              <a:gdLst/>
              <a:ahLst/>
              <a:cxnLst/>
              <a:rect l="0" t="0" r="0" b="0"/>
              <a:pathLst>
                <a:path w="120651" h="208668">
                  <a:moveTo>
                    <a:pt x="120650" y="5467"/>
                  </a:moveTo>
                  <a:lnTo>
                    <a:pt x="120650" y="5467"/>
                  </a:lnTo>
                  <a:lnTo>
                    <a:pt x="110511" y="1103"/>
                  </a:lnTo>
                  <a:lnTo>
                    <a:pt x="102973" y="0"/>
                  </a:lnTo>
                  <a:lnTo>
                    <a:pt x="93038" y="7035"/>
                  </a:lnTo>
                  <a:lnTo>
                    <a:pt x="82272" y="20275"/>
                  </a:lnTo>
                  <a:lnTo>
                    <a:pt x="60100" y="63164"/>
                  </a:lnTo>
                  <a:lnTo>
                    <a:pt x="38974" y="105348"/>
                  </a:lnTo>
                  <a:lnTo>
                    <a:pt x="21191" y="142776"/>
                  </a:lnTo>
                  <a:lnTo>
                    <a:pt x="5910" y="183657"/>
                  </a:lnTo>
                  <a:lnTo>
                    <a:pt x="0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3380"/>
            <p:cNvSpPr/>
            <p:nvPr>
              <p:custDataLst>
                <p:tags r:id="rId132"/>
              </p:custDataLst>
            </p:nvPr>
          </p:nvSpPr>
          <p:spPr>
            <a:xfrm>
              <a:off x="4619429" y="623183"/>
              <a:ext cx="130372" cy="138818"/>
            </a:xfrm>
            <a:custGeom>
              <a:avLst/>
              <a:gdLst/>
              <a:ahLst/>
              <a:cxnLst/>
              <a:rect l="0" t="0" r="0" b="0"/>
              <a:pathLst>
                <a:path w="130372" h="138818">
                  <a:moveTo>
                    <a:pt x="3371" y="5467"/>
                  </a:moveTo>
                  <a:lnTo>
                    <a:pt x="3371" y="5467"/>
                  </a:lnTo>
                  <a:lnTo>
                    <a:pt x="3371" y="2096"/>
                  </a:lnTo>
                  <a:lnTo>
                    <a:pt x="2665" y="1103"/>
                  </a:lnTo>
                  <a:lnTo>
                    <a:pt x="1489" y="441"/>
                  </a:lnTo>
                  <a:lnTo>
                    <a:pt x="0" y="0"/>
                  </a:lnTo>
                  <a:lnTo>
                    <a:pt x="418" y="411"/>
                  </a:lnTo>
                  <a:lnTo>
                    <a:pt x="43590" y="22687"/>
                  </a:lnTo>
                  <a:lnTo>
                    <a:pt x="88891" y="61801"/>
                  </a:lnTo>
                  <a:lnTo>
                    <a:pt x="108908" y="91146"/>
                  </a:lnTo>
                  <a:lnTo>
                    <a:pt x="130371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3381"/>
            <p:cNvSpPr/>
            <p:nvPr>
              <p:custDataLst>
                <p:tags r:id="rId133"/>
              </p:custDataLst>
            </p:nvPr>
          </p:nvSpPr>
          <p:spPr>
            <a:xfrm>
              <a:off x="4411291" y="598044"/>
              <a:ext cx="179760" cy="229788"/>
            </a:xfrm>
            <a:custGeom>
              <a:avLst/>
              <a:gdLst/>
              <a:ahLst/>
              <a:cxnLst/>
              <a:rect l="0" t="0" r="0" b="0"/>
              <a:pathLst>
                <a:path w="179760" h="229788">
                  <a:moveTo>
                    <a:pt x="135309" y="11556"/>
                  </a:moveTo>
                  <a:lnTo>
                    <a:pt x="135309" y="11556"/>
                  </a:lnTo>
                  <a:lnTo>
                    <a:pt x="135309" y="8185"/>
                  </a:lnTo>
                  <a:lnTo>
                    <a:pt x="137191" y="4648"/>
                  </a:lnTo>
                  <a:lnTo>
                    <a:pt x="140776" y="0"/>
                  </a:lnTo>
                  <a:lnTo>
                    <a:pt x="93527" y="36853"/>
                  </a:lnTo>
                  <a:lnTo>
                    <a:pt x="47564" y="69104"/>
                  </a:lnTo>
                  <a:lnTo>
                    <a:pt x="5900" y="105317"/>
                  </a:lnTo>
                  <a:lnTo>
                    <a:pt x="184" y="115787"/>
                  </a:lnTo>
                  <a:lnTo>
                    <a:pt x="69" y="120554"/>
                  </a:lnTo>
                  <a:lnTo>
                    <a:pt x="3706" y="129614"/>
                  </a:lnTo>
                  <a:lnTo>
                    <a:pt x="8063" y="132595"/>
                  </a:lnTo>
                  <a:lnTo>
                    <a:pt x="20429" y="135907"/>
                  </a:lnTo>
                  <a:lnTo>
                    <a:pt x="60092" y="137327"/>
                  </a:lnTo>
                  <a:lnTo>
                    <a:pt x="90923" y="135308"/>
                  </a:lnTo>
                  <a:lnTo>
                    <a:pt x="95135" y="136391"/>
                  </a:lnTo>
                  <a:lnTo>
                    <a:pt x="95826" y="139229"/>
                  </a:lnTo>
                  <a:lnTo>
                    <a:pt x="90950" y="148027"/>
                  </a:lnTo>
                  <a:lnTo>
                    <a:pt x="45794" y="183975"/>
                  </a:lnTo>
                  <a:lnTo>
                    <a:pt x="2314" y="218195"/>
                  </a:lnTo>
                  <a:lnTo>
                    <a:pt x="79" y="221282"/>
                  </a:lnTo>
                  <a:lnTo>
                    <a:pt x="0" y="224045"/>
                  </a:lnTo>
                  <a:lnTo>
                    <a:pt x="1359" y="226593"/>
                  </a:lnTo>
                  <a:lnTo>
                    <a:pt x="3676" y="228997"/>
                  </a:lnTo>
                  <a:lnTo>
                    <a:pt x="17539" y="229787"/>
                  </a:lnTo>
                  <a:lnTo>
                    <a:pt x="52907" y="224384"/>
                  </a:lnTo>
                  <a:lnTo>
                    <a:pt x="99134" y="211964"/>
                  </a:lnTo>
                  <a:lnTo>
                    <a:pt x="142935" y="196760"/>
                  </a:lnTo>
                  <a:lnTo>
                    <a:pt x="179759" y="183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3382"/>
            <p:cNvSpPr/>
            <p:nvPr>
              <p:custDataLst>
                <p:tags r:id="rId134"/>
              </p:custDataLst>
            </p:nvPr>
          </p:nvSpPr>
          <p:spPr>
            <a:xfrm>
              <a:off x="4146550" y="891655"/>
              <a:ext cx="206748" cy="503833"/>
            </a:xfrm>
            <a:custGeom>
              <a:avLst/>
              <a:gdLst/>
              <a:ahLst/>
              <a:cxnLst/>
              <a:rect l="0" t="0" r="0" b="0"/>
              <a:pathLst>
                <a:path w="206748" h="503833">
                  <a:moveTo>
                    <a:pt x="44450" y="98945"/>
                  </a:moveTo>
                  <a:lnTo>
                    <a:pt x="44450" y="98945"/>
                  </a:lnTo>
                  <a:lnTo>
                    <a:pt x="38983" y="93478"/>
                  </a:lnTo>
                  <a:lnTo>
                    <a:pt x="38361" y="99598"/>
                  </a:lnTo>
                  <a:lnTo>
                    <a:pt x="40016" y="139701"/>
                  </a:lnTo>
                  <a:lnTo>
                    <a:pt x="43890" y="169975"/>
                  </a:lnTo>
                  <a:lnTo>
                    <a:pt x="50316" y="206949"/>
                  </a:lnTo>
                  <a:lnTo>
                    <a:pt x="55994" y="250663"/>
                  </a:lnTo>
                  <a:lnTo>
                    <a:pt x="58496" y="274174"/>
                  </a:lnTo>
                  <a:lnTo>
                    <a:pt x="61575" y="298314"/>
                  </a:lnTo>
                  <a:lnTo>
                    <a:pt x="65039" y="322874"/>
                  </a:lnTo>
                  <a:lnTo>
                    <a:pt x="68759" y="347715"/>
                  </a:lnTo>
                  <a:lnTo>
                    <a:pt x="74775" y="394130"/>
                  </a:lnTo>
                  <a:lnTo>
                    <a:pt x="79094" y="435455"/>
                  </a:lnTo>
                  <a:lnTo>
                    <a:pt x="81526" y="479698"/>
                  </a:lnTo>
                  <a:lnTo>
                    <a:pt x="82095" y="496533"/>
                  </a:lnTo>
                  <a:lnTo>
                    <a:pt x="80836" y="500882"/>
                  </a:lnTo>
                  <a:lnTo>
                    <a:pt x="78585" y="503075"/>
                  </a:lnTo>
                  <a:lnTo>
                    <a:pt x="75673" y="503832"/>
                  </a:lnTo>
                  <a:lnTo>
                    <a:pt x="73027" y="500103"/>
                  </a:lnTo>
                  <a:lnTo>
                    <a:pt x="61828" y="456175"/>
                  </a:lnTo>
                  <a:lnTo>
                    <a:pt x="54290" y="416464"/>
                  </a:lnTo>
                  <a:lnTo>
                    <a:pt x="50304" y="391057"/>
                  </a:lnTo>
                  <a:lnTo>
                    <a:pt x="46236" y="363537"/>
                  </a:lnTo>
                  <a:lnTo>
                    <a:pt x="42818" y="332489"/>
                  </a:lnTo>
                  <a:lnTo>
                    <a:pt x="39834" y="299091"/>
                  </a:lnTo>
                  <a:lnTo>
                    <a:pt x="37139" y="264126"/>
                  </a:lnTo>
                  <a:lnTo>
                    <a:pt x="36754" y="231643"/>
                  </a:lnTo>
                  <a:lnTo>
                    <a:pt x="37909" y="200816"/>
                  </a:lnTo>
                  <a:lnTo>
                    <a:pt x="40089" y="171092"/>
                  </a:lnTo>
                  <a:lnTo>
                    <a:pt x="42954" y="144927"/>
                  </a:lnTo>
                  <a:lnTo>
                    <a:pt x="49899" y="98920"/>
                  </a:lnTo>
                  <a:lnTo>
                    <a:pt x="59572" y="61069"/>
                  </a:lnTo>
                  <a:lnTo>
                    <a:pt x="72338" y="30606"/>
                  </a:lnTo>
                  <a:lnTo>
                    <a:pt x="89770" y="10011"/>
                  </a:lnTo>
                  <a:lnTo>
                    <a:pt x="100769" y="4378"/>
                  </a:lnTo>
                  <a:lnTo>
                    <a:pt x="126161" y="0"/>
                  </a:lnTo>
                  <a:lnTo>
                    <a:pt x="152027" y="9814"/>
                  </a:lnTo>
                  <a:lnTo>
                    <a:pt x="164851" y="18358"/>
                  </a:lnTo>
                  <a:lnTo>
                    <a:pt x="196384" y="60721"/>
                  </a:lnTo>
                  <a:lnTo>
                    <a:pt x="205344" y="93481"/>
                  </a:lnTo>
                  <a:lnTo>
                    <a:pt x="206747" y="110119"/>
                  </a:lnTo>
                  <a:lnTo>
                    <a:pt x="198898" y="145539"/>
                  </a:lnTo>
                  <a:lnTo>
                    <a:pt x="191863" y="163874"/>
                  </a:lnTo>
                  <a:lnTo>
                    <a:pt x="165236" y="197417"/>
                  </a:lnTo>
                  <a:lnTo>
                    <a:pt x="129177" y="228083"/>
                  </a:lnTo>
                  <a:lnTo>
                    <a:pt x="87281" y="255823"/>
                  </a:lnTo>
                  <a:lnTo>
                    <a:pt x="50316" y="272856"/>
                  </a:lnTo>
                  <a:lnTo>
                    <a:pt x="0" y="289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3383"/>
            <p:cNvSpPr/>
            <p:nvPr>
              <p:custDataLst>
                <p:tags r:id="rId135"/>
              </p:custDataLst>
            </p:nvPr>
          </p:nvSpPr>
          <p:spPr>
            <a:xfrm>
              <a:off x="4786116" y="635000"/>
              <a:ext cx="63313" cy="48312"/>
            </a:xfrm>
            <a:custGeom>
              <a:avLst/>
              <a:gdLst/>
              <a:ahLst/>
              <a:cxnLst/>
              <a:rect l="0" t="0" r="0" b="0"/>
              <a:pathLst>
                <a:path w="63313" h="48312">
                  <a:moveTo>
                    <a:pt x="39884" y="0"/>
                  </a:moveTo>
                  <a:lnTo>
                    <a:pt x="39884" y="0"/>
                  </a:lnTo>
                  <a:lnTo>
                    <a:pt x="26400" y="0"/>
                  </a:lnTo>
                  <a:lnTo>
                    <a:pt x="16017" y="3763"/>
                  </a:lnTo>
                  <a:lnTo>
                    <a:pt x="7404" y="10139"/>
                  </a:lnTo>
                  <a:lnTo>
                    <a:pt x="1224" y="17677"/>
                  </a:lnTo>
                  <a:lnTo>
                    <a:pt x="0" y="21662"/>
                  </a:lnTo>
                  <a:lnTo>
                    <a:pt x="521" y="29854"/>
                  </a:lnTo>
                  <a:lnTo>
                    <a:pt x="6867" y="38198"/>
                  </a:lnTo>
                  <a:lnTo>
                    <a:pt x="11523" y="42399"/>
                  </a:lnTo>
                  <a:lnTo>
                    <a:pt x="22340" y="47066"/>
                  </a:lnTo>
                  <a:lnTo>
                    <a:pt x="28187" y="48311"/>
                  </a:lnTo>
                  <a:lnTo>
                    <a:pt x="40330" y="45931"/>
                  </a:lnTo>
                  <a:lnTo>
                    <a:pt x="51371" y="40169"/>
                  </a:lnTo>
                  <a:lnTo>
                    <a:pt x="58630" y="32905"/>
                  </a:lnTo>
                  <a:lnTo>
                    <a:pt x="62326" y="24973"/>
                  </a:lnTo>
                  <a:lnTo>
                    <a:pt x="63312" y="20882"/>
                  </a:lnTo>
                  <a:lnTo>
                    <a:pt x="61852" y="17449"/>
                  </a:lnTo>
                  <a:lnTo>
                    <a:pt x="54586" y="11753"/>
                  </a:lnTo>
                  <a:lnTo>
                    <a:pt x="41966" y="7951"/>
                  </a:lnTo>
                  <a:lnTo>
                    <a:pt x="39157" y="8123"/>
                  </a:lnTo>
                  <a:lnTo>
                    <a:pt x="37281" y="8943"/>
                  </a:lnTo>
                  <a:lnTo>
                    <a:pt x="33534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3384"/>
            <p:cNvSpPr/>
            <p:nvPr>
              <p:custDataLst>
                <p:tags r:id="rId136"/>
              </p:custDataLst>
            </p:nvPr>
          </p:nvSpPr>
          <p:spPr>
            <a:xfrm>
              <a:off x="4801480" y="736600"/>
              <a:ext cx="5471" cy="57151"/>
            </a:xfrm>
            <a:custGeom>
              <a:avLst/>
              <a:gdLst/>
              <a:ahLst/>
              <a:cxnLst/>
              <a:rect l="0" t="0" r="0" b="0"/>
              <a:pathLst>
                <a:path w="5471" h="57151">
                  <a:moveTo>
                    <a:pt x="5470" y="0"/>
                  </a:moveTo>
                  <a:lnTo>
                    <a:pt x="5470" y="0"/>
                  </a:lnTo>
                  <a:lnTo>
                    <a:pt x="2099" y="3371"/>
                  </a:lnTo>
                  <a:lnTo>
                    <a:pt x="3" y="15580"/>
                  </a:lnTo>
                  <a:lnTo>
                    <a:pt x="0" y="37963"/>
                  </a:lnTo>
                  <a:lnTo>
                    <a:pt x="547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8" name="SMARTInkShape-Group546"/>
          <p:cNvGrpSpPr/>
          <p:nvPr/>
        </p:nvGrpSpPr>
        <p:grpSpPr>
          <a:xfrm>
            <a:off x="5085071" y="588068"/>
            <a:ext cx="1515415" cy="682167"/>
            <a:chOff x="5085071" y="588068"/>
            <a:chExt cx="1515415" cy="682167"/>
          </a:xfrm>
        </p:grpSpPr>
        <p:sp>
          <p:nvSpPr>
            <p:cNvPr id="366" name="SMARTInkShape-3385"/>
            <p:cNvSpPr/>
            <p:nvPr>
              <p:custDataLst>
                <p:tags r:id="rId119"/>
              </p:custDataLst>
            </p:nvPr>
          </p:nvSpPr>
          <p:spPr>
            <a:xfrm>
              <a:off x="6534150" y="73660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2142" y="5644"/>
                  </a:lnTo>
                  <a:lnTo>
                    <a:pt x="1832" y="36714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3386"/>
            <p:cNvSpPr/>
            <p:nvPr>
              <p:custDataLst>
                <p:tags r:id="rId120"/>
              </p:custDataLst>
            </p:nvPr>
          </p:nvSpPr>
          <p:spPr>
            <a:xfrm>
              <a:off x="6388100" y="588068"/>
              <a:ext cx="114301" cy="192983"/>
            </a:xfrm>
            <a:custGeom>
              <a:avLst/>
              <a:gdLst/>
              <a:ahLst/>
              <a:cxnLst/>
              <a:rect l="0" t="0" r="0" b="0"/>
              <a:pathLst>
                <a:path w="114301" h="192983">
                  <a:moveTo>
                    <a:pt x="114300" y="15182"/>
                  </a:moveTo>
                  <a:lnTo>
                    <a:pt x="114300" y="15182"/>
                  </a:lnTo>
                  <a:lnTo>
                    <a:pt x="114300" y="8440"/>
                  </a:lnTo>
                  <a:lnTo>
                    <a:pt x="112888" y="5748"/>
                  </a:lnTo>
                  <a:lnTo>
                    <a:pt x="107559" y="876"/>
                  </a:lnTo>
                  <a:lnTo>
                    <a:pt x="104866" y="0"/>
                  </a:lnTo>
                  <a:lnTo>
                    <a:pt x="102367" y="122"/>
                  </a:lnTo>
                  <a:lnTo>
                    <a:pt x="99995" y="909"/>
                  </a:lnTo>
                  <a:lnTo>
                    <a:pt x="86542" y="15500"/>
                  </a:lnTo>
                  <a:lnTo>
                    <a:pt x="62329" y="55853"/>
                  </a:lnTo>
                  <a:lnTo>
                    <a:pt x="39946" y="92849"/>
                  </a:lnTo>
                  <a:lnTo>
                    <a:pt x="20303" y="133366"/>
                  </a:lnTo>
                  <a:lnTo>
                    <a:pt x="2953" y="180149"/>
                  </a:lnTo>
                  <a:lnTo>
                    <a:pt x="0" y="192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3387"/>
            <p:cNvSpPr/>
            <p:nvPr>
              <p:custDataLst>
                <p:tags r:id="rId121"/>
              </p:custDataLst>
            </p:nvPr>
          </p:nvSpPr>
          <p:spPr>
            <a:xfrm>
              <a:off x="6331212" y="610744"/>
              <a:ext cx="171189" cy="144832"/>
            </a:xfrm>
            <a:custGeom>
              <a:avLst/>
              <a:gdLst/>
              <a:ahLst/>
              <a:cxnLst/>
              <a:rect l="0" t="0" r="0" b="0"/>
              <a:pathLst>
                <a:path w="171189" h="144832">
                  <a:moveTo>
                    <a:pt x="6088" y="11556"/>
                  </a:moveTo>
                  <a:lnTo>
                    <a:pt x="6088" y="11556"/>
                  </a:lnTo>
                  <a:lnTo>
                    <a:pt x="2717" y="8185"/>
                  </a:lnTo>
                  <a:lnTo>
                    <a:pt x="1062" y="4648"/>
                  </a:lnTo>
                  <a:lnTo>
                    <a:pt x="0" y="0"/>
                  </a:lnTo>
                  <a:lnTo>
                    <a:pt x="9928" y="2566"/>
                  </a:lnTo>
                  <a:lnTo>
                    <a:pt x="52158" y="32488"/>
                  </a:lnTo>
                  <a:lnTo>
                    <a:pt x="93191" y="71586"/>
                  </a:lnTo>
                  <a:lnTo>
                    <a:pt x="133152" y="113594"/>
                  </a:lnTo>
                  <a:lnTo>
                    <a:pt x="161615" y="143736"/>
                  </a:lnTo>
                  <a:lnTo>
                    <a:pt x="164805" y="144831"/>
                  </a:lnTo>
                  <a:lnTo>
                    <a:pt x="166932" y="144151"/>
                  </a:lnTo>
                  <a:lnTo>
                    <a:pt x="171188" y="138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3388"/>
            <p:cNvSpPr/>
            <p:nvPr>
              <p:custDataLst>
                <p:tags r:id="rId122"/>
              </p:custDataLst>
            </p:nvPr>
          </p:nvSpPr>
          <p:spPr>
            <a:xfrm>
              <a:off x="6545305" y="641350"/>
              <a:ext cx="55181" cy="54745"/>
            </a:xfrm>
            <a:custGeom>
              <a:avLst/>
              <a:gdLst/>
              <a:ahLst/>
              <a:cxnLst/>
              <a:rect l="0" t="0" r="0" b="0"/>
              <a:pathLst>
                <a:path w="55181" h="54745">
                  <a:moveTo>
                    <a:pt x="33295" y="0"/>
                  </a:moveTo>
                  <a:lnTo>
                    <a:pt x="33295" y="0"/>
                  </a:lnTo>
                  <a:lnTo>
                    <a:pt x="7974" y="12242"/>
                  </a:lnTo>
                  <a:lnTo>
                    <a:pt x="1345" y="21669"/>
                  </a:lnTo>
                  <a:lnTo>
                    <a:pt x="0" y="26440"/>
                  </a:lnTo>
                  <a:lnTo>
                    <a:pt x="388" y="35505"/>
                  </a:lnTo>
                  <a:lnTo>
                    <a:pt x="6674" y="44237"/>
                  </a:lnTo>
                  <a:lnTo>
                    <a:pt x="11315" y="48542"/>
                  </a:lnTo>
                  <a:lnTo>
                    <a:pt x="22115" y="53324"/>
                  </a:lnTo>
                  <a:lnTo>
                    <a:pt x="33970" y="54744"/>
                  </a:lnTo>
                  <a:lnTo>
                    <a:pt x="46295" y="53023"/>
                  </a:lnTo>
                  <a:lnTo>
                    <a:pt x="50428" y="50165"/>
                  </a:lnTo>
                  <a:lnTo>
                    <a:pt x="53184" y="46144"/>
                  </a:lnTo>
                  <a:lnTo>
                    <a:pt x="55021" y="41346"/>
                  </a:lnTo>
                  <a:lnTo>
                    <a:pt x="55180" y="32252"/>
                  </a:lnTo>
                  <a:lnTo>
                    <a:pt x="54236" y="27851"/>
                  </a:lnTo>
                  <a:lnTo>
                    <a:pt x="51488" y="24212"/>
                  </a:lnTo>
                  <a:lnTo>
                    <a:pt x="37509" y="15719"/>
                  </a:lnTo>
                  <a:lnTo>
                    <a:pt x="1424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3389"/>
            <p:cNvSpPr/>
            <p:nvPr>
              <p:custDataLst>
                <p:tags r:id="rId123"/>
              </p:custDataLst>
            </p:nvPr>
          </p:nvSpPr>
          <p:spPr>
            <a:xfrm>
              <a:off x="6124738" y="591510"/>
              <a:ext cx="123586" cy="175461"/>
            </a:xfrm>
            <a:custGeom>
              <a:avLst/>
              <a:gdLst/>
              <a:ahLst/>
              <a:cxnLst/>
              <a:rect l="0" t="0" r="0" b="0"/>
              <a:pathLst>
                <a:path w="123586" h="175461">
                  <a:moveTo>
                    <a:pt x="117312" y="11740"/>
                  </a:moveTo>
                  <a:lnTo>
                    <a:pt x="117312" y="11740"/>
                  </a:lnTo>
                  <a:lnTo>
                    <a:pt x="122779" y="6273"/>
                  </a:lnTo>
                  <a:lnTo>
                    <a:pt x="123585" y="0"/>
                  </a:lnTo>
                  <a:lnTo>
                    <a:pt x="108570" y="7121"/>
                  </a:lnTo>
                  <a:lnTo>
                    <a:pt x="62746" y="33928"/>
                  </a:lnTo>
                  <a:lnTo>
                    <a:pt x="42015" y="50068"/>
                  </a:lnTo>
                  <a:lnTo>
                    <a:pt x="41008" y="53520"/>
                  </a:lnTo>
                  <a:lnTo>
                    <a:pt x="41749" y="57232"/>
                  </a:lnTo>
                  <a:lnTo>
                    <a:pt x="43653" y="61118"/>
                  </a:lnTo>
                  <a:lnTo>
                    <a:pt x="57058" y="67317"/>
                  </a:lnTo>
                  <a:lnTo>
                    <a:pt x="103667" y="78147"/>
                  </a:lnTo>
                  <a:lnTo>
                    <a:pt x="105393" y="80706"/>
                  </a:lnTo>
                  <a:lnTo>
                    <a:pt x="105838" y="83823"/>
                  </a:lnTo>
                  <a:lnTo>
                    <a:pt x="105429" y="87312"/>
                  </a:lnTo>
                  <a:lnTo>
                    <a:pt x="93686" y="96833"/>
                  </a:lnTo>
                  <a:lnTo>
                    <a:pt x="55025" y="123563"/>
                  </a:lnTo>
                  <a:lnTo>
                    <a:pt x="7930" y="155084"/>
                  </a:lnTo>
                  <a:lnTo>
                    <a:pt x="1670" y="161997"/>
                  </a:lnTo>
                  <a:lnTo>
                    <a:pt x="0" y="164828"/>
                  </a:lnTo>
                  <a:lnTo>
                    <a:pt x="1004" y="167421"/>
                  </a:lnTo>
                  <a:lnTo>
                    <a:pt x="7764" y="172183"/>
                  </a:lnTo>
                  <a:lnTo>
                    <a:pt x="26841" y="175460"/>
                  </a:lnTo>
                  <a:lnTo>
                    <a:pt x="68005" y="167134"/>
                  </a:lnTo>
                  <a:lnTo>
                    <a:pt x="110962" y="157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3390"/>
            <p:cNvSpPr/>
            <p:nvPr>
              <p:custDataLst>
                <p:tags r:id="rId124"/>
              </p:custDataLst>
            </p:nvPr>
          </p:nvSpPr>
          <p:spPr>
            <a:xfrm>
              <a:off x="5958991" y="717550"/>
              <a:ext cx="86210" cy="12701"/>
            </a:xfrm>
            <a:custGeom>
              <a:avLst/>
              <a:gdLst/>
              <a:ahLst/>
              <a:cxnLst/>
              <a:rect l="0" t="0" r="0" b="0"/>
              <a:pathLst>
                <a:path w="86210" h="12701">
                  <a:moveTo>
                    <a:pt x="3659" y="12700"/>
                  </a:moveTo>
                  <a:lnTo>
                    <a:pt x="3659" y="12700"/>
                  </a:lnTo>
                  <a:lnTo>
                    <a:pt x="0" y="12700"/>
                  </a:lnTo>
                  <a:lnTo>
                    <a:pt x="13384" y="11994"/>
                  </a:lnTo>
                  <a:lnTo>
                    <a:pt x="33070" y="7674"/>
                  </a:lnTo>
                  <a:lnTo>
                    <a:pt x="862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3391"/>
            <p:cNvSpPr/>
            <p:nvPr>
              <p:custDataLst>
                <p:tags r:id="rId125"/>
              </p:custDataLst>
            </p:nvPr>
          </p:nvSpPr>
          <p:spPr>
            <a:xfrm>
              <a:off x="5792083" y="667186"/>
              <a:ext cx="79196" cy="132915"/>
            </a:xfrm>
            <a:custGeom>
              <a:avLst/>
              <a:gdLst/>
              <a:ahLst/>
              <a:cxnLst/>
              <a:rect l="0" t="0" r="0" b="0"/>
              <a:pathLst>
                <a:path w="79196" h="132915">
                  <a:moveTo>
                    <a:pt x="11817" y="82114"/>
                  </a:moveTo>
                  <a:lnTo>
                    <a:pt x="11817" y="82114"/>
                  </a:lnTo>
                  <a:lnTo>
                    <a:pt x="6350" y="76647"/>
                  </a:lnTo>
                  <a:lnTo>
                    <a:pt x="5729" y="82768"/>
                  </a:lnTo>
                  <a:lnTo>
                    <a:pt x="5469" y="130349"/>
                  </a:lnTo>
                  <a:lnTo>
                    <a:pt x="4762" y="129793"/>
                  </a:lnTo>
                  <a:lnTo>
                    <a:pt x="2096" y="125412"/>
                  </a:lnTo>
                  <a:lnTo>
                    <a:pt x="0" y="111641"/>
                  </a:lnTo>
                  <a:lnTo>
                    <a:pt x="8023" y="66125"/>
                  </a:lnTo>
                  <a:lnTo>
                    <a:pt x="22903" y="24706"/>
                  </a:lnTo>
                  <a:lnTo>
                    <a:pt x="38620" y="4740"/>
                  </a:lnTo>
                  <a:lnTo>
                    <a:pt x="43797" y="1604"/>
                  </a:lnTo>
                  <a:lnTo>
                    <a:pt x="48660" y="218"/>
                  </a:lnTo>
                  <a:lnTo>
                    <a:pt x="53313" y="0"/>
                  </a:lnTo>
                  <a:lnTo>
                    <a:pt x="62243" y="3521"/>
                  </a:lnTo>
                  <a:lnTo>
                    <a:pt x="66602" y="6435"/>
                  </a:lnTo>
                  <a:lnTo>
                    <a:pt x="73325" y="19081"/>
                  </a:lnTo>
                  <a:lnTo>
                    <a:pt x="79195" y="47915"/>
                  </a:lnTo>
                  <a:lnTo>
                    <a:pt x="77808" y="88843"/>
                  </a:lnTo>
                  <a:lnTo>
                    <a:pt x="75317" y="1329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3392"/>
            <p:cNvSpPr/>
            <p:nvPr>
              <p:custDataLst>
                <p:tags r:id="rId126"/>
              </p:custDataLst>
            </p:nvPr>
          </p:nvSpPr>
          <p:spPr>
            <a:xfrm>
              <a:off x="5683250" y="895350"/>
              <a:ext cx="97428" cy="241301"/>
            </a:xfrm>
            <a:custGeom>
              <a:avLst/>
              <a:gdLst/>
              <a:ahLst/>
              <a:cxnLst/>
              <a:rect l="0" t="0" r="0" b="0"/>
              <a:pathLst>
                <a:path w="97428" h="241301">
                  <a:moveTo>
                    <a:pt x="50800" y="0"/>
                  </a:moveTo>
                  <a:lnTo>
                    <a:pt x="50800" y="0"/>
                  </a:lnTo>
                  <a:lnTo>
                    <a:pt x="60913" y="6742"/>
                  </a:lnTo>
                  <a:lnTo>
                    <a:pt x="77315" y="27790"/>
                  </a:lnTo>
                  <a:lnTo>
                    <a:pt x="92209" y="63110"/>
                  </a:lnTo>
                  <a:lnTo>
                    <a:pt x="97427" y="94371"/>
                  </a:lnTo>
                  <a:lnTo>
                    <a:pt x="96923" y="128021"/>
                  </a:lnTo>
                  <a:lnTo>
                    <a:pt x="87292" y="159439"/>
                  </a:lnTo>
                  <a:lnTo>
                    <a:pt x="67959" y="186102"/>
                  </a:lnTo>
                  <a:lnTo>
                    <a:pt x="22047" y="225223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3393"/>
            <p:cNvSpPr/>
            <p:nvPr>
              <p:custDataLst>
                <p:tags r:id="rId127"/>
              </p:custDataLst>
            </p:nvPr>
          </p:nvSpPr>
          <p:spPr>
            <a:xfrm>
              <a:off x="5556329" y="933488"/>
              <a:ext cx="96840" cy="336747"/>
            </a:xfrm>
            <a:custGeom>
              <a:avLst/>
              <a:gdLst/>
              <a:ahLst/>
              <a:cxnLst/>
              <a:rect l="0" t="0" r="0" b="0"/>
              <a:pathLst>
                <a:path w="96840" h="336747">
                  <a:moveTo>
                    <a:pt x="18971" y="76162"/>
                  </a:moveTo>
                  <a:lnTo>
                    <a:pt x="18971" y="76162"/>
                  </a:lnTo>
                  <a:lnTo>
                    <a:pt x="15600" y="82904"/>
                  </a:lnTo>
                  <a:lnTo>
                    <a:pt x="13013" y="122615"/>
                  </a:lnTo>
                  <a:lnTo>
                    <a:pt x="12737" y="158600"/>
                  </a:lnTo>
                  <a:lnTo>
                    <a:pt x="11967" y="189707"/>
                  </a:lnTo>
                  <a:lnTo>
                    <a:pt x="9272" y="224698"/>
                  </a:lnTo>
                  <a:lnTo>
                    <a:pt x="9486" y="259536"/>
                  </a:lnTo>
                  <a:lnTo>
                    <a:pt x="9811" y="303356"/>
                  </a:lnTo>
                  <a:lnTo>
                    <a:pt x="6581" y="336746"/>
                  </a:lnTo>
                  <a:lnTo>
                    <a:pt x="6478" y="336668"/>
                  </a:lnTo>
                  <a:lnTo>
                    <a:pt x="1272" y="291325"/>
                  </a:lnTo>
                  <a:lnTo>
                    <a:pt x="522" y="257162"/>
                  </a:lnTo>
                  <a:lnTo>
                    <a:pt x="321" y="234223"/>
                  </a:lnTo>
                  <a:lnTo>
                    <a:pt x="188" y="209053"/>
                  </a:lnTo>
                  <a:lnTo>
                    <a:pt x="99" y="183806"/>
                  </a:lnTo>
                  <a:lnTo>
                    <a:pt x="40" y="158508"/>
                  </a:lnTo>
                  <a:lnTo>
                    <a:pt x="0" y="133176"/>
                  </a:lnTo>
                  <a:lnTo>
                    <a:pt x="3720" y="88096"/>
                  </a:lnTo>
                  <a:lnTo>
                    <a:pt x="9370" y="50421"/>
                  </a:lnTo>
                  <a:lnTo>
                    <a:pt x="17224" y="15462"/>
                  </a:lnTo>
                  <a:lnTo>
                    <a:pt x="24309" y="3793"/>
                  </a:lnTo>
                  <a:lnTo>
                    <a:pt x="29586" y="1105"/>
                  </a:lnTo>
                  <a:lnTo>
                    <a:pt x="42973" y="0"/>
                  </a:lnTo>
                  <a:lnTo>
                    <a:pt x="56450" y="7505"/>
                  </a:lnTo>
                  <a:lnTo>
                    <a:pt x="85720" y="42060"/>
                  </a:lnTo>
                  <a:lnTo>
                    <a:pt x="94497" y="69002"/>
                  </a:lnTo>
                  <a:lnTo>
                    <a:pt x="96839" y="84089"/>
                  </a:lnTo>
                  <a:lnTo>
                    <a:pt x="91914" y="112141"/>
                  </a:lnTo>
                  <a:lnTo>
                    <a:pt x="69128" y="157901"/>
                  </a:lnTo>
                  <a:lnTo>
                    <a:pt x="47159" y="178619"/>
                  </a:lnTo>
                  <a:lnTo>
                    <a:pt x="32910" y="183317"/>
                  </a:lnTo>
                  <a:lnTo>
                    <a:pt x="12621" y="184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3394"/>
            <p:cNvSpPr/>
            <p:nvPr>
              <p:custDataLst>
                <p:tags r:id="rId128"/>
              </p:custDataLst>
            </p:nvPr>
          </p:nvSpPr>
          <p:spPr>
            <a:xfrm>
              <a:off x="5384800" y="104775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6350"/>
                  </a:moveTo>
                  <a:lnTo>
                    <a:pt x="0" y="6350"/>
                  </a:lnTo>
                  <a:lnTo>
                    <a:pt x="17325" y="1986"/>
                  </a:lnTo>
                  <a:lnTo>
                    <a:pt x="59318" y="39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3395"/>
            <p:cNvSpPr/>
            <p:nvPr>
              <p:custDataLst>
                <p:tags r:id="rId129"/>
              </p:custDataLst>
            </p:nvPr>
          </p:nvSpPr>
          <p:spPr>
            <a:xfrm>
              <a:off x="5315550" y="958850"/>
              <a:ext cx="18451" cy="184151"/>
            </a:xfrm>
            <a:custGeom>
              <a:avLst/>
              <a:gdLst/>
              <a:ahLst/>
              <a:cxnLst/>
              <a:rect l="0" t="0" r="0" b="0"/>
              <a:pathLst>
                <a:path w="18451" h="184151">
                  <a:moveTo>
                    <a:pt x="18450" y="0"/>
                  </a:moveTo>
                  <a:lnTo>
                    <a:pt x="18450" y="0"/>
                  </a:lnTo>
                  <a:lnTo>
                    <a:pt x="6241" y="45466"/>
                  </a:lnTo>
                  <a:lnTo>
                    <a:pt x="1427" y="82851"/>
                  </a:lnTo>
                  <a:lnTo>
                    <a:pt x="0" y="120739"/>
                  </a:lnTo>
                  <a:lnTo>
                    <a:pt x="2949" y="155405"/>
                  </a:lnTo>
                  <a:lnTo>
                    <a:pt x="8268" y="169728"/>
                  </a:lnTo>
                  <a:lnTo>
                    <a:pt x="184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3396"/>
            <p:cNvSpPr/>
            <p:nvPr>
              <p:custDataLst>
                <p:tags r:id="rId130"/>
              </p:custDataLst>
            </p:nvPr>
          </p:nvSpPr>
          <p:spPr>
            <a:xfrm>
              <a:off x="5085071" y="899212"/>
              <a:ext cx="128280" cy="256489"/>
            </a:xfrm>
            <a:custGeom>
              <a:avLst/>
              <a:gdLst/>
              <a:ahLst/>
              <a:cxnLst/>
              <a:rect l="0" t="0" r="0" b="0"/>
              <a:pathLst>
                <a:path w="128280" h="256489">
                  <a:moveTo>
                    <a:pt x="121929" y="8838"/>
                  </a:moveTo>
                  <a:lnTo>
                    <a:pt x="121929" y="8838"/>
                  </a:lnTo>
                  <a:lnTo>
                    <a:pt x="116154" y="3768"/>
                  </a:lnTo>
                  <a:lnTo>
                    <a:pt x="109720" y="0"/>
                  </a:lnTo>
                  <a:lnTo>
                    <a:pt x="98393" y="1617"/>
                  </a:lnTo>
                  <a:lnTo>
                    <a:pt x="64755" y="17525"/>
                  </a:lnTo>
                  <a:lnTo>
                    <a:pt x="37883" y="51785"/>
                  </a:lnTo>
                  <a:lnTo>
                    <a:pt x="20605" y="83665"/>
                  </a:lnTo>
                  <a:lnTo>
                    <a:pt x="6340" y="118294"/>
                  </a:lnTo>
                  <a:lnTo>
                    <a:pt x="0" y="152500"/>
                  </a:lnTo>
                  <a:lnTo>
                    <a:pt x="3173" y="200120"/>
                  </a:lnTo>
                  <a:lnTo>
                    <a:pt x="15056" y="224850"/>
                  </a:lnTo>
                  <a:lnTo>
                    <a:pt x="23164" y="235396"/>
                  </a:lnTo>
                  <a:lnTo>
                    <a:pt x="47224" y="248995"/>
                  </a:lnTo>
                  <a:lnTo>
                    <a:pt x="75321" y="255980"/>
                  </a:lnTo>
                  <a:lnTo>
                    <a:pt x="128279" y="256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1" name="SMARTInkShape-Group547"/>
          <p:cNvGrpSpPr/>
          <p:nvPr/>
        </p:nvGrpSpPr>
        <p:grpSpPr>
          <a:xfrm>
            <a:off x="7785100" y="806450"/>
            <a:ext cx="3914776" cy="2127251"/>
            <a:chOff x="7785100" y="806450"/>
            <a:chExt cx="3914776" cy="2127251"/>
          </a:xfrm>
        </p:grpSpPr>
        <p:sp>
          <p:nvSpPr>
            <p:cNvPr id="379" name="SMARTInkShape-3397"/>
            <p:cNvSpPr/>
            <p:nvPr>
              <p:custDataLst>
                <p:tags r:id="rId107"/>
              </p:custDataLst>
            </p:nvPr>
          </p:nvSpPr>
          <p:spPr>
            <a:xfrm>
              <a:off x="8407400" y="806450"/>
              <a:ext cx="101601" cy="2127251"/>
            </a:xfrm>
            <a:custGeom>
              <a:avLst/>
              <a:gdLst/>
              <a:ahLst/>
              <a:cxnLst/>
              <a:rect l="0" t="0" r="0" b="0"/>
              <a:pathLst>
                <a:path w="101601" h="2127251">
                  <a:moveTo>
                    <a:pt x="0" y="0"/>
                  </a:moveTo>
                  <a:lnTo>
                    <a:pt x="0" y="0"/>
                  </a:lnTo>
                  <a:lnTo>
                    <a:pt x="6742" y="30339"/>
                  </a:lnTo>
                  <a:lnTo>
                    <a:pt x="8170" y="77219"/>
                  </a:lnTo>
                  <a:lnTo>
                    <a:pt x="7563" y="106513"/>
                  </a:lnTo>
                  <a:lnTo>
                    <a:pt x="6452" y="142975"/>
                  </a:lnTo>
                  <a:lnTo>
                    <a:pt x="5007" y="184217"/>
                  </a:lnTo>
                  <a:lnTo>
                    <a:pt x="3338" y="228644"/>
                  </a:lnTo>
                  <a:lnTo>
                    <a:pt x="2931" y="280135"/>
                  </a:lnTo>
                  <a:lnTo>
                    <a:pt x="3364" y="336335"/>
                  </a:lnTo>
                  <a:lnTo>
                    <a:pt x="4360" y="395673"/>
                  </a:lnTo>
                  <a:lnTo>
                    <a:pt x="6434" y="459221"/>
                  </a:lnTo>
                  <a:lnTo>
                    <a:pt x="9229" y="525575"/>
                  </a:lnTo>
                  <a:lnTo>
                    <a:pt x="12503" y="593800"/>
                  </a:lnTo>
                  <a:lnTo>
                    <a:pt x="15390" y="667506"/>
                  </a:lnTo>
                  <a:lnTo>
                    <a:pt x="18022" y="744865"/>
                  </a:lnTo>
                  <a:lnTo>
                    <a:pt x="20480" y="824660"/>
                  </a:lnTo>
                  <a:lnTo>
                    <a:pt x="22825" y="907490"/>
                  </a:lnTo>
                  <a:lnTo>
                    <a:pt x="25095" y="992343"/>
                  </a:lnTo>
                  <a:lnTo>
                    <a:pt x="27313" y="1078546"/>
                  </a:lnTo>
                  <a:lnTo>
                    <a:pt x="30203" y="1162825"/>
                  </a:lnTo>
                  <a:lnTo>
                    <a:pt x="33541" y="1245822"/>
                  </a:lnTo>
                  <a:lnTo>
                    <a:pt x="37177" y="1327965"/>
                  </a:lnTo>
                  <a:lnTo>
                    <a:pt x="41012" y="1408126"/>
                  </a:lnTo>
                  <a:lnTo>
                    <a:pt x="44979" y="1486968"/>
                  </a:lnTo>
                  <a:lnTo>
                    <a:pt x="49037" y="1564928"/>
                  </a:lnTo>
                  <a:lnTo>
                    <a:pt x="53857" y="1637363"/>
                  </a:lnTo>
                  <a:lnTo>
                    <a:pt x="59188" y="1706114"/>
                  </a:lnTo>
                  <a:lnTo>
                    <a:pt x="64859" y="1772410"/>
                  </a:lnTo>
                  <a:lnTo>
                    <a:pt x="70050" y="1832129"/>
                  </a:lnTo>
                  <a:lnTo>
                    <a:pt x="74921" y="1887463"/>
                  </a:lnTo>
                  <a:lnTo>
                    <a:pt x="79582" y="1939876"/>
                  </a:lnTo>
                  <a:lnTo>
                    <a:pt x="84099" y="1983989"/>
                  </a:lnTo>
                  <a:lnTo>
                    <a:pt x="88521" y="2022571"/>
                  </a:lnTo>
                  <a:lnTo>
                    <a:pt x="92881" y="2057464"/>
                  </a:lnTo>
                  <a:lnTo>
                    <a:pt x="101600" y="2127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3398"/>
            <p:cNvSpPr/>
            <p:nvPr>
              <p:custDataLst>
                <p:tags r:id="rId108"/>
              </p:custDataLst>
            </p:nvPr>
          </p:nvSpPr>
          <p:spPr>
            <a:xfrm>
              <a:off x="11690350" y="16827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3399"/>
            <p:cNvSpPr/>
            <p:nvPr>
              <p:custDataLst>
                <p:tags r:id="rId109"/>
              </p:custDataLst>
            </p:nvPr>
          </p:nvSpPr>
          <p:spPr>
            <a:xfrm>
              <a:off x="11544300" y="1347083"/>
              <a:ext cx="57594" cy="354718"/>
            </a:xfrm>
            <a:custGeom>
              <a:avLst/>
              <a:gdLst/>
              <a:ahLst/>
              <a:cxnLst/>
              <a:rect l="0" t="0" r="0" b="0"/>
              <a:pathLst>
                <a:path w="57594" h="354718">
                  <a:moveTo>
                    <a:pt x="12700" y="5467"/>
                  </a:moveTo>
                  <a:lnTo>
                    <a:pt x="12700" y="5467"/>
                  </a:lnTo>
                  <a:lnTo>
                    <a:pt x="12700" y="0"/>
                  </a:lnTo>
                  <a:lnTo>
                    <a:pt x="28396" y="39415"/>
                  </a:lnTo>
                  <a:lnTo>
                    <a:pt x="38726" y="72061"/>
                  </a:lnTo>
                  <a:lnTo>
                    <a:pt x="48019" y="117144"/>
                  </a:lnTo>
                  <a:lnTo>
                    <a:pt x="54974" y="162110"/>
                  </a:lnTo>
                  <a:lnTo>
                    <a:pt x="57593" y="204908"/>
                  </a:lnTo>
                  <a:lnTo>
                    <a:pt x="51704" y="245097"/>
                  </a:lnTo>
                  <a:lnTo>
                    <a:pt x="42030" y="280362"/>
                  </a:lnTo>
                  <a:lnTo>
                    <a:pt x="22801" y="322338"/>
                  </a:lnTo>
                  <a:lnTo>
                    <a:pt x="0" y="354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3400"/>
            <p:cNvSpPr/>
            <p:nvPr>
              <p:custDataLst>
                <p:tags r:id="rId110"/>
              </p:custDataLst>
            </p:nvPr>
          </p:nvSpPr>
          <p:spPr>
            <a:xfrm>
              <a:off x="11482241" y="1587500"/>
              <a:ext cx="11260" cy="107951"/>
            </a:xfrm>
            <a:custGeom>
              <a:avLst/>
              <a:gdLst/>
              <a:ahLst/>
              <a:cxnLst/>
              <a:rect l="0" t="0" r="0" b="0"/>
              <a:pathLst>
                <a:path w="11260" h="107951">
                  <a:moveTo>
                    <a:pt x="11259" y="0"/>
                  </a:moveTo>
                  <a:lnTo>
                    <a:pt x="11259" y="0"/>
                  </a:lnTo>
                  <a:lnTo>
                    <a:pt x="7888" y="0"/>
                  </a:lnTo>
                  <a:lnTo>
                    <a:pt x="6896" y="706"/>
                  </a:lnTo>
                  <a:lnTo>
                    <a:pt x="6233" y="1882"/>
                  </a:lnTo>
                  <a:lnTo>
                    <a:pt x="0" y="33588"/>
                  </a:lnTo>
                  <a:lnTo>
                    <a:pt x="2214" y="65980"/>
                  </a:lnTo>
                  <a:lnTo>
                    <a:pt x="11259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3401"/>
            <p:cNvSpPr/>
            <p:nvPr>
              <p:custDataLst>
                <p:tags r:id="rId111"/>
              </p:custDataLst>
            </p:nvPr>
          </p:nvSpPr>
          <p:spPr>
            <a:xfrm>
              <a:off x="11305980" y="1390962"/>
              <a:ext cx="121243" cy="260010"/>
            </a:xfrm>
            <a:custGeom>
              <a:avLst/>
              <a:gdLst/>
              <a:ahLst/>
              <a:cxnLst/>
              <a:rect l="0" t="0" r="0" b="0"/>
              <a:pathLst>
                <a:path w="121243" h="260010">
                  <a:moveTo>
                    <a:pt x="3370" y="18738"/>
                  </a:moveTo>
                  <a:lnTo>
                    <a:pt x="3370" y="18738"/>
                  </a:lnTo>
                  <a:lnTo>
                    <a:pt x="0" y="56641"/>
                  </a:lnTo>
                  <a:lnTo>
                    <a:pt x="1274" y="101622"/>
                  </a:lnTo>
                  <a:lnTo>
                    <a:pt x="4321" y="137890"/>
                  </a:lnTo>
                  <a:lnTo>
                    <a:pt x="7320" y="175411"/>
                  </a:lnTo>
                  <a:lnTo>
                    <a:pt x="9714" y="222185"/>
                  </a:lnTo>
                  <a:lnTo>
                    <a:pt x="15094" y="260009"/>
                  </a:lnTo>
                  <a:lnTo>
                    <a:pt x="15942" y="227248"/>
                  </a:lnTo>
                  <a:lnTo>
                    <a:pt x="17424" y="197487"/>
                  </a:lnTo>
                  <a:lnTo>
                    <a:pt x="22787" y="153685"/>
                  </a:lnTo>
                  <a:lnTo>
                    <a:pt x="26900" y="129164"/>
                  </a:lnTo>
                  <a:lnTo>
                    <a:pt x="31755" y="103644"/>
                  </a:lnTo>
                  <a:lnTo>
                    <a:pt x="42797" y="57180"/>
                  </a:lnTo>
                  <a:lnTo>
                    <a:pt x="60208" y="17271"/>
                  </a:lnTo>
                  <a:lnTo>
                    <a:pt x="70023" y="4445"/>
                  </a:lnTo>
                  <a:lnTo>
                    <a:pt x="74616" y="1448"/>
                  </a:lnTo>
                  <a:lnTo>
                    <a:pt x="79089" y="156"/>
                  </a:lnTo>
                  <a:lnTo>
                    <a:pt x="83483" y="0"/>
                  </a:lnTo>
                  <a:lnTo>
                    <a:pt x="94009" y="11116"/>
                  </a:lnTo>
                  <a:lnTo>
                    <a:pt x="105036" y="32284"/>
                  </a:lnTo>
                  <a:lnTo>
                    <a:pt x="117769" y="79902"/>
                  </a:lnTo>
                  <a:lnTo>
                    <a:pt x="121242" y="115772"/>
                  </a:lnTo>
                  <a:lnTo>
                    <a:pt x="113083" y="161554"/>
                  </a:lnTo>
                  <a:lnTo>
                    <a:pt x="90519" y="201930"/>
                  </a:lnTo>
                  <a:lnTo>
                    <a:pt x="71500" y="220336"/>
                  </a:lnTo>
                  <a:lnTo>
                    <a:pt x="52700" y="231809"/>
                  </a:lnTo>
                  <a:lnTo>
                    <a:pt x="37288" y="236909"/>
                  </a:lnTo>
                  <a:lnTo>
                    <a:pt x="25266" y="237293"/>
                  </a:lnTo>
                  <a:lnTo>
                    <a:pt x="9720" y="234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3402"/>
            <p:cNvSpPr/>
            <p:nvPr>
              <p:custDataLst>
                <p:tags r:id="rId112"/>
              </p:custDataLst>
            </p:nvPr>
          </p:nvSpPr>
          <p:spPr>
            <a:xfrm>
              <a:off x="11163300" y="1358900"/>
              <a:ext cx="38101" cy="304801"/>
            </a:xfrm>
            <a:custGeom>
              <a:avLst/>
              <a:gdLst/>
              <a:ahLst/>
              <a:cxnLst/>
              <a:rect l="0" t="0" r="0" b="0"/>
              <a:pathLst>
                <a:path w="38101" h="304801">
                  <a:moveTo>
                    <a:pt x="0" y="0"/>
                  </a:moveTo>
                  <a:lnTo>
                    <a:pt x="0" y="0"/>
                  </a:lnTo>
                  <a:lnTo>
                    <a:pt x="0" y="45466"/>
                  </a:lnTo>
                  <a:lnTo>
                    <a:pt x="3763" y="79709"/>
                  </a:lnTo>
                  <a:lnTo>
                    <a:pt x="9433" y="120093"/>
                  </a:lnTo>
                  <a:lnTo>
                    <a:pt x="14305" y="161560"/>
                  </a:lnTo>
                  <a:lnTo>
                    <a:pt x="18823" y="199745"/>
                  </a:lnTo>
                  <a:lnTo>
                    <a:pt x="23182" y="234825"/>
                  </a:lnTo>
                  <a:lnTo>
                    <a:pt x="29602" y="278109"/>
                  </a:lnTo>
                  <a:lnTo>
                    <a:pt x="3810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3403"/>
            <p:cNvSpPr/>
            <p:nvPr>
              <p:custDataLst>
                <p:tags r:id="rId113"/>
              </p:custDataLst>
            </p:nvPr>
          </p:nvSpPr>
          <p:spPr>
            <a:xfrm>
              <a:off x="10929755" y="1471539"/>
              <a:ext cx="145901" cy="323823"/>
            </a:xfrm>
            <a:custGeom>
              <a:avLst/>
              <a:gdLst/>
              <a:ahLst/>
              <a:cxnLst/>
              <a:rect l="0" t="0" r="0" b="0"/>
              <a:pathLst>
                <a:path w="145901" h="323823">
                  <a:moveTo>
                    <a:pt x="17645" y="122311"/>
                  </a:moveTo>
                  <a:lnTo>
                    <a:pt x="17645" y="122311"/>
                  </a:lnTo>
                  <a:lnTo>
                    <a:pt x="10902" y="122311"/>
                  </a:lnTo>
                  <a:lnTo>
                    <a:pt x="8212" y="123722"/>
                  </a:lnTo>
                  <a:lnTo>
                    <a:pt x="3339" y="129053"/>
                  </a:lnTo>
                  <a:lnTo>
                    <a:pt x="0" y="150100"/>
                  </a:lnTo>
                  <a:lnTo>
                    <a:pt x="3943" y="194593"/>
                  </a:lnTo>
                  <a:lnTo>
                    <a:pt x="10213" y="235842"/>
                  </a:lnTo>
                  <a:lnTo>
                    <a:pt x="19991" y="277933"/>
                  </a:lnTo>
                  <a:lnTo>
                    <a:pt x="29344" y="323822"/>
                  </a:lnTo>
                  <a:lnTo>
                    <a:pt x="29678" y="323680"/>
                  </a:lnTo>
                  <a:lnTo>
                    <a:pt x="29551" y="286516"/>
                  </a:lnTo>
                  <a:lnTo>
                    <a:pt x="26937" y="252912"/>
                  </a:lnTo>
                  <a:lnTo>
                    <a:pt x="26659" y="230545"/>
                  </a:lnTo>
                  <a:lnTo>
                    <a:pt x="27185" y="205050"/>
                  </a:lnTo>
                  <a:lnTo>
                    <a:pt x="28239" y="177470"/>
                  </a:lnTo>
                  <a:lnTo>
                    <a:pt x="30349" y="150617"/>
                  </a:lnTo>
                  <a:lnTo>
                    <a:pt x="33170" y="124248"/>
                  </a:lnTo>
                  <a:lnTo>
                    <a:pt x="36462" y="98203"/>
                  </a:lnTo>
                  <a:lnTo>
                    <a:pt x="45764" y="57974"/>
                  </a:lnTo>
                  <a:lnTo>
                    <a:pt x="65611" y="11138"/>
                  </a:lnTo>
                  <a:lnTo>
                    <a:pt x="70791" y="5862"/>
                  </a:lnTo>
                  <a:lnTo>
                    <a:pt x="82187" y="0"/>
                  </a:lnTo>
                  <a:lnTo>
                    <a:pt x="96189" y="1158"/>
                  </a:lnTo>
                  <a:lnTo>
                    <a:pt x="103875" y="3442"/>
                  </a:lnTo>
                  <a:lnTo>
                    <a:pt x="118058" y="15388"/>
                  </a:lnTo>
                  <a:lnTo>
                    <a:pt x="124804" y="23512"/>
                  </a:lnTo>
                  <a:lnTo>
                    <a:pt x="137944" y="56999"/>
                  </a:lnTo>
                  <a:lnTo>
                    <a:pt x="145900" y="96811"/>
                  </a:lnTo>
                  <a:lnTo>
                    <a:pt x="140028" y="126265"/>
                  </a:lnTo>
                  <a:lnTo>
                    <a:pt x="132395" y="136941"/>
                  </a:lnTo>
                  <a:lnTo>
                    <a:pt x="110743" y="152567"/>
                  </a:lnTo>
                  <a:lnTo>
                    <a:pt x="74157" y="162555"/>
                  </a:lnTo>
                  <a:lnTo>
                    <a:pt x="52873" y="159247"/>
                  </a:lnTo>
                  <a:lnTo>
                    <a:pt x="23995" y="147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3404"/>
            <p:cNvSpPr/>
            <p:nvPr>
              <p:custDataLst>
                <p:tags r:id="rId114"/>
              </p:custDataLst>
            </p:nvPr>
          </p:nvSpPr>
          <p:spPr>
            <a:xfrm>
              <a:off x="10805496" y="1369707"/>
              <a:ext cx="103805" cy="300344"/>
            </a:xfrm>
            <a:custGeom>
              <a:avLst/>
              <a:gdLst/>
              <a:ahLst/>
              <a:cxnLst/>
              <a:rect l="0" t="0" r="0" b="0"/>
              <a:pathLst>
                <a:path w="103805" h="300344">
                  <a:moveTo>
                    <a:pt x="103804" y="20943"/>
                  </a:moveTo>
                  <a:lnTo>
                    <a:pt x="103804" y="20943"/>
                  </a:lnTo>
                  <a:lnTo>
                    <a:pt x="96897" y="3983"/>
                  </a:lnTo>
                  <a:lnTo>
                    <a:pt x="94965" y="1170"/>
                  </a:lnTo>
                  <a:lnTo>
                    <a:pt x="90856" y="0"/>
                  </a:lnTo>
                  <a:lnTo>
                    <a:pt x="78764" y="581"/>
                  </a:lnTo>
                  <a:lnTo>
                    <a:pt x="63983" y="8836"/>
                  </a:lnTo>
                  <a:lnTo>
                    <a:pt x="48007" y="24734"/>
                  </a:lnTo>
                  <a:lnTo>
                    <a:pt x="23850" y="68241"/>
                  </a:lnTo>
                  <a:lnTo>
                    <a:pt x="9705" y="110403"/>
                  </a:lnTo>
                  <a:lnTo>
                    <a:pt x="2012" y="155483"/>
                  </a:lnTo>
                  <a:lnTo>
                    <a:pt x="0" y="198566"/>
                  </a:lnTo>
                  <a:lnTo>
                    <a:pt x="3812" y="234177"/>
                  </a:lnTo>
                  <a:lnTo>
                    <a:pt x="17736" y="262704"/>
                  </a:lnTo>
                  <a:lnTo>
                    <a:pt x="46654" y="300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3405"/>
            <p:cNvSpPr/>
            <p:nvPr>
              <p:custDataLst>
                <p:tags r:id="rId115"/>
              </p:custDataLst>
            </p:nvPr>
          </p:nvSpPr>
          <p:spPr>
            <a:xfrm>
              <a:off x="10458450" y="1555750"/>
              <a:ext cx="190501" cy="69851"/>
            </a:xfrm>
            <a:custGeom>
              <a:avLst/>
              <a:gdLst/>
              <a:ahLst/>
              <a:cxnLst/>
              <a:rect l="0" t="0" r="0" b="0"/>
              <a:pathLst>
                <a:path w="190501" h="69851">
                  <a:moveTo>
                    <a:pt x="0" y="69850"/>
                  </a:moveTo>
                  <a:lnTo>
                    <a:pt x="0" y="69850"/>
                  </a:lnTo>
                  <a:lnTo>
                    <a:pt x="0" y="63108"/>
                  </a:lnTo>
                  <a:lnTo>
                    <a:pt x="5645" y="56035"/>
                  </a:lnTo>
                  <a:lnTo>
                    <a:pt x="10112" y="52173"/>
                  </a:lnTo>
                  <a:lnTo>
                    <a:pt x="54889" y="35131"/>
                  </a:lnTo>
                  <a:lnTo>
                    <a:pt x="90246" y="24080"/>
                  </a:lnTo>
                  <a:lnTo>
                    <a:pt x="129478" y="13995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3406"/>
            <p:cNvSpPr/>
            <p:nvPr>
              <p:custDataLst>
                <p:tags r:id="rId116"/>
              </p:custDataLst>
            </p:nvPr>
          </p:nvSpPr>
          <p:spPr>
            <a:xfrm>
              <a:off x="10543892" y="1265357"/>
              <a:ext cx="96944" cy="455494"/>
            </a:xfrm>
            <a:custGeom>
              <a:avLst/>
              <a:gdLst/>
              <a:ahLst/>
              <a:cxnLst/>
              <a:rect l="0" t="0" r="0" b="0"/>
              <a:pathLst>
                <a:path w="96944" h="455494">
                  <a:moveTo>
                    <a:pt x="86008" y="55443"/>
                  </a:moveTo>
                  <a:lnTo>
                    <a:pt x="86008" y="55443"/>
                  </a:lnTo>
                  <a:lnTo>
                    <a:pt x="94735" y="40234"/>
                  </a:lnTo>
                  <a:lnTo>
                    <a:pt x="96943" y="28928"/>
                  </a:lnTo>
                  <a:lnTo>
                    <a:pt x="94160" y="18729"/>
                  </a:lnTo>
                  <a:lnTo>
                    <a:pt x="88219" y="10198"/>
                  </a:lnTo>
                  <a:lnTo>
                    <a:pt x="80876" y="4054"/>
                  </a:lnTo>
                  <a:lnTo>
                    <a:pt x="69146" y="854"/>
                  </a:lnTo>
                  <a:lnTo>
                    <a:pt x="62066" y="0"/>
                  </a:lnTo>
                  <a:lnTo>
                    <a:pt x="55229" y="2959"/>
                  </a:lnTo>
                  <a:lnTo>
                    <a:pt x="41990" y="15654"/>
                  </a:lnTo>
                  <a:lnTo>
                    <a:pt x="22636" y="52747"/>
                  </a:lnTo>
                  <a:lnTo>
                    <a:pt x="11746" y="89052"/>
                  </a:lnTo>
                  <a:lnTo>
                    <a:pt x="3614" y="132469"/>
                  </a:lnTo>
                  <a:lnTo>
                    <a:pt x="1446" y="156888"/>
                  </a:lnTo>
                  <a:lnTo>
                    <a:pt x="0" y="182340"/>
                  </a:lnTo>
                  <a:lnTo>
                    <a:pt x="447" y="207774"/>
                  </a:lnTo>
                  <a:lnTo>
                    <a:pt x="2156" y="233197"/>
                  </a:lnTo>
                  <a:lnTo>
                    <a:pt x="4707" y="258612"/>
                  </a:lnTo>
                  <a:lnTo>
                    <a:pt x="13185" y="305667"/>
                  </a:lnTo>
                  <a:lnTo>
                    <a:pt x="23304" y="348687"/>
                  </a:lnTo>
                  <a:lnTo>
                    <a:pt x="32504" y="386622"/>
                  </a:lnTo>
                  <a:lnTo>
                    <a:pt x="42246" y="429599"/>
                  </a:lnTo>
                  <a:lnTo>
                    <a:pt x="47908" y="455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3407"/>
            <p:cNvSpPr/>
            <p:nvPr>
              <p:custDataLst>
                <p:tags r:id="rId117"/>
              </p:custDataLst>
            </p:nvPr>
          </p:nvSpPr>
          <p:spPr>
            <a:xfrm>
              <a:off x="8451850" y="1340677"/>
              <a:ext cx="3022601" cy="1567624"/>
            </a:xfrm>
            <a:custGeom>
              <a:avLst/>
              <a:gdLst/>
              <a:ahLst/>
              <a:cxnLst/>
              <a:rect l="0" t="0" r="0" b="0"/>
              <a:pathLst>
                <a:path w="3022601" h="1567624">
                  <a:moveTo>
                    <a:pt x="0" y="1446973"/>
                  </a:moveTo>
                  <a:lnTo>
                    <a:pt x="0" y="1446973"/>
                  </a:lnTo>
                  <a:lnTo>
                    <a:pt x="6480" y="1446267"/>
                  </a:lnTo>
                  <a:lnTo>
                    <a:pt x="49457" y="1431393"/>
                  </a:lnTo>
                  <a:lnTo>
                    <a:pt x="91901" y="1412668"/>
                  </a:lnTo>
                  <a:lnTo>
                    <a:pt x="133524" y="1387437"/>
                  </a:lnTo>
                  <a:lnTo>
                    <a:pt x="172347" y="1352114"/>
                  </a:lnTo>
                  <a:lnTo>
                    <a:pt x="202123" y="1309754"/>
                  </a:lnTo>
                  <a:lnTo>
                    <a:pt x="222637" y="1270222"/>
                  </a:lnTo>
                  <a:lnTo>
                    <a:pt x="245570" y="1230678"/>
                  </a:lnTo>
                  <a:lnTo>
                    <a:pt x="266789" y="1187290"/>
                  </a:lnTo>
                  <a:lnTo>
                    <a:pt x="282497" y="1155405"/>
                  </a:lnTo>
                  <a:lnTo>
                    <a:pt x="297004" y="1122418"/>
                  </a:lnTo>
                  <a:lnTo>
                    <a:pt x="310507" y="1089648"/>
                  </a:lnTo>
                  <a:lnTo>
                    <a:pt x="330010" y="1043433"/>
                  </a:lnTo>
                  <a:lnTo>
                    <a:pt x="348487" y="998460"/>
                  </a:lnTo>
                  <a:lnTo>
                    <a:pt x="363213" y="954560"/>
                  </a:lnTo>
                  <a:lnTo>
                    <a:pt x="377220" y="913017"/>
                  </a:lnTo>
                  <a:lnTo>
                    <a:pt x="393753" y="866293"/>
                  </a:lnTo>
                  <a:lnTo>
                    <a:pt x="409317" y="820855"/>
                  </a:lnTo>
                  <a:lnTo>
                    <a:pt x="430469" y="775407"/>
                  </a:lnTo>
                  <a:lnTo>
                    <a:pt x="443909" y="743040"/>
                  </a:lnTo>
                  <a:lnTo>
                    <a:pt x="456937" y="709840"/>
                  </a:lnTo>
                  <a:lnTo>
                    <a:pt x="469783" y="676269"/>
                  </a:lnTo>
                  <a:lnTo>
                    <a:pt x="482548" y="642534"/>
                  </a:lnTo>
                  <a:lnTo>
                    <a:pt x="495278" y="606845"/>
                  </a:lnTo>
                  <a:lnTo>
                    <a:pt x="507990" y="569816"/>
                  </a:lnTo>
                  <a:lnTo>
                    <a:pt x="520696" y="532192"/>
                  </a:lnTo>
                  <a:lnTo>
                    <a:pt x="533398" y="496185"/>
                  </a:lnTo>
                  <a:lnTo>
                    <a:pt x="546805" y="460662"/>
                  </a:lnTo>
                  <a:lnTo>
                    <a:pt x="562170" y="423707"/>
                  </a:lnTo>
                  <a:lnTo>
                    <a:pt x="578407" y="386116"/>
                  </a:lnTo>
                  <a:lnTo>
                    <a:pt x="595737" y="349653"/>
                  </a:lnTo>
                  <a:lnTo>
                    <a:pt x="615197" y="316984"/>
                  </a:lnTo>
                  <a:lnTo>
                    <a:pt x="637487" y="284121"/>
                  </a:lnTo>
                  <a:lnTo>
                    <a:pt x="661506" y="250700"/>
                  </a:lnTo>
                  <a:lnTo>
                    <a:pt x="686291" y="217031"/>
                  </a:lnTo>
                  <a:lnTo>
                    <a:pt x="727415" y="173085"/>
                  </a:lnTo>
                  <a:lnTo>
                    <a:pt x="774251" y="129881"/>
                  </a:lnTo>
                  <a:lnTo>
                    <a:pt x="809074" y="104303"/>
                  </a:lnTo>
                  <a:lnTo>
                    <a:pt x="845718" y="81880"/>
                  </a:lnTo>
                  <a:lnTo>
                    <a:pt x="883169" y="62508"/>
                  </a:lnTo>
                  <a:lnTo>
                    <a:pt x="919098" y="44490"/>
                  </a:lnTo>
                  <a:lnTo>
                    <a:pt x="954587" y="28486"/>
                  </a:lnTo>
                  <a:lnTo>
                    <a:pt x="991528" y="16670"/>
                  </a:lnTo>
                  <a:lnTo>
                    <a:pt x="1027231" y="8596"/>
                  </a:lnTo>
                  <a:lnTo>
                    <a:pt x="1061916" y="3361"/>
                  </a:lnTo>
                  <a:lnTo>
                    <a:pt x="1096142" y="1034"/>
                  </a:lnTo>
                  <a:lnTo>
                    <a:pt x="1132053" y="0"/>
                  </a:lnTo>
                  <a:lnTo>
                    <a:pt x="1168472" y="952"/>
                  </a:lnTo>
                  <a:lnTo>
                    <a:pt x="1203476" y="6078"/>
                  </a:lnTo>
                  <a:lnTo>
                    <a:pt x="1237845" y="11179"/>
                  </a:lnTo>
                  <a:lnTo>
                    <a:pt x="1272642" y="17209"/>
                  </a:lnTo>
                  <a:lnTo>
                    <a:pt x="1309274" y="26944"/>
                  </a:lnTo>
                  <a:lnTo>
                    <a:pt x="1342959" y="40208"/>
                  </a:lnTo>
                  <a:lnTo>
                    <a:pt x="1375095" y="56922"/>
                  </a:lnTo>
                  <a:lnTo>
                    <a:pt x="1408197" y="78461"/>
                  </a:lnTo>
                  <a:lnTo>
                    <a:pt x="1441723" y="100264"/>
                  </a:lnTo>
                  <a:lnTo>
                    <a:pt x="1474732" y="121713"/>
                  </a:lnTo>
                  <a:lnTo>
                    <a:pt x="1521789" y="154328"/>
                  </a:lnTo>
                  <a:lnTo>
                    <a:pt x="1554532" y="178197"/>
                  </a:lnTo>
                  <a:lnTo>
                    <a:pt x="1597958" y="218807"/>
                  </a:lnTo>
                  <a:lnTo>
                    <a:pt x="1637634" y="262119"/>
                  </a:lnTo>
                  <a:lnTo>
                    <a:pt x="1676204" y="306232"/>
                  </a:lnTo>
                  <a:lnTo>
                    <a:pt x="1711070" y="350582"/>
                  </a:lnTo>
                  <a:lnTo>
                    <a:pt x="1734848" y="382073"/>
                  </a:lnTo>
                  <a:lnTo>
                    <a:pt x="1772032" y="429654"/>
                  </a:lnTo>
                  <a:lnTo>
                    <a:pt x="1809864" y="475032"/>
                  </a:lnTo>
                  <a:lnTo>
                    <a:pt x="1846004" y="521639"/>
                  </a:lnTo>
                  <a:lnTo>
                    <a:pt x="1868195" y="554524"/>
                  </a:lnTo>
                  <a:lnTo>
                    <a:pt x="1889817" y="587955"/>
                  </a:lnTo>
                  <a:lnTo>
                    <a:pt x="1921826" y="635138"/>
                  </a:lnTo>
                  <a:lnTo>
                    <a:pt x="1953652" y="680398"/>
                  </a:lnTo>
                  <a:lnTo>
                    <a:pt x="1985423" y="725089"/>
                  </a:lnTo>
                  <a:lnTo>
                    <a:pt x="2017179" y="769610"/>
                  </a:lnTo>
                  <a:lnTo>
                    <a:pt x="2048932" y="814081"/>
                  </a:lnTo>
                  <a:lnTo>
                    <a:pt x="2077313" y="858537"/>
                  </a:lnTo>
                  <a:lnTo>
                    <a:pt x="2103595" y="902989"/>
                  </a:lnTo>
                  <a:lnTo>
                    <a:pt x="2132627" y="944068"/>
                  </a:lnTo>
                  <a:lnTo>
                    <a:pt x="2160201" y="983051"/>
                  </a:lnTo>
                  <a:lnTo>
                    <a:pt x="2189618" y="1021413"/>
                  </a:lnTo>
                  <a:lnTo>
                    <a:pt x="2230456" y="1067937"/>
                  </a:lnTo>
                  <a:lnTo>
                    <a:pt x="2268312" y="1115279"/>
                  </a:lnTo>
                  <a:lnTo>
                    <a:pt x="2306182" y="1158811"/>
                  </a:lnTo>
                  <a:lnTo>
                    <a:pt x="2350977" y="1200676"/>
                  </a:lnTo>
                  <a:lnTo>
                    <a:pt x="2387331" y="1228103"/>
                  </a:lnTo>
                  <a:lnTo>
                    <a:pt x="2433461" y="1262654"/>
                  </a:lnTo>
                  <a:lnTo>
                    <a:pt x="2479758" y="1296656"/>
                  </a:lnTo>
                  <a:lnTo>
                    <a:pt x="2522875" y="1330550"/>
                  </a:lnTo>
                  <a:lnTo>
                    <a:pt x="2565360" y="1362540"/>
                  </a:lnTo>
                  <a:lnTo>
                    <a:pt x="2611096" y="1389451"/>
                  </a:lnTo>
                  <a:lnTo>
                    <a:pt x="2655828" y="1419513"/>
                  </a:lnTo>
                  <a:lnTo>
                    <a:pt x="2698633" y="1446566"/>
                  </a:lnTo>
                  <a:lnTo>
                    <a:pt x="2741061" y="1472293"/>
                  </a:lnTo>
                  <a:lnTo>
                    <a:pt x="2788483" y="1497757"/>
                  </a:lnTo>
                  <a:lnTo>
                    <a:pt x="2826702" y="1516818"/>
                  </a:lnTo>
                  <a:lnTo>
                    <a:pt x="2869698" y="1534460"/>
                  </a:lnTo>
                  <a:lnTo>
                    <a:pt x="2901493" y="1541830"/>
                  </a:lnTo>
                  <a:lnTo>
                    <a:pt x="2934436" y="1549339"/>
                  </a:lnTo>
                  <a:lnTo>
                    <a:pt x="2980954" y="1559618"/>
                  </a:lnTo>
                  <a:lnTo>
                    <a:pt x="3022600" y="1567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3408"/>
            <p:cNvSpPr/>
            <p:nvPr>
              <p:custDataLst>
                <p:tags r:id="rId118"/>
              </p:custDataLst>
            </p:nvPr>
          </p:nvSpPr>
          <p:spPr>
            <a:xfrm>
              <a:off x="7785100" y="2792210"/>
              <a:ext cx="3517901" cy="65291"/>
            </a:xfrm>
            <a:custGeom>
              <a:avLst/>
              <a:gdLst/>
              <a:ahLst/>
              <a:cxnLst/>
              <a:rect l="0" t="0" r="0" b="0"/>
              <a:pathLst>
                <a:path w="3517901" h="65291">
                  <a:moveTo>
                    <a:pt x="0" y="33540"/>
                  </a:moveTo>
                  <a:lnTo>
                    <a:pt x="0" y="33540"/>
                  </a:lnTo>
                  <a:lnTo>
                    <a:pt x="37629" y="33540"/>
                  </a:lnTo>
                  <a:lnTo>
                    <a:pt x="67421" y="33540"/>
                  </a:lnTo>
                  <a:lnTo>
                    <a:pt x="109857" y="33540"/>
                  </a:lnTo>
                  <a:lnTo>
                    <a:pt x="160727" y="33540"/>
                  </a:lnTo>
                  <a:lnTo>
                    <a:pt x="217218" y="33540"/>
                  </a:lnTo>
                  <a:lnTo>
                    <a:pt x="287334" y="32834"/>
                  </a:lnTo>
                  <a:lnTo>
                    <a:pt x="366533" y="31658"/>
                  </a:lnTo>
                  <a:lnTo>
                    <a:pt x="451789" y="30169"/>
                  </a:lnTo>
                  <a:lnTo>
                    <a:pt x="551666" y="27059"/>
                  </a:lnTo>
                  <a:lnTo>
                    <a:pt x="661288" y="22870"/>
                  </a:lnTo>
                  <a:lnTo>
                    <a:pt x="777409" y="17960"/>
                  </a:lnTo>
                  <a:lnTo>
                    <a:pt x="909151" y="13981"/>
                  </a:lnTo>
                  <a:lnTo>
                    <a:pt x="1051306" y="10623"/>
                  </a:lnTo>
                  <a:lnTo>
                    <a:pt x="1200404" y="7678"/>
                  </a:lnTo>
                  <a:lnTo>
                    <a:pt x="1354835" y="5010"/>
                  </a:lnTo>
                  <a:lnTo>
                    <a:pt x="1512823" y="2525"/>
                  </a:lnTo>
                  <a:lnTo>
                    <a:pt x="1673182" y="164"/>
                  </a:lnTo>
                  <a:lnTo>
                    <a:pt x="1834415" y="0"/>
                  </a:lnTo>
                  <a:lnTo>
                    <a:pt x="1996234" y="1302"/>
                  </a:lnTo>
                  <a:lnTo>
                    <a:pt x="2158438" y="3582"/>
                  </a:lnTo>
                  <a:lnTo>
                    <a:pt x="2316669" y="7218"/>
                  </a:lnTo>
                  <a:lnTo>
                    <a:pt x="2472250" y="11758"/>
                  </a:lnTo>
                  <a:lnTo>
                    <a:pt x="2626068" y="16902"/>
                  </a:lnTo>
                  <a:lnTo>
                    <a:pt x="2767418" y="22448"/>
                  </a:lnTo>
                  <a:lnTo>
                    <a:pt x="2900456" y="28262"/>
                  </a:lnTo>
                  <a:lnTo>
                    <a:pt x="3027954" y="34255"/>
                  </a:lnTo>
                  <a:lnTo>
                    <a:pt x="3139056" y="40366"/>
                  </a:lnTo>
                  <a:lnTo>
                    <a:pt x="3239234" y="46557"/>
                  </a:lnTo>
                  <a:lnTo>
                    <a:pt x="3332121" y="52802"/>
                  </a:lnTo>
                  <a:lnTo>
                    <a:pt x="3394048" y="56964"/>
                  </a:lnTo>
                  <a:lnTo>
                    <a:pt x="3517900" y="65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8" name="SMARTInkShape-Group548"/>
          <p:cNvGrpSpPr/>
          <p:nvPr/>
        </p:nvGrpSpPr>
        <p:grpSpPr>
          <a:xfrm>
            <a:off x="1753483" y="2343735"/>
            <a:ext cx="469018" cy="815219"/>
            <a:chOff x="1753483" y="2343735"/>
            <a:chExt cx="469018" cy="815219"/>
          </a:xfrm>
        </p:grpSpPr>
        <p:sp>
          <p:nvSpPr>
            <p:cNvPr id="392" name="SMARTInkShape-3409"/>
            <p:cNvSpPr/>
            <p:nvPr>
              <p:custDataLst>
                <p:tags r:id="rId101"/>
              </p:custDataLst>
            </p:nvPr>
          </p:nvSpPr>
          <p:spPr>
            <a:xfrm>
              <a:off x="1753961" y="2343735"/>
              <a:ext cx="195490" cy="210641"/>
            </a:xfrm>
            <a:custGeom>
              <a:avLst/>
              <a:gdLst/>
              <a:ahLst/>
              <a:cxnLst/>
              <a:rect l="0" t="0" r="0" b="0"/>
              <a:pathLst>
                <a:path w="195490" h="210641">
                  <a:moveTo>
                    <a:pt x="55789" y="94665"/>
                  </a:moveTo>
                  <a:lnTo>
                    <a:pt x="55789" y="94665"/>
                  </a:lnTo>
                  <a:lnTo>
                    <a:pt x="55789" y="98036"/>
                  </a:lnTo>
                  <a:lnTo>
                    <a:pt x="36016" y="142325"/>
                  </a:lnTo>
                  <a:lnTo>
                    <a:pt x="16183" y="185974"/>
                  </a:lnTo>
                  <a:lnTo>
                    <a:pt x="3231" y="209030"/>
                  </a:lnTo>
                  <a:lnTo>
                    <a:pt x="1700" y="210419"/>
                  </a:lnTo>
                  <a:lnTo>
                    <a:pt x="680" y="210640"/>
                  </a:lnTo>
                  <a:lnTo>
                    <a:pt x="0" y="210082"/>
                  </a:lnTo>
                  <a:lnTo>
                    <a:pt x="9752" y="164971"/>
                  </a:lnTo>
                  <a:lnTo>
                    <a:pt x="25450" y="122395"/>
                  </a:lnTo>
                  <a:lnTo>
                    <a:pt x="42096" y="82655"/>
                  </a:lnTo>
                  <a:lnTo>
                    <a:pt x="53535" y="44775"/>
                  </a:lnTo>
                  <a:lnTo>
                    <a:pt x="73884" y="1391"/>
                  </a:lnTo>
                  <a:lnTo>
                    <a:pt x="74908" y="732"/>
                  </a:lnTo>
                  <a:lnTo>
                    <a:pt x="77927" y="0"/>
                  </a:lnTo>
                  <a:lnTo>
                    <a:pt x="79720" y="511"/>
                  </a:lnTo>
                  <a:lnTo>
                    <a:pt x="83594" y="2960"/>
                  </a:lnTo>
                  <a:lnTo>
                    <a:pt x="108240" y="44243"/>
                  </a:lnTo>
                  <a:lnTo>
                    <a:pt x="136679" y="88938"/>
                  </a:lnTo>
                  <a:lnTo>
                    <a:pt x="163411" y="130589"/>
                  </a:lnTo>
                  <a:lnTo>
                    <a:pt x="190493" y="176324"/>
                  </a:lnTo>
                  <a:lnTo>
                    <a:pt x="195489" y="189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3410"/>
            <p:cNvSpPr/>
            <p:nvPr>
              <p:custDataLst>
                <p:tags r:id="rId102"/>
              </p:custDataLst>
            </p:nvPr>
          </p:nvSpPr>
          <p:spPr>
            <a:xfrm>
              <a:off x="2085779" y="3022600"/>
              <a:ext cx="136722" cy="43568"/>
            </a:xfrm>
            <a:custGeom>
              <a:avLst/>
              <a:gdLst/>
              <a:ahLst/>
              <a:cxnLst/>
              <a:rect l="0" t="0" r="0" b="0"/>
              <a:pathLst>
                <a:path w="136722" h="43568">
                  <a:moveTo>
                    <a:pt x="3371" y="38100"/>
                  </a:moveTo>
                  <a:lnTo>
                    <a:pt x="3371" y="38100"/>
                  </a:lnTo>
                  <a:lnTo>
                    <a:pt x="0" y="41471"/>
                  </a:lnTo>
                  <a:lnTo>
                    <a:pt x="418" y="42464"/>
                  </a:lnTo>
                  <a:lnTo>
                    <a:pt x="4646" y="43567"/>
                  </a:lnTo>
                  <a:lnTo>
                    <a:pt x="51371" y="26696"/>
                  </a:lnTo>
                  <a:lnTo>
                    <a:pt x="97911" y="14785"/>
                  </a:lnTo>
                  <a:lnTo>
                    <a:pt x="136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3411"/>
            <p:cNvSpPr/>
            <p:nvPr>
              <p:custDataLst>
                <p:tags r:id="rId103"/>
              </p:custDataLst>
            </p:nvPr>
          </p:nvSpPr>
          <p:spPr>
            <a:xfrm>
              <a:off x="2091842" y="2883409"/>
              <a:ext cx="105259" cy="12192"/>
            </a:xfrm>
            <a:custGeom>
              <a:avLst/>
              <a:gdLst/>
              <a:ahLst/>
              <a:cxnLst/>
              <a:rect l="0" t="0" r="0" b="0"/>
              <a:pathLst>
                <a:path w="105259" h="12192">
                  <a:moveTo>
                    <a:pt x="3658" y="12191"/>
                  </a:moveTo>
                  <a:lnTo>
                    <a:pt x="3658" y="12191"/>
                  </a:lnTo>
                  <a:lnTo>
                    <a:pt x="287" y="12191"/>
                  </a:lnTo>
                  <a:lnTo>
                    <a:pt x="0" y="11485"/>
                  </a:lnTo>
                  <a:lnTo>
                    <a:pt x="1562" y="8820"/>
                  </a:lnTo>
                  <a:lnTo>
                    <a:pt x="13150" y="3353"/>
                  </a:lnTo>
                  <a:lnTo>
                    <a:pt x="55987" y="0"/>
                  </a:lnTo>
                  <a:lnTo>
                    <a:pt x="105258" y="5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3412"/>
            <p:cNvSpPr/>
            <p:nvPr>
              <p:custDataLst>
                <p:tags r:id="rId104"/>
              </p:custDataLst>
            </p:nvPr>
          </p:nvSpPr>
          <p:spPr>
            <a:xfrm>
              <a:off x="2152650" y="2903715"/>
              <a:ext cx="9485" cy="150636"/>
            </a:xfrm>
            <a:custGeom>
              <a:avLst/>
              <a:gdLst/>
              <a:ahLst/>
              <a:cxnLst/>
              <a:rect l="0" t="0" r="0" b="0"/>
              <a:pathLst>
                <a:path w="9485" h="150636">
                  <a:moveTo>
                    <a:pt x="0" y="10935"/>
                  </a:moveTo>
                  <a:lnTo>
                    <a:pt x="0" y="10935"/>
                  </a:lnTo>
                  <a:lnTo>
                    <a:pt x="5467" y="0"/>
                  </a:lnTo>
                  <a:lnTo>
                    <a:pt x="5761" y="823"/>
                  </a:lnTo>
                  <a:lnTo>
                    <a:pt x="8197" y="44757"/>
                  </a:lnTo>
                  <a:lnTo>
                    <a:pt x="9484" y="75049"/>
                  </a:lnTo>
                  <a:lnTo>
                    <a:pt x="6969" y="116890"/>
                  </a:lnTo>
                  <a:lnTo>
                    <a:pt x="6350" y="150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3413"/>
            <p:cNvSpPr/>
            <p:nvPr>
              <p:custDataLst>
                <p:tags r:id="rId105"/>
              </p:custDataLst>
            </p:nvPr>
          </p:nvSpPr>
          <p:spPr>
            <a:xfrm>
              <a:off x="1972021" y="2894206"/>
              <a:ext cx="95607" cy="169907"/>
            </a:xfrm>
            <a:custGeom>
              <a:avLst/>
              <a:gdLst/>
              <a:ahLst/>
              <a:cxnLst/>
              <a:rect l="0" t="0" r="0" b="0"/>
              <a:pathLst>
                <a:path w="95607" h="169907">
                  <a:moveTo>
                    <a:pt x="9179" y="64894"/>
                  </a:moveTo>
                  <a:lnTo>
                    <a:pt x="9179" y="64894"/>
                  </a:lnTo>
                  <a:lnTo>
                    <a:pt x="9179" y="68265"/>
                  </a:lnTo>
                  <a:lnTo>
                    <a:pt x="24106" y="109858"/>
                  </a:lnTo>
                  <a:lnTo>
                    <a:pt x="27867" y="147489"/>
                  </a:lnTo>
                  <a:lnTo>
                    <a:pt x="26187" y="156401"/>
                  </a:lnTo>
                  <a:lnTo>
                    <a:pt x="24751" y="159766"/>
                  </a:lnTo>
                  <a:lnTo>
                    <a:pt x="23088" y="161303"/>
                  </a:lnTo>
                  <a:lnTo>
                    <a:pt x="21274" y="161622"/>
                  </a:lnTo>
                  <a:lnTo>
                    <a:pt x="19359" y="161129"/>
                  </a:lnTo>
                  <a:lnTo>
                    <a:pt x="15350" y="156819"/>
                  </a:lnTo>
                  <a:lnTo>
                    <a:pt x="13293" y="153694"/>
                  </a:lnTo>
                  <a:lnTo>
                    <a:pt x="4922" y="117556"/>
                  </a:lnTo>
                  <a:lnTo>
                    <a:pt x="0" y="78459"/>
                  </a:lnTo>
                  <a:lnTo>
                    <a:pt x="3943" y="32610"/>
                  </a:lnTo>
                  <a:lnTo>
                    <a:pt x="9509" y="13230"/>
                  </a:lnTo>
                  <a:lnTo>
                    <a:pt x="14264" y="5949"/>
                  </a:lnTo>
                  <a:lnTo>
                    <a:pt x="21082" y="361"/>
                  </a:lnTo>
                  <a:lnTo>
                    <a:pt x="24875" y="0"/>
                  </a:lnTo>
                  <a:lnTo>
                    <a:pt x="32853" y="3362"/>
                  </a:lnTo>
                  <a:lnTo>
                    <a:pt x="45278" y="13188"/>
                  </a:lnTo>
                  <a:lnTo>
                    <a:pt x="54526" y="31778"/>
                  </a:lnTo>
                  <a:lnTo>
                    <a:pt x="55674" y="47118"/>
                  </a:lnTo>
                  <a:lnTo>
                    <a:pt x="47576" y="88470"/>
                  </a:lnTo>
                  <a:lnTo>
                    <a:pt x="48182" y="88372"/>
                  </a:lnTo>
                  <a:lnTo>
                    <a:pt x="52407" y="85570"/>
                  </a:lnTo>
                  <a:lnTo>
                    <a:pt x="58833" y="84426"/>
                  </a:lnTo>
                  <a:lnTo>
                    <a:pt x="69360" y="84792"/>
                  </a:lnTo>
                  <a:lnTo>
                    <a:pt x="89733" y="92801"/>
                  </a:lnTo>
                  <a:lnTo>
                    <a:pt x="92515" y="96198"/>
                  </a:lnTo>
                  <a:lnTo>
                    <a:pt x="95606" y="105618"/>
                  </a:lnTo>
                  <a:lnTo>
                    <a:pt x="93975" y="126192"/>
                  </a:lnTo>
                  <a:lnTo>
                    <a:pt x="87083" y="140115"/>
                  </a:lnTo>
                  <a:lnTo>
                    <a:pt x="68782" y="162930"/>
                  </a:lnTo>
                  <a:lnTo>
                    <a:pt x="58247" y="168437"/>
                  </a:lnTo>
                  <a:lnTo>
                    <a:pt x="52474" y="169906"/>
                  </a:lnTo>
                  <a:lnTo>
                    <a:pt x="47215" y="169474"/>
                  </a:lnTo>
                  <a:lnTo>
                    <a:pt x="37608" y="165232"/>
                  </a:lnTo>
                  <a:lnTo>
                    <a:pt x="30516" y="158642"/>
                  </a:lnTo>
                  <a:lnTo>
                    <a:pt x="20214" y="146285"/>
                  </a:lnTo>
                  <a:lnTo>
                    <a:pt x="20064" y="143143"/>
                  </a:lnTo>
                  <a:lnTo>
                    <a:pt x="28229" y="128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3414"/>
            <p:cNvSpPr/>
            <p:nvPr>
              <p:custDataLst>
                <p:tags r:id="rId106"/>
              </p:custDataLst>
            </p:nvPr>
          </p:nvSpPr>
          <p:spPr>
            <a:xfrm>
              <a:off x="1753483" y="2654762"/>
              <a:ext cx="172532" cy="504192"/>
            </a:xfrm>
            <a:custGeom>
              <a:avLst/>
              <a:gdLst/>
              <a:ahLst/>
              <a:cxnLst/>
              <a:rect l="0" t="0" r="0" b="0"/>
              <a:pathLst>
                <a:path w="172532" h="504192">
                  <a:moveTo>
                    <a:pt x="5467" y="113838"/>
                  </a:moveTo>
                  <a:lnTo>
                    <a:pt x="5467" y="113838"/>
                  </a:lnTo>
                  <a:lnTo>
                    <a:pt x="2096" y="113838"/>
                  </a:lnTo>
                  <a:lnTo>
                    <a:pt x="1103" y="114544"/>
                  </a:lnTo>
                  <a:lnTo>
                    <a:pt x="441" y="115719"/>
                  </a:lnTo>
                  <a:lnTo>
                    <a:pt x="0" y="117209"/>
                  </a:lnTo>
                  <a:lnTo>
                    <a:pt x="6141" y="153070"/>
                  </a:lnTo>
                  <a:lnTo>
                    <a:pt x="13898" y="197899"/>
                  </a:lnTo>
                  <a:lnTo>
                    <a:pt x="20503" y="237276"/>
                  </a:lnTo>
                  <a:lnTo>
                    <a:pt x="25790" y="282999"/>
                  </a:lnTo>
                  <a:lnTo>
                    <a:pt x="28188" y="307046"/>
                  </a:lnTo>
                  <a:lnTo>
                    <a:pt x="30492" y="331543"/>
                  </a:lnTo>
                  <a:lnTo>
                    <a:pt x="32734" y="356341"/>
                  </a:lnTo>
                  <a:lnTo>
                    <a:pt x="37106" y="402710"/>
                  </a:lnTo>
                  <a:lnTo>
                    <a:pt x="39990" y="443309"/>
                  </a:lnTo>
                  <a:lnTo>
                    <a:pt x="37974" y="490591"/>
                  </a:lnTo>
                  <a:lnTo>
                    <a:pt x="36848" y="500006"/>
                  </a:lnTo>
                  <a:lnTo>
                    <a:pt x="35560" y="502517"/>
                  </a:lnTo>
                  <a:lnTo>
                    <a:pt x="33995" y="504191"/>
                  </a:lnTo>
                  <a:lnTo>
                    <a:pt x="28494" y="494761"/>
                  </a:lnTo>
                  <a:lnTo>
                    <a:pt x="22051" y="472226"/>
                  </a:lnTo>
                  <a:lnTo>
                    <a:pt x="16836" y="433988"/>
                  </a:lnTo>
                  <a:lnTo>
                    <a:pt x="14457" y="409821"/>
                  </a:lnTo>
                  <a:lnTo>
                    <a:pt x="12166" y="383127"/>
                  </a:lnTo>
                  <a:lnTo>
                    <a:pt x="9933" y="354747"/>
                  </a:lnTo>
                  <a:lnTo>
                    <a:pt x="8444" y="325950"/>
                  </a:lnTo>
                  <a:lnTo>
                    <a:pt x="7452" y="296874"/>
                  </a:lnTo>
                  <a:lnTo>
                    <a:pt x="6790" y="267612"/>
                  </a:lnTo>
                  <a:lnTo>
                    <a:pt x="7760" y="240343"/>
                  </a:lnTo>
                  <a:lnTo>
                    <a:pt x="9818" y="214402"/>
                  </a:lnTo>
                  <a:lnTo>
                    <a:pt x="12601" y="189348"/>
                  </a:lnTo>
                  <a:lnTo>
                    <a:pt x="16573" y="164883"/>
                  </a:lnTo>
                  <a:lnTo>
                    <a:pt x="21338" y="140813"/>
                  </a:lnTo>
                  <a:lnTo>
                    <a:pt x="32276" y="95488"/>
                  </a:lnTo>
                  <a:lnTo>
                    <a:pt x="44193" y="56529"/>
                  </a:lnTo>
                  <a:lnTo>
                    <a:pt x="62803" y="16346"/>
                  </a:lnTo>
                  <a:lnTo>
                    <a:pt x="69796" y="8627"/>
                  </a:lnTo>
                  <a:lnTo>
                    <a:pt x="85093" y="49"/>
                  </a:lnTo>
                  <a:lnTo>
                    <a:pt x="101299" y="0"/>
                  </a:lnTo>
                  <a:lnTo>
                    <a:pt x="109571" y="1963"/>
                  </a:lnTo>
                  <a:lnTo>
                    <a:pt x="138070" y="24951"/>
                  </a:lnTo>
                  <a:lnTo>
                    <a:pt x="162114" y="61944"/>
                  </a:lnTo>
                  <a:lnTo>
                    <a:pt x="172531" y="100814"/>
                  </a:lnTo>
                  <a:lnTo>
                    <a:pt x="167442" y="128276"/>
                  </a:lnTo>
                  <a:lnTo>
                    <a:pt x="155067" y="154827"/>
                  </a:lnTo>
                  <a:lnTo>
                    <a:pt x="137807" y="176035"/>
                  </a:lnTo>
                  <a:lnTo>
                    <a:pt x="101515" y="200470"/>
                  </a:lnTo>
                  <a:lnTo>
                    <a:pt x="62854" y="211003"/>
                  </a:lnTo>
                  <a:lnTo>
                    <a:pt x="41085" y="209704"/>
                  </a:lnTo>
                  <a:lnTo>
                    <a:pt x="11817" y="202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1" name="SMARTInkShape-Group549"/>
          <p:cNvGrpSpPr/>
          <p:nvPr/>
        </p:nvGrpSpPr>
        <p:grpSpPr>
          <a:xfrm>
            <a:off x="2583954" y="2755900"/>
            <a:ext cx="210047" cy="130071"/>
            <a:chOff x="2583954" y="2755900"/>
            <a:chExt cx="210047" cy="130071"/>
          </a:xfrm>
        </p:grpSpPr>
        <p:sp>
          <p:nvSpPr>
            <p:cNvPr id="399" name="SMARTInkShape-3415"/>
            <p:cNvSpPr/>
            <p:nvPr>
              <p:custDataLst>
                <p:tags r:id="rId99"/>
              </p:custDataLst>
            </p:nvPr>
          </p:nvSpPr>
          <p:spPr>
            <a:xfrm>
              <a:off x="2583954" y="2838450"/>
              <a:ext cx="210047" cy="47521"/>
            </a:xfrm>
            <a:custGeom>
              <a:avLst/>
              <a:gdLst/>
              <a:ahLst/>
              <a:cxnLst/>
              <a:rect l="0" t="0" r="0" b="0"/>
              <a:pathLst>
                <a:path w="210047" h="47521">
                  <a:moveTo>
                    <a:pt x="13196" y="38100"/>
                  </a:moveTo>
                  <a:lnTo>
                    <a:pt x="13196" y="38100"/>
                  </a:lnTo>
                  <a:lnTo>
                    <a:pt x="3083" y="41471"/>
                  </a:lnTo>
                  <a:lnTo>
                    <a:pt x="810" y="43169"/>
                  </a:lnTo>
                  <a:lnTo>
                    <a:pt x="0" y="45007"/>
                  </a:lnTo>
                  <a:lnTo>
                    <a:pt x="165" y="46938"/>
                  </a:lnTo>
                  <a:lnTo>
                    <a:pt x="3098" y="47520"/>
                  </a:lnTo>
                  <a:lnTo>
                    <a:pt x="13882" y="46285"/>
                  </a:lnTo>
                  <a:lnTo>
                    <a:pt x="52675" y="31510"/>
                  </a:lnTo>
                  <a:lnTo>
                    <a:pt x="88363" y="22706"/>
                  </a:lnTo>
                  <a:lnTo>
                    <a:pt x="127742" y="15736"/>
                  </a:lnTo>
                  <a:lnTo>
                    <a:pt x="168763" y="7935"/>
                  </a:lnTo>
                  <a:lnTo>
                    <a:pt x="2100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3416"/>
            <p:cNvSpPr/>
            <p:nvPr>
              <p:custDataLst>
                <p:tags r:id="rId100"/>
              </p:custDataLst>
            </p:nvPr>
          </p:nvSpPr>
          <p:spPr>
            <a:xfrm>
              <a:off x="2597150" y="2755900"/>
              <a:ext cx="146051" cy="12440"/>
            </a:xfrm>
            <a:custGeom>
              <a:avLst/>
              <a:gdLst/>
              <a:ahLst/>
              <a:cxnLst/>
              <a:rect l="0" t="0" r="0" b="0"/>
              <a:pathLst>
                <a:path w="146051" h="12440">
                  <a:moveTo>
                    <a:pt x="0" y="6350"/>
                  </a:moveTo>
                  <a:lnTo>
                    <a:pt x="0" y="6350"/>
                  </a:lnTo>
                  <a:lnTo>
                    <a:pt x="0" y="11817"/>
                  </a:lnTo>
                  <a:lnTo>
                    <a:pt x="706" y="12111"/>
                  </a:lnTo>
                  <a:lnTo>
                    <a:pt x="3371" y="12439"/>
                  </a:lnTo>
                  <a:lnTo>
                    <a:pt x="39232" y="5758"/>
                  </a:lnTo>
                  <a:lnTo>
                    <a:pt x="76535" y="1706"/>
                  </a:lnTo>
                  <a:lnTo>
                    <a:pt x="123695" y="337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2" name="SMARTInkShape-3417"/>
          <p:cNvSpPr/>
          <p:nvPr>
            <p:custDataLst>
              <p:tags r:id="rId1"/>
            </p:custDataLst>
          </p:nvPr>
        </p:nvSpPr>
        <p:spPr>
          <a:xfrm>
            <a:off x="10493478" y="1848112"/>
            <a:ext cx="1101623" cy="94989"/>
          </a:xfrm>
          <a:custGeom>
            <a:avLst/>
            <a:gdLst/>
            <a:ahLst/>
            <a:cxnLst/>
            <a:rect l="0" t="0" r="0" b="0"/>
            <a:pathLst>
              <a:path w="1101623" h="94989">
                <a:moveTo>
                  <a:pt x="9422" y="25138"/>
                </a:moveTo>
                <a:lnTo>
                  <a:pt x="9422" y="25138"/>
                </a:lnTo>
                <a:lnTo>
                  <a:pt x="583" y="33976"/>
                </a:lnTo>
                <a:lnTo>
                  <a:pt x="0" y="35264"/>
                </a:lnTo>
                <a:lnTo>
                  <a:pt x="319" y="36122"/>
                </a:lnTo>
                <a:lnTo>
                  <a:pt x="1239" y="36694"/>
                </a:lnTo>
                <a:lnTo>
                  <a:pt x="36237" y="37499"/>
                </a:lnTo>
                <a:lnTo>
                  <a:pt x="60460" y="35495"/>
                </a:lnTo>
                <a:lnTo>
                  <a:pt x="90722" y="32043"/>
                </a:lnTo>
                <a:lnTo>
                  <a:pt x="125003" y="27625"/>
                </a:lnTo>
                <a:lnTo>
                  <a:pt x="165497" y="23268"/>
                </a:lnTo>
                <a:lnTo>
                  <a:pt x="210133" y="18953"/>
                </a:lnTo>
                <a:lnTo>
                  <a:pt x="257529" y="14664"/>
                </a:lnTo>
                <a:lnTo>
                  <a:pt x="310294" y="11805"/>
                </a:lnTo>
                <a:lnTo>
                  <a:pt x="366637" y="9900"/>
                </a:lnTo>
                <a:lnTo>
                  <a:pt x="425365" y="8629"/>
                </a:lnTo>
                <a:lnTo>
                  <a:pt x="483567" y="7782"/>
                </a:lnTo>
                <a:lnTo>
                  <a:pt x="541418" y="7217"/>
                </a:lnTo>
                <a:lnTo>
                  <a:pt x="599036" y="6841"/>
                </a:lnTo>
                <a:lnTo>
                  <a:pt x="646620" y="6590"/>
                </a:lnTo>
                <a:lnTo>
                  <a:pt x="687515" y="6423"/>
                </a:lnTo>
                <a:lnTo>
                  <a:pt x="723950" y="6311"/>
                </a:lnTo>
                <a:lnTo>
                  <a:pt x="766316" y="6187"/>
                </a:lnTo>
                <a:lnTo>
                  <a:pt x="781148" y="6132"/>
                </a:lnTo>
                <a:lnTo>
                  <a:pt x="750002" y="5395"/>
                </a:lnTo>
                <a:lnTo>
                  <a:pt x="723981" y="4215"/>
                </a:lnTo>
                <a:lnTo>
                  <a:pt x="693228" y="2723"/>
                </a:lnTo>
                <a:lnTo>
                  <a:pt x="652264" y="1728"/>
                </a:lnTo>
                <a:lnTo>
                  <a:pt x="604495" y="1064"/>
                </a:lnTo>
                <a:lnTo>
                  <a:pt x="552188" y="622"/>
                </a:lnTo>
                <a:lnTo>
                  <a:pt x="495443" y="327"/>
                </a:lnTo>
                <a:lnTo>
                  <a:pt x="435742" y="131"/>
                </a:lnTo>
                <a:lnTo>
                  <a:pt x="374067" y="0"/>
                </a:lnTo>
                <a:lnTo>
                  <a:pt x="316018" y="618"/>
                </a:lnTo>
                <a:lnTo>
                  <a:pt x="260387" y="1736"/>
                </a:lnTo>
                <a:lnTo>
                  <a:pt x="206365" y="3186"/>
                </a:lnTo>
                <a:lnTo>
                  <a:pt x="165412" y="4154"/>
                </a:lnTo>
                <a:lnTo>
                  <a:pt x="133170" y="4798"/>
                </a:lnTo>
                <a:lnTo>
                  <a:pt x="89823" y="6220"/>
                </a:lnTo>
                <a:lnTo>
                  <a:pt x="72907" y="9204"/>
                </a:lnTo>
                <a:lnTo>
                  <a:pt x="77147" y="10988"/>
                </a:lnTo>
                <a:lnTo>
                  <a:pt x="104433" y="14851"/>
                </a:lnTo>
                <a:lnTo>
                  <a:pt x="129913" y="16869"/>
                </a:lnTo>
                <a:lnTo>
                  <a:pt x="161716" y="18920"/>
                </a:lnTo>
                <a:lnTo>
                  <a:pt x="197735" y="20993"/>
                </a:lnTo>
                <a:lnTo>
                  <a:pt x="242207" y="23080"/>
                </a:lnTo>
                <a:lnTo>
                  <a:pt x="292317" y="25177"/>
                </a:lnTo>
                <a:lnTo>
                  <a:pt x="346186" y="27281"/>
                </a:lnTo>
                <a:lnTo>
                  <a:pt x="401148" y="30094"/>
                </a:lnTo>
                <a:lnTo>
                  <a:pt x="456840" y="33381"/>
                </a:lnTo>
                <a:lnTo>
                  <a:pt x="513017" y="36983"/>
                </a:lnTo>
                <a:lnTo>
                  <a:pt x="561051" y="40090"/>
                </a:lnTo>
                <a:lnTo>
                  <a:pt x="603659" y="42867"/>
                </a:lnTo>
                <a:lnTo>
                  <a:pt x="642646" y="45424"/>
                </a:lnTo>
                <a:lnTo>
                  <a:pt x="685966" y="48265"/>
                </a:lnTo>
                <a:lnTo>
                  <a:pt x="697519" y="49023"/>
                </a:lnTo>
                <a:lnTo>
                  <a:pt x="697458" y="49528"/>
                </a:lnTo>
                <a:lnTo>
                  <a:pt x="651826" y="50239"/>
                </a:lnTo>
                <a:lnTo>
                  <a:pt x="619020" y="50338"/>
                </a:lnTo>
                <a:lnTo>
                  <a:pt x="580920" y="50405"/>
                </a:lnTo>
                <a:lnTo>
                  <a:pt x="535060" y="50449"/>
                </a:lnTo>
                <a:lnTo>
                  <a:pt x="484025" y="50479"/>
                </a:lnTo>
                <a:lnTo>
                  <a:pt x="429541" y="50499"/>
                </a:lnTo>
                <a:lnTo>
                  <a:pt x="381929" y="50512"/>
                </a:lnTo>
                <a:lnTo>
                  <a:pt x="338899" y="50520"/>
                </a:lnTo>
                <a:lnTo>
                  <a:pt x="298924" y="50526"/>
                </a:lnTo>
                <a:lnTo>
                  <a:pt x="270861" y="49824"/>
                </a:lnTo>
                <a:lnTo>
                  <a:pt x="235919" y="47164"/>
                </a:lnTo>
                <a:lnTo>
                  <a:pt x="233797" y="45466"/>
                </a:lnTo>
                <a:lnTo>
                  <a:pt x="252137" y="41698"/>
                </a:lnTo>
                <a:lnTo>
                  <a:pt x="280593" y="40412"/>
                </a:lnTo>
                <a:lnTo>
                  <a:pt x="320024" y="39554"/>
                </a:lnTo>
                <a:lnTo>
                  <a:pt x="366774" y="38982"/>
                </a:lnTo>
                <a:lnTo>
                  <a:pt x="427574" y="38600"/>
                </a:lnTo>
                <a:lnTo>
                  <a:pt x="497737" y="38346"/>
                </a:lnTo>
                <a:lnTo>
                  <a:pt x="574150" y="38177"/>
                </a:lnTo>
                <a:lnTo>
                  <a:pt x="651903" y="41592"/>
                </a:lnTo>
                <a:lnTo>
                  <a:pt x="730549" y="47396"/>
                </a:lnTo>
                <a:lnTo>
                  <a:pt x="809789" y="54793"/>
                </a:lnTo>
                <a:lnTo>
                  <a:pt x="877433" y="62547"/>
                </a:lnTo>
                <a:lnTo>
                  <a:pt x="937346" y="70539"/>
                </a:lnTo>
                <a:lnTo>
                  <a:pt x="992105" y="78688"/>
                </a:lnTo>
                <a:lnTo>
                  <a:pt x="1028612" y="84122"/>
                </a:lnTo>
                <a:lnTo>
                  <a:pt x="1101622" y="9498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7" name="SMARTInkShape-Group551"/>
          <p:cNvGrpSpPr/>
          <p:nvPr/>
        </p:nvGrpSpPr>
        <p:grpSpPr>
          <a:xfrm>
            <a:off x="3145211" y="2139950"/>
            <a:ext cx="2111106" cy="1381717"/>
            <a:chOff x="3145211" y="2139950"/>
            <a:chExt cx="2111106" cy="1381717"/>
          </a:xfrm>
        </p:grpSpPr>
        <p:sp>
          <p:nvSpPr>
            <p:cNvPr id="403" name="SMARTInkShape-3418"/>
            <p:cNvSpPr/>
            <p:nvPr>
              <p:custDataLst>
                <p:tags r:id="rId85"/>
              </p:custDataLst>
            </p:nvPr>
          </p:nvSpPr>
          <p:spPr>
            <a:xfrm>
              <a:off x="3861945" y="2794000"/>
              <a:ext cx="240156" cy="133351"/>
            </a:xfrm>
            <a:custGeom>
              <a:avLst/>
              <a:gdLst/>
              <a:ahLst/>
              <a:cxnLst/>
              <a:rect l="0" t="0" r="0" b="0"/>
              <a:pathLst>
                <a:path w="240156" h="133351">
                  <a:moveTo>
                    <a:pt x="11555" y="133350"/>
                  </a:moveTo>
                  <a:lnTo>
                    <a:pt x="11555" y="133350"/>
                  </a:lnTo>
                  <a:lnTo>
                    <a:pt x="1430" y="107324"/>
                  </a:lnTo>
                  <a:lnTo>
                    <a:pt x="0" y="98029"/>
                  </a:lnTo>
                  <a:lnTo>
                    <a:pt x="3126" y="89195"/>
                  </a:lnTo>
                  <a:lnTo>
                    <a:pt x="5936" y="84863"/>
                  </a:lnTo>
                  <a:lnTo>
                    <a:pt x="26745" y="68654"/>
                  </a:lnTo>
                  <a:lnTo>
                    <a:pt x="61995" y="50446"/>
                  </a:lnTo>
                  <a:lnTo>
                    <a:pt x="93240" y="39824"/>
                  </a:lnTo>
                  <a:lnTo>
                    <a:pt x="127587" y="30399"/>
                  </a:lnTo>
                  <a:lnTo>
                    <a:pt x="161668" y="21507"/>
                  </a:lnTo>
                  <a:lnTo>
                    <a:pt x="209217" y="8567"/>
                  </a:lnTo>
                  <a:lnTo>
                    <a:pt x="2401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3419"/>
            <p:cNvSpPr/>
            <p:nvPr>
              <p:custDataLst>
                <p:tags r:id="rId86"/>
              </p:custDataLst>
            </p:nvPr>
          </p:nvSpPr>
          <p:spPr>
            <a:xfrm>
              <a:off x="4021069" y="2662415"/>
              <a:ext cx="157232" cy="315736"/>
            </a:xfrm>
            <a:custGeom>
              <a:avLst/>
              <a:gdLst/>
              <a:ahLst/>
              <a:cxnLst/>
              <a:rect l="0" t="0" r="0" b="0"/>
              <a:pathLst>
                <a:path w="157232" h="315736">
                  <a:moveTo>
                    <a:pt x="157231" y="10935"/>
                  </a:moveTo>
                  <a:lnTo>
                    <a:pt x="157231" y="10935"/>
                  </a:lnTo>
                  <a:lnTo>
                    <a:pt x="147118" y="4193"/>
                  </a:lnTo>
                  <a:lnTo>
                    <a:pt x="123974" y="0"/>
                  </a:lnTo>
                  <a:lnTo>
                    <a:pt x="94774" y="5500"/>
                  </a:lnTo>
                  <a:lnTo>
                    <a:pt x="63779" y="26180"/>
                  </a:lnTo>
                  <a:lnTo>
                    <a:pt x="32253" y="68133"/>
                  </a:lnTo>
                  <a:lnTo>
                    <a:pt x="14902" y="104560"/>
                  </a:lnTo>
                  <a:lnTo>
                    <a:pt x="2957" y="144268"/>
                  </a:lnTo>
                  <a:lnTo>
                    <a:pt x="0" y="185435"/>
                  </a:lnTo>
                  <a:lnTo>
                    <a:pt x="6682" y="221605"/>
                  </a:lnTo>
                  <a:lnTo>
                    <a:pt x="20470" y="253438"/>
                  </a:lnTo>
                  <a:lnTo>
                    <a:pt x="40709" y="281698"/>
                  </a:lnTo>
                  <a:lnTo>
                    <a:pt x="65697" y="300842"/>
                  </a:lnTo>
                  <a:lnTo>
                    <a:pt x="92561" y="311939"/>
                  </a:lnTo>
                  <a:lnTo>
                    <a:pt x="144531" y="315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3420"/>
            <p:cNvSpPr/>
            <p:nvPr>
              <p:custDataLst>
                <p:tags r:id="rId87"/>
              </p:custDataLst>
            </p:nvPr>
          </p:nvSpPr>
          <p:spPr>
            <a:xfrm>
              <a:off x="4192221" y="2776324"/>
              <a:ext cx="93511" cy="276579"/>
            </a:xfrm>
            <a:custGeom>
              <a:avLst/>
              <a:gdLst/>
              <a:ahLst/>
              <a:cxnLst/>
              <a:rect l="0" t="0" r="0" b="0"/>
              <a:pathLst>
                <a:path w="93511" h="276579">
                  <a:moveTo>
                    <a:pt x="30529" y="93876"/>
                  </a:moveTo>
                  <a:lnTo>
                    <a:pt x="30529" y="93876"/>
                  </a:lnTo>
                  <a:lnTo>
                    <a:pt x="27158" y="90505"/>
                  </a:lnTo>
                  <a:lnTo>
                    <a:pt x="23622" y="88850"/>
                  </a:lnTo>
                  <a:lnTo>
                    <a:pt x="21691" y="88409"/>
                  </a:lnTo>
                  <a:lnTo>
                    <a:pt x="19698" y="90231"/>
                  </a:lnTo>
                  <a:lnTo>
                    <a:pt x="15602" y="97901"/>
                  </a:lnTo>
                  <a:lnTo>
                    <a:pt x="12700" y="120860"/>
                  </a:lnTo>
                  <a:lnTo>
                    <a:pt x="13903" y="153141"/>
                  </a:lnTo>
                  <a:lnTo>
                    <a:pt x="16084" y="192183"/>
                  </a:lnTo>
                  <a:lnTo>
                    <a:pt x="17312" y="239107"/>
                  </a:lnTo>
                  <a:lnTo>
                    <a:pt x="17760" y="275854"/>
                  </a:lnTo>
                  <a:lnTo>
                    <a:pt x="17078" y="276578"/>
                  </a:lnTo>
                  <a:lnTo>
                    <a:pt x="14437" y="271738"/>
                  </a:lnTo>
                  <a:lnTo>
                    <a:pt x="6994" y="228283"/>
                  </a:lnTo>
                  <a:lnTo>
                    <a:pt x="2901" y="190537"/>
                  </a:lnTo>
                  <a:lnTo>
                    <a:pt x="1527" y="167489"/>
                  </a:lnTo>
                  <a:lnTo>
                    <a:pt x="611" y="142246"/>
                  </a:lnTo>
                  <a:lnTo>
                    <a:pt x="0" y="115539"/>
                  </a:lnTo>
                  <a:lnTo>
                    <a:pt x="3085" y="74576"/>
                  </a:lnTo>
                  <a:lnTo>
                    <a:pt x="14636" y="31478"/>
                  </a:lnTo>
                  <a:lnTo>
                    <a:pt x="25582" y="12521"/>
                  </a:lnTo>
                  <a:lnTo>
                    <a:pt x="37502" y="1744"/>
                  </a:lnTo>
                  <a:lnTo>
                    <a:pt x="44350" y="0"/>
                  </a:lnTo>
                  <a:lnTo>
                    <a:pt x="59485" y="1823"/>
                  </a:lnTo>
                  <a:lnTo>
                    <a:pt x="80501" y="14155"/>
                  </a:lnTo>
                  <a:lnTo>
                    <a:pt x="89898" y="30928"/>
                  </a:lnTo>
                  <a:lnTo>
                    <a:pt x="93391" y="41327"/>
                  </a:lnTo>
                  <a:lnTo>
                    <a:pt x="93510" y="62290"/>
                  </a:lnTo>
                  <a:lnTo>
                    <a:pt x="87448" y="83365"/>
                  </a:lnTo>
                  <a:lnTo>
                    <a:pt x="68169" y="112948"/>
                  </a:lnTo>
                  <a:lnTo>
                    <a:pt x="52667" y="126106"/>
                  </a:lnTo>
                  <a:lnTo>
                    <a:pt x="38251" y="132895"/>
                  </a:lnTo>
                  <a:lnTo>
                    <a:pt x="31444" y="134705"/>
                  </a:lnTo>
                  <a:lnTo>
                    <a:pt x="26200" y="133795"/>
                  </a:lnTo>
                  <a:lnTo>
                    <a:pt x="21999" y="131072"/>
                  </a:lnTo>
                  <a:lnTo>
                    <a:pt x="11479" y="119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3421"/>
            <p:cNvSpPr/>
            <p:nvPr>
              <p:custDataLst>
                <p:tags r:id="rId88"/>
              </p:custDataLst>
            </p:nvPr>
          </p:nvSpPr>
          <p:spPr>
            <a:xfrm>
              <a:off x="3219450" y="2139950"/>
              <a:ext cx="19051" cy="190501"/>
            </a:xfrm>
            <a:custGeom>
              <a:avLst/>
              <a:gdLst/>
              <a:ahLst/>
              <a:cxnLst/>
              <a:rect l="0" t="0" r="0" b="0"/>
              <a:pathLst>
                <a:path w="19051" h="190501">
                  <a:moveTo>
                    <a:pt x="19050" y="0"/>
                  </a:moveTo>
                  <a:lnTo>
                    <a:pt x="19050" y="0"/>
                  </a:lnTo>
                  <a:lnTo>
                    <a:pt x="15679" y="46087"/>
                  </a:lnTo>
                  <a:lnTo>
                    <a:pt x="10212" y="93148"/>
                  </a:lnTo>
                  <a:lnTo>
                    <a:pt x="6185" y="130769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3422"/>
            <p:cNvSpPr/>
            <p:nvPr>
              <p:custDataLst>
                <p:tags r:id="rId89"/>
              </p:custDataLst>
            </p:nvPr>
          </p:nvSpPr>
          <p:spPr>
            <a:xfrm>
              <a:off x="3145211" y="3372994"/>
              <a:ext cx="142796" cy="148673"/>
            </a:xfrm>
            <a:custGeom>
              <a:avLst/>
              <a:gdLst/>
              <a:ahLst/>
              <a:cxnLst/>
              <a:rect l="0" t="0" r="0" b="0"/>
              <a:pathLst>
                <a:path w="142796" h="148673">
                  <a:moveTo>
                    <a:pt x="74239" y="11556"/>
                  </a:moveTo>
                  <a:lnTo>
                    <a:pt x="74239" y="11556"/>
                  </a:lnTo>
                  <a:lnTo>
                    <a:pt x="68464" y="6486"/>
                  </a:lnTo>
                  <a:lnTo>
                    <a:pt x="58338" y="1430"/>
                  </a:lnTo>
                  <a:lnTo>
                    <a:pt x="50474" y="0"/>
                  </a:lnTo>
                  <a:lnTo>
                    <a:pt x="40393" y="3127"/>
                  </a:lnTo>
                  <a:lnTo>
                    <a:pt x="34742" y="5937"/>
                  </a:lnTo>
                  <a:lnTo>
                    <a:pt x="16674" y="26746"/>
                  </a:lnTo>
                  <a:lnTo>
                    <a:pt x="4658" y="58625"/>
                  </a:lnTo>
                  <a:lnTo>
                    <a:pt x="0" y="98253"/>
                  </a:lnTo>
                  <a:lnTo>
                    <a:pt x="4555" y="121114"/>
                  </a:lnTo>
                  <a:lnTo>
                    <a:pt x="8733" y="131161"/>
                  </a:lnTo>
                  <a:lnTo>
                    <a:pt x="15046" y="138565"/>
                  </a:lnTo>
                  <a:lnTo>
                    <a:pt x="31468" y="148672"/>
                  </a:lnTo>
                  <a:lnTo>
                    <a:pt x="54289" y="147991"/>
                  </a:lnTo>
                  <a:lnTo>
                    <a:pt x="80894" y="139221"/>
                  </a:lnTo>
                  <a:lnTo>
                    <a:pt x="109182" y="123565"/>
                  </a:lnTo>
                  <a:lnTo>
                    <a:pt x="128810" y="102966"/>
                  </a:lnTo>
                  <a:lnTo>
                    <a:pt x="140119" y="81110"/>
                  </a:lnTo>
                  <a:lnTo>
                    <a:pt x="142795" y="61989"/>
                  </a:lnTo>
                  <a:lnTo>
                    <a:pt x="140405" y="53645"/>
                  </a:lnTo>
                  <a:lnTo>
                    <a:pt x="130222" y="38729"/>
                  </a:lnTo>
                  <a:lnTo>
                    <a:pt x="101880" y="21802"/>
                  </a:lnTo>
                  <a:lnTo>
                    <a:pt x="48839" y="11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3423"/>
            <p:cNvSpPr/>
            <p:nvPr>
              <p:custDataLst>
                <p:tags r:id="rId90"/>
              </p:custDataLst>
            </p:nvPr>
          </p:nvSpPr>
          <p:spPr>
            <a:xfrm>
              <a:off x="4363333" y="2668765"/>
              <a:ext cx="11818" cy="290336"/>
            </a:xfrm>
            <a:custGeom>
              <a:avLst/>
              <a:gdLst/>
              <a:ahLst/>
              <a:cxnLst/>
              <a:rect l="0" t="0" r="0" b="0"/>
              <a:pathLst>
                <a:path w="11818" h="290336">
                  <a:moveTo>
                    <a:pt x="5467" y="10935"/>
                  </a:moveTo>
                  <a:lnTo>
                    <a:pt x="5467" y="10935"/>
                  </a:lnTo>
                  <a:lnTo>
                    <a:pt x="0" y="0"/>
                  </a:lnTo>
                  <a:lnTo>
                    <a:pt x="2749" y="5500"/>
                  </a:lnTo>
                  <a:lnTo>
                    <a:pt x="9294" y="46759"/>
                  </a:lnTo>
                  <a:lnTo>
                    <a:pt x="10695" y="79068"/>
                  </a:lnTo>
                  <a:lnTo>
                    <a:pt x="11318" y="118357"/>
                  </a:lnTo>
                  <a:lnTo>
                    <a:pt x="10890" y="160983"/>
                  </a:lnTo>
                  <a:lnTo>
                    <a:pt x="8347" y="203447"/>
                  </a:lnTo>
                  <a:lnTo>
                    <a:pt x="6747" y="238312"/>
                  </a:lnTo>
                  <a:lnTo>
                    <a:pt x="7728" y="272334"/>
                  </a:lnTo>
                  <a:lnTo>
                    <a:pt x="11817" y="290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3424"/>
            <p:cNvSpPr/>
            <p:nvPr>
              <p:custDataLst>
                <p:tags r:id="rId91"/>
              </p:custDataLst>
            </p:nvPr>
          </p:nvSpPr>
          <p:spPr>
            <a:xfrm>
              <a:off x="4457673" y="2636731"/>
              <a:ext cx="110308" cy="276985"/>
            </a:xfrm>
            <a:custGeom>
              <a:avLst/>
              <a:gdLst/>
              <a:ahLst/>
              <a:cxnLst/>
              <a:rect l="0" t="0" r="0" b="0"/>
              <a:pathLst>
                <a:path w="110308" h="276985">
                  <a:moveTo>
                    <a:pt x="50827" y="49319"/>
                  </a:moveTo>
                  <a:lnTo>
                    <a:pt x="50827" y="49319"/>
                  </a:lnTo>
                  <a:lnTo>
                    <a:pt x="47456" y="45948"/>
                  </a:lnTo>
                  <a:lnTo>
                    <a:pt x="45758" y="47072"/>
                  </a:lnTo>
                  <a:lnTo>
                    <a:pt x="29158" y="83229"/>
                  </a:lnTo>
                  <a:lnTo>
                    <a:pt x="22064" y="126551"/>
                  </a:lnTo>
                  <a:lnTo>
                    <a:pt x="19962" y="171764"/>
                  </a:lnTo>
                  <a:lnTo>
                    <a:pt x="19470" y="203457"/>
                  </a:lnTo>
                  <a:lnTo>
                    <a:pt x="19193" y="247389"/>
                  </a:lnTo>
                  <a:lnTo>
                    <a:pt x="19099" y="276984"/>
                  </a:lnTo>
                  <a:lnTo>
                    <a:pt x="18386" y="276590"/>
                  </a:lnTo>
                  <a:lnTo>
                    <a:pt x="15713" y="268627"/>
                  </a:lnTo>
                  <a:lnTo>
                    <a:pt x="14022" y="226146"/>
                  </a:lnTo>
                  <a:lnTo>
                    <a:pt x="16360" y="186470"/>
                  </a:lnTo>
                  <a:lnTo>
                    <a:pt x="18677" y="161920"/>
                  </a:lnTo>
                  <a:lnTo>
                    <a:pt x="21632" y="134969"/>
                  </a:lnTo>
                  <a:lnTo>
                    <a:pt x="25013" y="106419"/>
                  </a:lnTo>
                  <a:lnTo>
                    <a:pt x="34416" y="59645"/>
                  </a:lnTo>
                  <a:lnTo>
                    <a:pt x="49727" y="14749"/>
                  </a:lnTo>
                  <a:lnTo>
                    <a:pt x="54327" y="7222"/>
                  </a:lnTo>
                  <a:lnTo>
                    <a:pt x="59511" y="2910"/>
                  </a:lnTo>
                  <a:lnTo>
                    <a:pt x="65082" y="741"/>
                  </a:lnTo>
                  <a:lnTo>
                    <a:pt x="70914" y="0"/>
                  </a:lnTo>
                  <a:lnTo>
                    <a:pt x="76918" y="3740"/>
                  </a:lnTo>
                  <a:lnTo>
                    <a:pt x="89234" y="19184"/>
                  </a:lnTo>
                  <a:lnTo>
                    <a:pt x="104697" y="58421"/>
                  </a:lnTo>
                  <a:lnTo>
                    <a:pt x="110047" y="91464"/>
                  </a:lnTo>
                  <a:lnTo>
                    <a:pt x="110307" y="127317"/>
                  </a:lnTo>
                  <a:lnTo>
                    <a:pt x="103368" y="164418"/>
                  </a:lnTo>
                  <a:lnTo>
                    <a:pt x="84190" y="210893"/>
                  </a:lnTo>
                  <a:lnTo>
                    <a:pt x="64005" y="241361"/>
                  </a:lnTo>
                  <a:lnTo>
                    <a:pt x="41247" y="260423"/>
                  </a:lnTo>
                  <a:lnTo>
                    <a:pt x="26814" y="264734"/>
                  </a:lnTo>
                  <a:lnTo>
                    <a:pt x="20001" y="264896"/>
                  </a:lnTo>
                  <a:lnTo>
                    <a:pt x="8669" y="261313"/>
                  </a:lnTo>
                  <a:lnTo>
                    <a:pt x="3672" y="258381"/>
                  </a:lnTo>
                  <a:lnTo>
                    <a:pt x="1046" y="255722"/>
                  </a:lnTo>
                  <a:lnTo>
                    <a:pt x="0" y="253243"/>
                  </a:lnTo>
                  <a:lnTo>
                    <a:pt x="27" y="246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3425"/>
            <p:cNvSpPr/>
            <p:nvPr>
              <p:custDataLst>
                <p:tags r:id="rId92"/>
              </p:custDataLst>
            </p:nvPr>
          </p:nvSpPr>
          <p:spPr>
            <a:xfrm>
              <a:off x="4589198" y="2851150"/>
              <a:ext cx="27253" cy="76201"/>
            </a:xfrm>
            <a:custGeom>
              <a:avLst/>
              <a:gdLst/>
              <a:ahLst/>
              <a:cxnLst/>
              <a:rect l="0" t="0" r="0" b="0"/>
              <a:pathLst>
                <a:path w="27253" h="76201">
                  <a:moveTo>
                    <a:pt x="27252" y="0"/>
                  </a:moveTo>
                  <a:lnTo>
                    <a:pt x="27252" y="0"/>
                  </a:lnTo>
                  <a:lnTo>
                    <a:pt x="7693" y="20970"/>
                  </a:lnTo>
                  <a:lnTo>
                    <a:pt x="1390" y="32603"/>
                  </a:lnTo>
                  <a:lnTo>
                    <a:pt x="0" y="44829"/>
                  </a:lnTo>
                  <a:lnTo>
                    <a:pt x="3184" y="61731"/>
                  </a:lnTo>
                  <a:lnTo>
                    <a:pt x="8202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3426"/>
            <p:cNvSpPr/>
            <p:nvPr>
              <p:custDataLst>
                <p:tags r:id="rId93"/>
              </p:custDataLst>
            </p:nvPr>
          </p:nvSpPr>
          <p:spPr>
            <a:xfrm>
              <a:off x="4711700" y="2603500"/>
              <a:ext cx="72819" cy="330201"/>
            </a:xfrm>
            <a:custGeom>
              <a:avLst/>
              <a:gdLst/>
              <a:ahLst/>
              <a:cxnLst/>
              <a:rect l="0" t="0" r="0" b="0"/>
              <a:pathLst>
                <a:path w="72819" h="3302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10113"/>
                  </a:lnTo>
                  <a:lnTo>
                    <a:pt x="27136" y="46741"/>
                  </a:lnTo>
                  <a:lnTo>
                    <a:pt x="40753" y="85685"/>
                  </a:lnTo>
                  <a:lnTo>
                    <a:pt x="55507" y="130510"/>
                  </a:lnTo>
                  <a:lnTo>
                    <a:pt x="69119" y="176303"/>
                  </a:lnTo>
                  <a:lnTo>
                    <a:pt x="72818" y="218762"/>
                  </a:lnTo>
                  <a:lnTo>
                    <a:pt x="66936" y="258095"/>
                  </a:lnTo>
                  <a:lnTo>
                    <a:pt x="50211" y="294390"/>
                  </a:lnTo>
                  <a:lnTo>
                    <a:pt x="3175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3427"/>
            <p:cNvSpPr/>
            <p:nvPr>
              <p:custDataLst>
                <p:tags r:id="rId94"/>
              </p:custDataLst>
            </p:nvPr>
          </p:nvSpPr>
          <p:spPr>
            <a:xfrm>
              <a:off x="3489759" y="2771733"/>
              <a:ext cx="124963" cy="407246"/>
            </a:xfrm>
            <a:custGeom>
              <a:avLst/>
              <a:gdLst/>
              <a:ahLst/>
              <a:cxnLst/>
              <a:rect l="0" t="0" r="0" b="0"/>
              <a:pathLst>
                <a:path w="124963" h="407246">
                  <a:moveTo>
                    <a:pt x="21791" y="123867"/>
                  </a:moveTo>
                  <a:lnTo>
                    <a:pt x="21791" y="123867"/>
                  </a:lnTo>
                  <a:lnTo>
                    <a:pt x="23672" y="164980"/>
                  </a:lnTo>
                  <a:lnTo>
                    <a:pt x="28698" y="211073"/>
                  </a:lnTo>
                  <a:lnTo>
                    <a:pt x="33327" y="247292"/>
                  </a:lnTo>
                  <a:lnTo>
                    <a:pt x="40088" y="286907"/>
                  </a:lnTo>
                  <a:lnTo>
                    <a:pt x="45916" y="326151"/>
                  </a:lnTo>
                  <a:lnTo>
                    <a:pt x="50152" y="361232"/>
                  </a:lnTo>
                  <a:lnTo>
                    <a:pt x="53095" y="406058"/>
                  </a:lnTo>
                  <a:lnTo>
                    <a:pt x="52538" y="407245"/>
                  </a:lnTo>
                  <a:lnTo>
                    <a:pt x="51461" y="405919"/>
                  </a:lnTo>
                  <a:lnTo>
                    <a:pt x="41293" y="371727"/>
                  </a:lnTo>
                  <a:lnTo>
                    <a:pt x="31869" y="334922"/>
                  </a:lnTo>
                  <a:lnTo>
                    <a:pt x="20626" y="288225"/>
                  </a:lnTo>
                  <a:lnTo>
                    <a:pt x="14664" y="260955"/>
                  </a:lnTo>
                  <a:lnTo>
                    <a:pt x="8573" y="232193"/>
                  </a:lnTo>
                  <a:lnTo>
                    <a:pt x="4513" y="203845"/>
                  </a:lnTo>
                  <a:lnTo>
                    <a:pt x="1805" y="175775"/>
                  </a:lnTo>
                  <a:lnTo>
                    <a:pt x="0" y="147889"/>
                  </a:lnTo>
                  <a:lnTo>
                    <a:pt x="914" y="122243"/>
                  </a:lnTo>
                  <a:lnTo>
                    <a:pt x="7573" y="74932"/>
                  </a:lnTo>
                  <a:lnTo>
                    <a:pt x="19852" y="28856"/>
                  </a:lnTo>
                  <a:lnTo>
                    <a:pt x="30102" y="12731"/>
                  </a:lnTo>
                  <a:lnTo>
                    <a:pt x="35798" y="7443"/>
                  </a:lnTo>
                  <a:lnTo>
                    <a:pt x="51535" y="1567"/>
                  </a:lnTo>
                  <a:lnTo>
                    <a:pt x="60670" y="0"/>
                  </a:lnTo>
                  <a:lnTo>
                    <a:pt x="78346" y="3904"/>
                  </a:lnTo>
                  <a:lnTo>
                    <a:pt x="87011" y="7909"/>
                  </a:lnTo>
                  <a:lnTo>
                    <a:pt x="112690" y="33770"/>
                  </a:lnTo>
                  <a:lnTo>
                    <a:pt x="122163" y="56307"/>
                  </a:lnTo>
                  <a:lnTo>
                    <a:pt x="124962" y="79729"/>
                  </a:lnTo>
                  <a:lnTo>
                    <a:pt x="121502" y="101899"/>
                  </a:lnTo>
                  <a:lnTo>
                    <a:pt x="101508" y="134213"/>
                  </a:lnTo>
                  <a:lnTo>
                    <a:pt x="67510" y="165892"/>
                  </a:lnTo>
                  <a:lnTo>
                    <a:pt x="21791" y="187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3428"/>
            <p:cNvSpPr/>
            <p:nvPr>
              <p:custDataLst>
                <p:tags r:id="rId95"/>
              </p:custDataLst>
            </p:nvPr>
          </p:nvSpPr>
          <p:spPr>
            <a:xfrm>
              <a:off x="3219450" y="2450642"/>
              <a:ext cx="121851" cy="709837"/>
            </a:xfrm>
            <a:custGeom>
              <a:avLst/>
              <a:gdLst/>
              <a:ahLst/>
              <a:cxnLst/>
              <a:rect l="0" t="0" r="0" b="0"/>
              <a:pathLst>
                <a:path w="121851" h="709837">
                  <a:moveTo>
                    <a:pt x="101600" y="38558"/>
                  </a:moveTo>
                  <a:lnTo>
                    <a:pt x="101600" y="38558"/>
                  </a:lnTo>
                  <a:lnTo>
                    <a:pt x="104971" y="28445"/>
                  </a:lnTo>
                  <a:lnTo>
                    <a:pt x="104744" y="19717"/>
                  </a:lnTo>
                  <a:lnTo>
                    <a:pt x="101586" y="11134"/>
                  </a:lnTo>
                  <a:lnTo>
                    <a:pt x="95479" y="2616"/>
                  </a:lnTo>
                  <a:lnTo>
                    <a:pt x="91169" y="485"/>
                  </a:lnTo>
                  <a:lnTo>
                    <a:pt x="80737" y="0"/>
                  </a:lnTo>
                  <a:lnTo>
                    <a:pt x="67162" y="7780"/>
                  </a:lnTo>
                  <a:lnTo>
                    <a:pt x="51722" y="22762"/>
                  </a:lnTo>
                  <a:lnTo>
                    <a:pt x="27869" y="61081"/>
                  </a:lnTo>
                  <a:lnTo>
                    <a:pt x="13797" y="96781"/>
                  </a:lnTo>
                  <a:lnTo>
                    <a:pt x="6132" y="136166"/>
                  </a:lnTo>
                  <a:lnTo>
                    <a:pt x="4842" y="177189"/>
                  </a:lnTo>
                  <a:lnTo>
                    <a:pt x="11324" y="218941"/>
                  </a:lnTo>
                  <a:lnTo>
                    <a:pt x="23142" y="261015"/>
                  </a:lnTo>
                  <a:lnTo>
                    <a:pt x="37802" y="303939"/>
                  </a:lnTo>
                  <a:lnTo>
                    <a:pt x="53725" y="348887"/>
                  </a:lnTo>
                  <a:lnTo>
                    <a:pt x="62628" y="372444"/>
                  </a:lnTo>
                  <a:lnTo>
                    <a:pt x="72091" y="396615"/>
                  </a:lnTo>
                  <a:lnTo>
                    <a:pt x="81927" y="421196"/>
                  </a:lnTo>
                  <a:lnTo>
                    <a:pt x="98501" y="467323"/>
                  </a:lnTo>
                  <a:lnTo>
                    <a:pt x="111511" y="510637"/>
                  </a:lnTo>
                  <a:lnTo>
                    <a:pt x="119646" y="551055"/>
                  </a:lnTo>
                  <a:lnTo>
                    <a:pt x="121850" y="590184"/>
                  </a:lnTo>
                  <a:lnTo>
                    <a:pt x="118361" y="626625"/>
                  </a:lnTo>
                  <a:lnTo>
                    <a:pt x="107403" y="656932"/>
                  </a:lnTo>
                  <a:lnTo>
                    <a:pt x="89362" y="680750"/>
                  </a:lnTo>
                  <a:lnTo>
                    <a:pt x="67233" y="698627"/>
                  </a:lnTo>
                  <a:lnTo>
                    <a:pt x="43287" y="708924"/>
                  </a:lnTo>
                  <a:lnTo>
                    <a:pt x="33091" y="709836"/>
                  </a:lnTo>
                  <a:lnTo>
                    <a:pt x="0" y="698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3429"/>
            <p:cNvSpPr/>
            <p:nvPr>
              <p:custDataLst>
                <p:tags r:id="rId96"/>
              </p:custDataLst>
            </p:nvPr>
          </p:nvSpPr>
          <p:spPr>
            <a:xfrm>
              <a:off x="3914170" y="2605785"/>
              <a:ext cx="97266" cy="416816"/>
            </a:xfrm>
            <a:custGeom>
              <a:avLst/>
              <a:gdLst/>
              <a:ahLst/>
              <a:cxnLst/>
              <a:rect l="0" t="0" r="0" b="0"/>
              <a:pathLst>
                <a:path w="97266" h="416816">
                  <a:moveTo>
                    <a:pt x="86330" y="67565"/>
                  </a:moveTo>
                  <a:lnTo>
                    <a:pt x="86330" y="67565"/>
                  </a:lnTo>
                  <a:lnTo>
                    <a:pt x="86330" y="60823"/>
                  </a:lnTo>
                  <a:lnTo>
                    <a:pt x="97265" y="20035"/>
                  </a:lnTo>
                  <a:lnTo>
                    <a:pt x="96364" y="9281"/>
                  </a:lnTo>
                  <a:lnTo>
                    <a:pt x="95136" y="5426"/>
                  </a:lnTo>
                  <a:lnTo>
                    <a:pt x="92906" y="2855"/>
                  </a:lnTo>
                  <a:lnTo>
                    <a:pt x="86665" y="0"/>
                  </a:lnTo>
                  <a:lnTo>
                    <a:pt x="68476" y="1763"/>
                  </a:lnTo>
                  <a:lnTo>
                    <a:pt x="55112" y="14331"/>
                  </a:lnTo>
                  <a:lnTo>
                    <a:pt x="42116" y="36850"/>
                  </a:lnTo>
                  <a:lnTo>
                    <a:pt x="29285" y="70377"/>
                  </a:lnTo>
                  <a:lnTo>
                    <a:pt x="18408" y="110678"/>
                  </a:lnTo>
                  <a:lnTo>
                    <a:pt x="9576" y="154460"/>
                  </a:lnTo>
                  <a:lnTo>
                    <a:pt x="3298" y="199789"/>
                  </a:lnTo>
                  <a:lnTo>
                    <a:pt x="38" y="243924"/>
                  </a:lnTo>
                  <a:lnTo>
                    <a:pt x="0" y="286352"/>
                  </a:lnTo>
                  <a:lnTo>
                    <a:pt x="4687" y="326376"/>
                  </a:lnTo>
                  <a:lnTo>
                    <a:pt x="7711" y="359686"/>
                  </a:lnTo>
                  <a:lnTo>
                    <a:pt x="9652" y="405452"/>
                  </a:lnTo>
                  <a:lnTo>
                    <a:pt x="9106" y="410651"/>
                  </a:lnTo>
                  <a:lnTo>
                    <a:pt x="8036" y="413411"/>
                  </a:lnTo>
                  <a:lnTo>
                    <a:pt x="3780" y="416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3430"/>
            <p:cNvSpPr/>
            <p:nvPr>
              <p:custDataLst>
                <p:tags r:id="rId97"/>
              </p:custDataLst>
            </p:nvPr>
          </p:nvSpPr>
          <p:spPr>
            <a:xfrm>
              <a:off x="3702050" y="29273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3431"/>
            <p:cNvSpPr/>
            <p:nvPr>
              <p:custDataLst>
                <p:tags r:id="rId98"/>
              </p:custDataLst>
            </p:nvPr>
          </p:nvSpPr>
          <p:spPr>
            <a:xfrm>
              <a:off x="4934674" y="2559207"/>
              <a:ext cx="321643" cy="484641"/>
            </a:xfrm>
            <a:custGeom>
              <a:avLst/>
              <a:gdLst/>
              <a:ahLst/>
              <a:cxnLst/>
              <a:rect l="0" t="0" r="0" b="0"/>
              <a:pathLst>
                <a:path w="321643" h="484641">
                  <a:moveTo>
                    <a:pt x="113576" y="247493"/>
                  </a:moveTo>
                  <a:lnTo>
                    <a:pt x="113576" y="247493"/>
                  </a:lnTo>
                  <a:lnTo>
                    <a:pt x="110205" y="240751"/>
                  </a:lnTo>
                  <a:lnTo>
                    <a:pt x="102906" y="235560"/>
                  </a:lnTo>
                  <a:lnTo>
                    <a:pt x="92606" y="231606"/>
                  </a:lnTo>
                  <a:lnTo>
                    <a:pt x="59153" y="228859"/>
                  </a:lnTo>
                  <a:lnTo>
                    <a:pt x="43055" y="236154"/>
                  </a:lnTo>
                  <a:lnTo>
                    <a:pt x="27200" y="250215"/>
                  </a:lnTo>
                  <a:lnTo>
                    <a:pt x="13098" y="270575"/>
                  </a:lnTo>
                  <a:lnTo>
                    <a:pt x="0" y="312580"/>
                  </a:lnTo>
                  <a:lnTo>
                    <a:pt x="1715" y="336863"/>
                  </a:lnTo>
                  <a:lnTo>
                    <a:pt x="5135" y="347289"/>
                  </a:lnTo>
                  <a:lnTo>
                    <a:pt x="18343" y="362638"/>
                  </a:lnTo>
                  <a:lnTo>
                    <a:pt x="26804" y="368706"/>
                  </a:lnTo>
                  <a:lnTo>
                    <a:pt x="36678" y="370635"/>
                  </a:lnTo>
                  <a:lnTo>
                    <a:pt x="58938" y="367134"/>
                  </a:lnTo>
                  <a:lnTo>
                    <a:pt x="95271" y="339779"/>
                  </a:lnTo>
                  <a:lnTo>
                    <a:pt x="118375" y="308500"/>
                  </a:lnTo>
                  <a:lnTo>
                    <a:pt x="137582" y="268962"/>
                  </a:lnTo>
                  <a:lnTo>
                    <a:pt x="143691" y="245578"/>
                  </a:lnTo>
                  <a:lnTo>
                    <a:pt x="148469" y="220817"/>
                  </a:lnTo>
                  <a:lnTo>
                    <a:pt x="150244" y="192314"/>
                  </a:lnTo>
                  <a:lnTo>
                    <a:pt x="150016" y="161318"/>
                  </a:lnTo>
                  <a:lnTo>
                    <a:pt x="148453" y="128660"/>
                  </a:lnTo>
                  <a:lnTo>
                    <a:pt x="148116" y="99126"/>
                  </a:lnTo>
                  <a:lnTo>
                    <a:pt x="148597" y="71676"/>
                  </a:lnTo>
                  <a:lnTo>
                    <a:pt x="148191" y="26830"/>
                  </a:lnTo>
                  <a:lnTo>
                    <a:pt x="140955" y="2194"/>
                  </a:lnTo>
                  <a:lnTo>
                    <a:pt x="134651" y="0"/>
                  </a:lnTo>
                  <a:lnTo>
                    <a:pt x="126921" y="3475"/>
                  </a:lnTo>
                  <a:lnTo>
                    <a:pt x="118239" y="10731"/>
                  </a:lnTo>
                  <a:lnTo>
                    <a:pt x="95908" y="58024"/>
                  </a:lnTo>
                  <a:lnTo>
                    <a:pt x="86203" y="104958"/>
                  </a:lnTo>
                  <a:lnTo>
                    <a:pt x="82628" y="131303"/>
                  </a:lnTo>
                  <a:lnTo>
                    <a:pt x="82360" y="158039"/>
                  </a:lnTo>
                  <a:lnTo>
                    <a:pt x="84299" y="185035"/>
                  </a:lnTo>
                  <a:lnTo>
                    <a:pt x="87708" y="212204"/>
                  </a:lnTo>
                  <a:lnTo>
                    <a:pt x="94919" y="237372"/>
                  </a:lnTo>
                  <a:lnTo>
                    <a:pt x="116103" y="284152"/>
                  </a:lnTo>
                  <a:lnTo>
                    <a:pt x="138218" y="319055"/>
                  </a:lnTo>
                  <a:lnTo>
                    <a:pt x="159100" y="343504"/>
                  </a:lnTo>
                  <a:lnTo>
                    <a:pt x="177788" y="356721"/>
                  </a:lnTo>
                  <a:lnTo>
                    <a:pt x="185312" y="357706"/>
                  </a:lnTo>
                  <a:lnTo>
                    <a:pt x="191739" y="355541"/>
                  </a:lnTo>
                  <a:lnTo>
                    <a:pt x="202643" y="345609"/>
                  </a:lnTo>
                  <a:lnTo>
                    <a:pt x="219259" y="318118"/>
                  </a:lnTo>
                  <a:lnTo>
                    <a:pt x="226174" y="302209"/>
                  </a:lnTo>
                  <a:lnTo>
                    <a:pt x="226741" y="302315"/>
                  </a:lnTo>
                  <a:lnTo>
                    <a:pt x="227371" y="306195"/>
                  </a:lnTo>
                  <a:lnTo>
                    <a:pt x="222783" y="348661"/>
                  </a:lnTo>
                  <a:lnTo>
                    <a:pt x="220017" y="390828"/>
                  </a:lnTo>
                  <a:lnTo>
                    <a:pt x="216610" y="435307"/>
                  </a:lnTo>
                  <a:lnTo>
                    <a:pt x="210276" y="482564"/>
                  </a:lnTo>
                  <a:lnTo>
                    <a:pt x="209793" y="484640"/>
                  </a:lnTo>
                  <a:lnTo>
                    <a:pt x="208911" y="439591"/>
                  </a:lnTo>
                  <a:lnTo>
                    <a:pt x="208864" y="402015"/>
                  </a:lnTo>
                  <a:lnTo>
                    <a:pt x="208852" y="380141"/>
                  </a:lnTo>
                  <a:lnTo>
                    <a:pt x="210254" y="354269"/>
                  </a:lnTo>
                  <a:lnTo>
                    <a:pt x="212601" y="325733"/>
                  </a:lnTo>
                  <a:lnTo>
                    <a:pt x="215575" y="295420"/>
                  </a:lnTo>
                  <a:lnTo>
                    <a:pt x="219676" y="267450"/>
                  </a:lnTo>
                  <a:lnTo>
                    <a:pt x="224525" y="241042"/>
                  </a:lnTo>
                  <a:lnTo>
                    <a:pt x="234853" y="196648"/>
                  </a:lnTo>
                  <a:lnTo>
                    <a:pt x="244147" y="169862"/>
                  </a:lnTo>
                  <a:lnTo>
                    <a:pt x="251424" y="161167"/>
                  </a:lnTo>
                  <a:lnTo>
                    <a:pt x="270797" y="149624"/>
                  </a:lnTo>
                  <a:lnTo>
                    <a:pt x="279774" y="149792"/>
                  </a:lnTo>
                  <a:lnTo>
                    <a:pt x="287875" y="153431"/>
                  </a:lnTo>
                  <a:lnTo>
                    <a:pt x="295392" y="159385"/>
                  </a:lnTo>
                  <a:lnTo>
                    <a:pt x="316084" y="191361"/>
                  </a:lnTo>
                  <a:lnTo>
                    <a:pt x="321642" y="221840"/>
                  </a:lnTo>
                  <a:lnTo>
                    <a:pt x="320349" y="255847"/>
                  </a:lnTo>
                  <a:lnTo>
                    <a:pt x="312720" y="289776"/>
                  </a:lnTo>
                  <a:lnTo>
                    <a:pt x="292865" y="318026"/>
                  </a:lnTo>
                  <a:lnTo>
                    <a:pt x="255598" y="348119"/>
                  </a:lnTo>
                  <a:lnTo>
                    <a:pt x="221526" y="368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SMARTInkShape-Group552"/>
          <p:cNvGrpSpPr/>
          <p:nvPr/>
        </p:nvGrpSpPr>
        <p:grpSpPr>
          <a:xfrm>
            <a:off x="1936750" y="4060264"/>
            <a:ext cx="152401" cy="628962"/>
            <a:chOff x="1936750" y="4060264"/>
            <a:chExt cx="152401" cy="628962"/>
          </a:xfrm>
        </p:grpSpPr>
        <p:sp>
          <p:nvSpPr>
            <p:cNvPr id="418" name="SMARTInkShape-3432"/>
            <p:cNvSpPr/>
            <p:nvPr>
              <p:custDataLst>
                <p:tags r:id="rId83"/>
              </p:custDataLst>
            </p:nvPr>
          </p:nvSpPr>
          <p:spPr>
            <a:xfrm>
              <a:off x="1936750" y="4319497"/>
              <a:ext cx="145561" cy="369729"/>
            </a:xfrm>
            <a:custGeom>
              <a:avLst/>
              <a:gdLst/>
              <a:ahLst/>
              <a:cxnLst/>
              <a:rect l="0" t="0" r="0" b="0"/>
              <a:pathLst>
                <a:path w="145561" h="369729">
                  <a:moveTo>
                    <a:pt x="44450" y="74703"/>
                  </a:moveTo>
                  <a:lnTo>
                    <a:pt x="44450" y="74703"/>
                  </a:lnTo>
                  <a:lnTo>
                    <a:pt x="41079" y="78074"/>
                  </a:lnTo>
                  <a:lnTo>
                    <a:pt x="38492" y="118962"/>
                  </a:lnTo>
                  <a:lnTo>
                    <a:pt x="38216" y="164722"/>
                  </a:lnTo>
                  <a:lnTo>
                    <a:pt x="38152" y="202905"/>
                  </a:lnTo>
                  <a:lnTo>
                    <a:pt x="38123" y="243395"/>
                  </a:lnTo>
                  <a:lnTo>
                    <a:pt x="38110" y="281145"/>
                  </a:lnTo>
                  <a:lnTo>
                    <a:pt x="39985" y="328488"/>
                  </a:lnTo>
                  <a:lnTo>
                    <a:pt x="41245" y="359214"/>
                  </a:lnTo>
                  <a:lnTo>
                    <a:pt x="39498" y="369074"/>
                  </a:lnTo>
                  <a:lnTo>
                    <a:pt x="39032" y="369728"/>
                  </a:lnTo>
                  <a:lnTo>
                    <a:pt x="26248" y="324996"/>
                  </a:lnTo>
                  <a:lnTo>
                    <a:pt x="21544" y="290367"/>
                  </a:lnTo>
                  <a:lnTo>
                    <a:pt x="17101" y="246753"/>
                  </a:lnTo>
                  <a:lnTo>
                    <a:pt x="16537" y="201029"/>
                  </a:lnTo>
                  <a:lnTo>
                    <a:pt x="20050" y="156248"/>
                  </a:lnTo>
                  <a:lnTo>
                    <a:pt x="28667" y="115178"/>
                  </a:lnTo>
                  <a:lnTo>
                    <a:pt x="39552" y="77640"/>
                  </a:lnTo>
                  <a:lnTo>
                    <a:pt x="59462" y="32299"/>
                  </a:lnTo>
                  <a:lnTo>
                    <a:pt x="75111" y="12818"/>
                  </a:lnTo>
                  <a:lnTo>
                    <a:pt x="91473" y="1807"/>
                  </a:lnTo>
                  <a:lnTo>
                    <a:pt x="99082" y="0"/>
                  </a:lnTo>
                  <a:lnTo>
                    <a:pt x="113181" y="1756"/>
                  </a:lnTo>
                  <a:lnTo>
                    <a:pt x="126503" y="14765"/>
                  </a:lnTo>
                  <a:lnTo>
                    <a:pt x="138068" y="35364"/>
                  </a:lnTo>
                  <a:lnTo>
                    <a:pt x="145560" y="60982"/>
                  </a:lnTo>
                  <a:lnTo>
                    <a:pt x="143631" y="103171"/>
                  </a:lnTo>
                  <a:lnTo>
                    <a:pt x="132040" y="128513"/>
                  </a:lnTo>
                  <a:lnTo>
                    <a:pt x="114423" y="150124"/>
                  </a:lnTo>
                  <a:lnTo>
                    <a:pt x="92483" y="166785"/>
                  </a:lnTo>
                  <a:lnTo>
                    <a:pt x="49588" y="181322"/>
                  </a:lnTo>
                  <a:lnTo>
                    <a:pt x="26978" y="179945"/>
                  </a:lnTo>
                  <a:lnTo>
                    <a:pt x="0" y="1699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3433"/>
            <p:cNvSpPr/>
            <p:nvPr>
              <p:custDataLst>
                <p:tags r:id="rId84"/>
              </p:custDataLst>
            </p:nvPr>
          </p:nvSpPr>
          <p:spPr>
            <a:xfrm>
              <a:off x="1962519" y="4060264"/>
              <a:ext cx="126632" cy="149787"/>
            </a:xfrm>
            <a:custGeom>
              <a:avLst/>
              <a:gdLst/>
              <a:ahLst/>
              <a:cxnLst/>
              <a:rect l="0" t="0" r="0" b="0"/>
              <a:pathLst>
                <a:path w="126632" h="149787">
                  <a:moveTo>
                    <a:pt x="18681" y="48186"/>
                  </a:moveTo>
                  <a:lnTo>
                    <a:pt x="18681" y="48186"/>
                  </a:lnTo>
                  <a:lnTo>
                    <a:pt x="22052" y="44815"/>
                  </a:lnTo>
                  <a:lnTo>
                    <a:pt x="23707" y="41279"/>
                  </a:lnTo>
                  <a:lnTo>
                    <a:pt x="24770" y="36630"/>
                  </a:lnTo>
                  <a:lnTo>
                    <a:pt x="21582" y="42567"/>
                  </a:lnTo>
                  <a:lnTo>
                    <a:pt x="12155" y="81983"/>
                  </a:lnTo>
                  <a:lnTo>
                    <a:pt x="1497" y="126037"/>
                  </a:lnTo>
                  <a:lnTo>
                    <a:pt x="460" y="131470"/>
                  </a:lnTo>
                  <a:lnTo>
                    <a:pt x="184" y="131931"/>
                  </a:lnTo>
                  <a:lnTo>
                    <a:pt x="0" y="131532"/>
                  </a:lnTo>
                  <a:lnTo>
                    <a:pt x="11873" y="92081"/>
                  </a:lnTo>
                  <a:lnTo>
                    <a:pt x="23406" y="55470"/>
                  </a:lnTo>
                  <a:lnTo>
                    <a:pt x="39944" y="16176"/>
                  </a:lnTo>
                  <a:lnTo>
                    <a:pt x="48357" y="6208"/>
                  </a:lnTo>
                  <a:lnTo>
                    <a:pt x="58681" y="1307"/>
                  </a:lnTo>
                  <a:lnTo>
                    <a:pt x="64398" y="0"/>
                  </a:lnTo>
                  <a:lnTo>
                    <a:pt x="70326" y="1951"/>
                  </a:lnTo>
                  <a:lnTo>
                    <a:pt x="82556" y="11644"/>
                  </a:lnTo>
                  <a:lnTo>
                    <a:pt x="97971" y="39711"/>
                  </a:lnTo>
                  <a:lnTo>
                    <a:pt x="110752" y="82051"/>
                  </a:lnTo>
                  <a:lnTo>
                    <a:pt x="120071" y="122504"/>
                  </a:lnTo>
                  <a:lnTo>
                    <a:pt x="126631" y="1497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4" name="SMARTInkShape-Group553"/>
          <p:cNvGrpSpPr/>
          <p:nvPr/>
        </p:nvGrpSpPr>
        <p:grpSpPr>
          <a:xfrm>
            <a:off x="5740400" y="2198202"/>
            <a:ext cx="1024624" cy="1052999"/>
            <a:chOff x="5740400" y="2198202"/>
            <a:chExt cx="1024624" cy="1052999"/>
          </a:xfrm>
        </p:grpSpPr>
        <p:sp>
          <p:nvSpPr>
            <p:cNvPr id="421" name="SMARTInkShape-3434"/>
            <p:cNvSpPr/>
            <p:nvPr>
              <p:custDataLst>
                <p:tags r:id="rId80"/>
              </p:custDataLst>
            </p:nvPr>
          </p:nvSpPr>
          <p:spPr>
            <a:xfrm>
              <a:off x="6314593" y="2708072"/>
              <a:ext cx="450431" cy="127218"/>
            </a:xfrm>
            <a:custGeom>
              <a:avLst/>
              <a:gdLst/>
              <a:ahLst/>
              <a:cxnLst/>
              <a:rect l="0" t="0" r="0" b="0"/>
              <a:pathLst>
                <a:path w="450431" h="127218">
                  <a:moveTo>
                    <a:pt x="3657" y="54178"/>
                  </a:moveTo>
                  <a:lnTo>
                    <a:pt x="3657" y="54178"/>
                  </a:lnTo>
                  <a:lnTo>
                    <a:pt x="286" y="57549"/>
                  </a:lnTo>
                  <a:lnTo>
                    <a:pt x="0" y="59247"/>
                  </a:lnTo>
                  <a:lnTo>
                    <a:pt x="512" y="61085"/>
                  </a:lnTo>
                  <a:lnTo>
                    <a:pt x="1561" y="63016"/>
                  </a:lnTo>
                  <a:lnTo>
                    <a:pt x="13149" y="69105"/>
                  </a:lnTo>
                  <a:lnTo>
                    <a:pt x="51236" y="62980"/>
                  </a:lnTo>
                  <a:lnTo>
                    <a:pt x="85723" y="54983"/>
                  </a:lnTo>
                  <a:lnTo>
                    <a:pt x="105277" y="45363"/>
                  </a:lnTo>
                  <a:lnTo>
                    <a:pt x="119612" y="32151"/>
                  </a:lnTo>
                  <a:lnTo>
                    <a:pt x="125409" y="24677"/>
                  </a:lnTo>
                  <a:lnTo>
                    <a:pt x="127865" y="18988"/>
                  </a:lnTo>
                  <a:lnTo>
                    <a:pt x="128090" y="14491"/>
                  </a:lnTo>
                  <a:lnTo>
                    <a:pt x="126829" y="10786"/>
                  </a:lnTo>
                  <a:lnTo>
                    <a:pt x="122461" y="9022"/>
                  </a:lnTo>
                  <a:lnTo>
                    <a:pt x="108199" y="8944"/>
                  </a:lnTo>
                  <a:lnTo>
                    <a:pt x="76966" y="22980"/>
                  </a:lnTo>
                  <a:lnTo>
                    <a:pt x="51013" y="45012"/>
                  </a:lnTo>
                  <a:lnTo>
                    <a:pt x="47222" y="53712"/>
                  </a:lnTo>
                  <a:lnTo>
                    <a:pt x="46772" y="72786"/>
                  </a:lnTo>
                  <a:lnTo>
                    <a:pt x="55038" y="91140"/>
                  </a:lnTo>
                  <a:lnTo>
                    <a:pt x="61196" y="99986"/>
                  </a:lnTo>
                  <a:lnTo>
                    <a:pt x="79324" y="113578"/>
                  </a:lnTo>
                  <a:lnTo>
                    <a:pt x="101492" y="122911"/>
                  </a:lnTo>
                  <a:lnTo>
                    <a:pt x="125456" y="127060"/>
                  </a:lnTo>
                  <a:lnTo>
                    <a:pt x="166117" y="122653"/>
                  </a:lnTo>
                  <a:lnTo>
                    <a:pt x="191102" y="110482"/>
                  </a:lnTo>
                  <a:lnTo>
                    <a:pt x="211849" y="93313"/>
                  </a:lnTo>
                  <a:lnTo>
                    <a:pt x="225774" y="73923"/>
                  </a:lnTo>
                  <a:lnTo>
                    <a:pt x="231022" y="55428"/>
                  </a:lnTo>
                  <a:lnTo>
                    <a:pt x="231434" y="46544"/>
                  </a:lnTo>
                  <a:lnTo>
                    <a:pt x="229592" y="39917"/>
                  </a:lnTo>
                  <a:lnTo>
                    <a:pt x="226247" y="34793"/>
                  </a:lnTo>
                  <a:lnTo>
                    <a:pt x="221899" y="30671"/>
                  </a:lnTo>
                  <a:lnTo>
                    <a:pt x="215474" y="29334"/>
                  </a:lnTo>
                  <a:lnTo>
                    <a:pt x="198928" y="31613"/>
                  </a:lnTo>
                  <a:lnTo>
                    <a:pt x="183576" y="42973"/>
                  </a:lnTo>
                  <a:lnTo>
                    <a:pt x="171816" y="59076"/>
                  </a:lnTo>
                  <a:lnTo>
                    <a:pt x="166589" y="75640"/>
                  </a:lnTo>
                  <a:lnTo>
                    <a:pt x="168030" y="90528"/>
                  </a:lnTo>
                  <a:lnTo>
                    <a:pt x="170389" y="97461"/>
                  </a:lnTo>
                  <a:lnTo>
                    <a:pt x="175490" y="102083"/>
                  </a:lnTo>
                  <a:lnTo>
                    <a:pt x="190563" y="107219"/>
                  </a:lnTo>
                  <a:lnTo>
                    <a:pt x="207141" y="103858"/>
                  </a:lnTo>
                  <a:lnTo>
                    <a:pt x="230460" y="90064"/>
                  </a:lnTo>
                  <a:lnTo>
                    <a:pt x="242041" y="78594"/>
                  </a:lnTo>
                  <a:lnTo>
                    <a:pt x="247188" y="66441"/>
                  </a:lnTo>
                  <a:lnTo>
                    <a:pt x="250088" y="51069"/>
                  </a:lnTo>
                  <a:lnTo>
                    <a:pt x="249788" y="48578"/>
                  </a:lnTo>
                  <a:lnTo>
                    <a:pt x="248883" y="47622"/>
                  </a:lnTo>
                  <a:lnTo>
                    <a:pt x="247574" y="47691"/>
                  </a:lnTo>
                  <a:lnTo>
                    <a:pt x="244239" y="51530"/>
                  </a:lnTo>
                  <a:lnTo>
                    <a:pt x="242362" y="54529"/>
                  </a:lnTo>
                  <a:lnTo>
                    <a:pt x="239719" y="68863"/>
                  </a:lnTo>
                  <a:lnTo>
                    <a:pt x="242308" y="83145"/>
                  </a:lnTo>
                  <a:lnTo>
                    <a:pt x="250914" y="96314"/>
                  </a:lnTo>
                  <a:lnTo>
                    <a:pt x="254573" y="98496"/>
                  </a:lnTo>
                  <a:lnTo>
                    <a:pt x="258423" y="99246"/>
                  </a:lnTo>
                  <a:lnTo>
                    <a:pt x="262401" y="99040"/>
                  </a:lnTo>
                  <a:lnTo>
                    <a:pt x="278112" y="92008"/>
                  </a:lnTo>
                  <a:lnTo>
                    <a:pt x="292802" y="77616"/>
                  </a:lnTo>
                  <a:lnTo>
                    <a:pt x="306758" y="56886"/>
                  </a:lnTo>
                  <a:lnTo>
                    <a:pt x="307324" y="57394"/>
                  </a:lnTo>
                  <a:lnTo>
                    <a:pt x="307954" y="61722"/>
                  </a:lnTo>
                  <a:lnTo>
                    <a:pt x="298301" y="108489"/>
                  </a:lnTo>
                  <a:lnTo>
                    <a:pt x="296092" y="127217"/>
                  </a:lnTo>
                  <a:lnTo>
                    <a:pt x="299668" y="123328"/>
                  </a:lnTo>
                  <a:lnTo>
                    <a:pt x="328988" y="81786"/>
                  </a:lnTo>
                  <a:lnTo>
                    <a:pt x="362989" y="43151"/>
                  </a:lnTo>
                  <a:lnTo>
                    <a:pt x="405361" y="11557"/>
                  </a:lnTo>
                  <a:lnTo>
                    <a:pt x="427254" y="428"/>
                  </a:lnTo>
                  <a:lnTo>
                    <a:pt x="434928" y="0"/>
                  </a:lnTo>
                  <a:lnTo>
                    <a:pt x="440748" y="2537"/>
                  </a:lnTo>
                  <a:lnTo>
                    <a:pt x="445334" y="7051"/>
                  </a:lnTo>
                  <a:lnTo>
                    <a:pt x="450430" y="23354"/>
                  </a:lnTo>
                  <a:lnTo>
                    <a:pt x="450331" y="68315"/>
                  </a:lnTo>
                  <a:lnTo>
                    <a:pt x="448157" y="922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3435"/>
            <p:cNvSpPr/>
            <p:nvPr>
              <p:custDataLst>
                <p:tags r:id="rId81"/>
              </p:custDataLst>
            </p:nvPr>
          </p:nvSpPr>
          <p:spPr>
            <a:xfrm>
              <a:off x="6057900" y="2727009"/>
              <a:ext cx="190501" cy="142406"/>
            </a:xfrm>
            <a:custGeom>
              <a:avLst/>
              <a:gdLst/>
              <a:ahLst/>
              <a:cxnLst/>
              <a:rect l="0" t="0" r="0" b="0"/>
              <a:pathLst>
                <a:path w="190501" h="142406">
                  <a:moveTo>
                    <a:pt x="0" y="16191"/>
                  </a:moveTo>
                  <a:lnTo>
                    <a:pt x="0" y="16191"/>
                  </a:lnTo>
                  <a:lnTo>
                    <a:pt x="6741" y="12820"/>
                  </a:lnTo>
                  <a:lnTo>
                    <a:pt x="10139" y="13238"/>
                  </a:lnTo>
                  <a:lnTo>
                    <a:pt x="17676" y="17466"/>
                  </a:lnTo>
                  <a:lnTo>
                    <a:pt x="23848" y="31574"/>
                  </a:lnTo>
                  <a:lnTo>
                    <a:pt x="30189" y="78496"/>
                  </a:lnTo>
                  <a:lnTo>
                    <a:pt x="22008" y="123069"/>
                  </a:lnTo>
                  <a:lnTo>
                    <a:pt x="15772" y="140364"/>
                  </a:lnTo>
                  <a:lnTo>
                    <a:pt x="14748" y="142012"/>
                  </a:lnTo>
                  <a:lnTo>
                    <a:pt x="14066" y="142405"/>
                  </a:lnTo>
                  <a:lnTo>
                    <a:pt x="13105" y="129474"/>
                  </a:lnTo>
                  <a:lnTo>
                    <a:pt x="16190" y="94285"/>
                  </a:lnTo>
                  <a:lnTo>
                    <a:pt x="28316" y="48110"/>
                  </a:lnTo>
                  <a:lnTo>
                    <a:pt x="41278" y="24733"/>
                  </a:lnTo>
                  <a:lnTo>
                    <a:pt x="55740" y="9404"/>
                  </a:lnTo>
                  <a:lnTo>
                    <a:pt x="69223" y="2591"/>
                  </a:lnTo>
                  <a:lnTo>
                    <a:pt x="75782" y="4302"/>
                  </a:lnTo>
                  <a:lnTo>
                    <a:pt x="88712" y="15611"/>
                  </a:lnTo>
                  <a:lnTo>
                    <a:pt x="95872" y="34277"/>
                  </a:lnTo>
                  <a:lnTo>
                    <a:pt x="100469" y="77384"/>
                  </a:lnTo>
                  <a:lnTo>
                    <a:pt x="101451" y="99073"/>
                  </a:lnTo>
                  <a:lnTo>
                    <a:pt x="117172" y="56665"/>
                  </a:lnTo>
                  <a:lnTo>
                    <a:pt x="140267" y="16242"/>
                  </a:lnTo>
                  <a:lnTo>
                    <a:pt x="152652" y="3043"/>
                  </a:lnTo>
                  <a:lnTo>
                    <a:pt x="158212" y="370"/>
                  </a:lnTo>
                  <a:lnTo>
                    <a:pt x="163331" y="0"/>
                  </a:lnTo>
                  <a:lnTo>
                    <a:pt x="168154" y="1163"/>
                  </a:lnTo>
                  <a:lnTo>
                    <a:pt x="172076" y="5467"/>
                  </a:lnTo>
                  <a:lnTo>
                    <a:pt x="178313" y="19656"/>
                  </a:lnTo>
                  <a:lnTo>
                    <a:pt x="182997" y="66238"/>
                  </a:lnTo>
                  <a:lnTo>
                    <a:pt x="185804" y="108993"/>
                  </a:lnTo>
                  <a:lnTo>
                    <a:pt x="190500" y="13684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3436"/>
            <p:cNvSpPr/>
            <p:nvPr>
              <p:custDataLst>
                <p:tags r:id="rId82"/>
              </p:custDataLst>
            </p:nvPr>
          </p:nvSpPr>
          <p:spPr>
            <a:xfrm>
              <a:off x="5740400" y="2198202"/>
              <a:ext cx="131759" cy="1052999"/>
            </a:xfrm>
            <a:custGeom>
              <a:avLst/>
              <a:gdLst/>
              <a:ahLst/>
              <a:cxnLst/>
              <a:rect l="0" t="0" r="0" b="0"/>
              <a:pathLst>
                <a:path w="131759" h="1052999">
                  <a:moveTo>
                    <a:pt x="38100" y="68748"/>
                  </a:moveTo>
                  <a:lnTo>
                    <a:pt x="38100" y="68748"/>
                  </a:lnTo>
                  <a:lnTo>
                    <a:pt x="23795" y="27927"/>
                  </a:lnTo>
                  <a:lnTo>
                    <a:pt x="23040" y="13211"/>
                  </a:lnTo>
                  <a:lnTo>
                    <a:pt x="23826" y="6323"/>
                  </a:lnTo>
                  <a:lnTo>
                    <a:pt x="25762" y="2437"/>
                  </a:lnTo>
                  <a:lnTo>
                    <a:pt x="28463" y="552"/>
                  </a:lnTo>
                  <a:lnTo>
                    <a:pt x="31676" y="0"/>
                  </a:lnTo>
                  <a:lnTo>
                    <a:pt x="56423" y="16080"/>
                  </a:lnTo>
                  <a:lnTo>
                    <a:pt x="80580" y="46751"/>
                  </a:lnTo>
                  <a:lnTo>
                    <a:pt x="104253" y="92133"/>
                  </a:lnTo>
                  <a:lnTo>
                    <a:pt x="112540" y="121027"/>
                  </a:lnTo>
                  <a:lnTo>
                    <a:pt x="119477" y="152284"/>
                  </a:lnTo>
                  <a:lnTo>
                    <a:pt x="124101" y="185116"/>
                  </a:lnTo>
                  <a:lnTo>
                    <a:pt x="127184" y="218999"/>
                  </a:lnTo>
                  <a:lnTo>
                    <a:pt x="129239" y="253582"/>
                  </a:lnTo>
                  <a:lnTo>
                    <a:pt x="129904" y="287221"/>
                  </a:lnTo>
                  <a:lnTo>
                    <a:pt x="129642" y="320230"/>
                  </a:lnTo>
                  <a:lnTo>
                    <a:pt x="128760" y="352819"/>
                  </a:lnTo>
                  <a:lnTo>
                    <a:pt x="126763" y="384423"/>
                  </a:lnTo>
                  <a:lnTo>
                    <a:pt x="124020" y="415370"/>
                  </a:lnTo>
                  <a:lnTo>
                    <a:pt x="120779" y="445880"/>
                  </a:lnTo>
                  <a:lnTo>
                    <a:pt x="114385" y="476097"/>
                  </a:lnTo>
                  <a:lnTo>
                    <a:pt x="105890" y="506120"/>
                  </a:lnTo>
                  <a:lnTo>
                    <a:pt x="95994" y="536012"/>
                  </a:lnTo>
                  <a:lnTo>
                    <a:pt x="84457" y="564407"/>
                  </a:lnTo>
                  <a:lnTo>
                    <a:pt x="71827" y="591804"/>
                  </a:lnTo>
                  <a:lnTo>
                    <a:pt x="58468" y="618536"/>
                  </a:lnTo>
                  <a:lnTo>
                    <a:pt x="46740" y="643412"/>
                  </a:lnTo>
                  <a:lnTo>
                    <a:pt x="26183" y="689867"/>
                  </a:lnTo>
                  <a:lnTo>
                    <a:pt x="11401" y="728388"/>
                  </a:lnTo>
                  <a:lnTo>
                    <a:pt x="3656" y="760560"/>
                  </a:lnTo>
                  <a:lnTo>
                    <a:pt x="7269" y="786618"/>
                  </a:lnTo>
                  <a:lnTo>
                    <a:pt x="21575" y="808077"/>
                  </a:lnTo>
                  <a:lnTo>
                    <a:pt x="53431" y="834144"/>
                  </a:lnTo>
                  <a:lnTo>
                    <a:pt x="98749" y="861914"/>
                  </a:lnTo>
                  <a:lnTo>
                    <a:pt x="124273" y="888117"/>
                  </a:lnTo>
                  <a:lnTo>
                    <a:pt x="130963" y="909868"/>
                  </a:lnTo>
                  <a:lnTo>
                    <a:pt x="131758" y="921594"/>
                  </a:lnTo>
                  <a:lnTo>
                    <a:pt x="123235" y="947794"/>
                  </a:lnTo>
                  <a:lnTo>
                    <a:pt x="105571" y="975902"/>
                  </a:lnTo>
                  <a:lnTo>
                    <a:pt x="65304" y="1017376"/>
                  </a:lnTo>
                  <a:lnTo>
                    <a:pt x="28757" y="1044952"/>
                  </a:lnTo>
                  <a:lnTo>
                    <a:pt x="0" y="105299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7" name="SMARTInkShape-Group554"/>
          <p:cNvGrpSpPr/>
          <p:nvPr/>
        </p:nvGrpSpPr>
        <p:grpSpPr>
          <a:xfrm>
            <a:off x="9417050" y="1285980"/>
            <a:ext cx="139701" cy="212621"/>
            <a:chOff x="9417050" y="1285980"/>
            <a:chExt cx="139701" cy="212621"/>
          </a:xfrm>
        </p:grpSpPr>
        <p:sp>
          <p:nvSpPr>
            <p:cNvPr id="425" name="SMARTInkShape-3437"/>
            <p:cNvSpPr/>
            <p:nvPr>
              <p:custDataLst>
                <p:tags r:id="rId78"/>
              </p:custDataLst>
            </p:nvPr>
          </p:nvSpPr>
          <p:spPr>
            <a:xfrm>
              <a:off x="9429750" y="1290194"/>
              <a:ext cx="127001" cy="208407"/>
            </a:xfrm>
            <a:custGeom>
              <a:avLst/>
              <a:gdLst/>
              <a:ahLst/>
              <a:cxnLst/>
              <a:rect l="0" t="0" r="0" b="0"/>
              <a:pathLst>
                <a:path w="127001" h="208407">
                  <a:moveTo>
                    <a:pt x="127000" y="11556"/>
                  </a:moveTo>
                  <a:lnTo>
                    <a:pt x="127000" y="11556"/>
                  </a:lnTo>
                  <a:lnTo>
                    <a:pt x="120257" y="8185"/>
                  </a:lnTo>
                  <a:lnTo>
                    <a:pt x="118272" y="6486"/>
                  </a:lnTo>
                  <a:lnTo>
                    <a:pt x="114771" y="1430"/>
                  </a:lnTo>
                  <a:lnTo>
                    <a:pt x="111451" y="0"/>
                  </a:lnTo>
                  <a:lnTo>
                    <a:pt x="105745" y="8772"/>
                  </a:lnTo>
                  <a:lnTo>
                    <a:pt x="88952" y="41070"/>
                  </a:lnTo>
                  <a:lnTo>
                    <a:pt x="71989" y="72651"/>
                  </a:lnTo>
                  <a:lnTo>
                    <a:pt x="55044" y="105502"/>
                  </a:lnTo>
                  <a:lnTo>
                    <a:pt x="26265" y="152359"/>
                  </a:lnTo>
                  <a:lnTo>
                    <a:pt x="0" y="2084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3438"/>
            <p:cNvSpPr/>
            <p:nvPr>
              <p:custDataLst>
                <p:tags r:id="rId79"/>
              </p:custDataLst>
            </p:nvPr>
          </p:nvSpPr>
          <p:spPr>
            <a:xfrm>
              <a:off x="9417050" y="1285980"/>
              <a:ext cx="127001" cy="177531"/>
            </a:xfrm>
            <a:custGeom>
              <a:avLst/>
              <a:gdLst/>
              <a:ahLst/>
              <a:cxnLst/>
              <a:rect l="0" t="0" r="0" b="0"/>
              <a:pathLst>
                <a:path w="127001" h="177531">
                  <a:moveTo>
                    <a:pt x="0" y="9420"/>
                  </a:moveTo>
                  <a:lnTo>
                    <a:pt x="0" y="9420"/>
                  </a:lnTo>
                  <a:lnTo>
                    <a:pt x="0" y="0"/>
                  </a:lnTo>
                  <a:lnTo>
                    <a:pt x="0" y="1235"/>
                  </a:lnTo>
                  <a:lnTo>
                    <a:pt x="3370" y="5897"/>
                  </a:lnTo>
                  <a:lnTo>
                    <a:pt x="38872" y="47565"/>
                  </a:lnTo>
                  <a:lnTo>
                    <a:pt x="63653" y="89862"/>
                  </a:lnTo>
                  <a:lnTo>
                    <a:pt x="96531" y="135864"/>
                  </a:lnTo>
                  <a:lnTo>
                    <a:pt x="112436" y="163435"/>
                  </a:lnTo>
                  <a:lnTo>
                    <a:pt x="118882" y="169593"/>
                  </a:lnTo>
                  <a:lnTo>
                    <a:pt x="121587" y="171235"/>
                  </a:lnTo>
                  <a:lnTo>
                    <a:pt x="124592" y="174942"/>
                  </a:lnTo>
                  <a:lnTo>
                    <a:pt x="125395" y="176918"/>
                  </a:lnTo>
                  <a:lnTo>
                    <a:pt x="125930" y="177530"/>
                  </a:lnTo>
                  <a:lnTo>
                    <a:pt x="126286" y="177232"/>
                  </a:lnTo>
                  <a:lnTo>
                    <a:pt x="127000" y="1745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0" name="SMARTInkShape-Group555"/>
          <p:cNvGrpSpPr/>
          <p:nvPr/>
        </p:nvGrpSpPr>
        <p:grpSpPr>
          <a:xfrm>
            <a:off x="9328141" y="2825828"/>
            <a:ext cx="228610" cy="343423"/>
            <a:chOff x="9328141" y="2825828"/>
            <a:chExt cx="228610" cy="343423"/>
          </a:xfrm>
        </p:grpSpPr>
        <p:sp>
          <p:nvSpPr>
            <p:cNvPr id="428" name="SMARTInkShape-3439"/>
            <p:cNvSpPr/>
            <p:nvPr>
              <p:custDataLst>
                <p:tags r:id="rId76"/>
              </p:custDataLst>
            </p:nvPr>
          </p:nvSpPr>
          <p:spPr>
            <a:xfrm>
              <a:off x="9328141" y="2834792"/>
              <a:ext cx="228610" cy="106060"/>
            </a:xfrm>
            <a:custGeom>
              <a:avLst/>
              <a:gdLst/>
              <a:ahLst/>
              <a:cxnLst/>
              <a:rect l="0" t="0" r="0" b="0"/>
              <a:pathLst>
                <a:path w="228610" h="106060">
                  <a:moveTo>
                    <a:pt x="95259" y="3658"/>
                  </a:moveTo>
                  <a:lnTo>
                    <a:pt x="95259" y="3658"/>
                  </a:lnTo>
                  <a:lnTo>
                    <a:pt x="98629" y="3658"/>
                  </a:lnTo>
                  <a:lnTo>
                    <a:pt x="99622" y="2952"/>
                  </a:lnTo>
                  <a:lnTo>
                    <a:pt x="100285" y="1776"/>
                  </a:lnTo>
                  <a:lnTo>
                    <a:pt x="100726" y="287"/>
                  </a:lnTo>
                  <a:lnTo>
                    <a:pt x="101021" y="0"/>
                  </a:lnTo>
                  <a:lnTo>
                    <a:pt x="101216" y="514"/>
                  </a:lnTo>
                  <a:lnTo>
                    <a:pt x="101346" y="1562"/>
                  </a:lnTo>
                  <a:lnTo>
                    <a:pt x="98160" y="9779"/>
                  </a:lnTo>
                  <a:lnTo>
                    <a:pt x="65627" y="51134"/>
                  </a:lnTo>
                  <a:lnTo>
                    <a:pt x="20128" y="94363"/>
                  </a:lnTo>
                  <a:lnTo>
                    <a:pt x="3696" y="105401"/>
                  </a:lnTo>
                  <a:lnTo>
                    <a:pt x="1056" y="106059"/>
                  </a:lnTo>
                  <a:lnTo>
                    <a:pt x="0" y="105086"/>
                  </a:lnTo>
                  <a:lnTo>
                    <a:pt x="3379" y="86644"/>
                  </a:lnTo>
                  <a:lnTo>
                    <a:pt x="18960" y="63917"/>
                  </a:lnTo>
                  <a:lnTo>
                    <a:pt x="50214" y="36728"/>
                  </a:lnTo>
                  <a:lnTo>
                    <a:pt x="79403" y="23020"/>
                  </a:lnTo>
                  <a:lnTo>
                    <a:pt x="110395" y="19037"/>
                  </a:lnTo>
                  <a:lnTo>
                    <a:pt x="141214" y="22718"/>
                  </a:lnTo>
                  <a:lnTo>
                    <a:pt x="168534" y="33138"/>
                  </a:lnTo>
                  <a:lnTo>
                    <a:pt x="193092" y="49317"/>
                  </a:lnTo>
                  <a:lnTo>
                    <a:pt x="228609" y="925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3440"/>
            <p:cNvSpPr/>
            <p:nvPr>
              <p:custDataLst>
                <p:tags r:id="rId77"/>
              </p:custDataLst>
            </p:nvPr>
          </p:nvSpPr>
          <p:spPr>
            <a:xfrm>
              <a:off x="9378950" y="2825828"/>
              <a:ext cx="72427" cy="343423"/>
            </a:xfrm>
            <a:custGeom>
              <a:avLst/>
              <a:gdLst/>
              <a:ahLst/>
              <a:cxnLst/>
              <a:rect l="0" t="0" r="0" b="0"/>
              <a:pathLst>
                <a:path w="72427" h="343423">
                  <a:moveTo>
                    <a:pt x="0" y="6272"/>
                  </a:moveTo>
                  <a:lnTo>
                    <a:pt x="0" y="6272"/>
                  </a:lnTo>
                  <a:lnTo>
                    <a:pt x="0" y="2901"/>
                  </a:lnTo>
                  <a:lnTo>
                    <a:pt x="705" y="1908"/>
                  </a:lnTo>
                  <a:lnTo>
                    <a:pt x="1881" y="1246"/>
                  </a:lnTo>
                  <a:lnTo>
                    <a:pt x="8837" y="183"/>
                  </a:lnTo>
                  <a:lnTo>
                    <a:pt x="14927" y="0"/>
                  </a:lnTo>
                  <a:lnTo>
                    <a:pt x="20981" y="3719"/>
                  </a:lnTo>
                  <a:lnTo>
                    <a:pt x="24571" y="6687"/>
                  </a:lnTo>
                  <a:lnTo>
                    <a:pt x="43328" y="50825"/>
                  </a:lnTo>
                  <a:lnTo>
                    <a:pt x="51957" y="94497"/>
                  </a:lnTo>
                  <a:lnTo>
                    <a:pt x="56724" y="129444"/>
                  </a:lnTo>
                  <a:lnTo>
                    <a:pt x="61195" y="165437"/>
                  </a:lnTo>
                  <a:lnTo>
                    <a:pt x="65532" y="200249"/>
                  </a:lnTo>
                  <a:lnTo>
                    <a:pt x="69813" y="234536"/>
                  </a:lnTo>
                  <a:lnTo>
                    <a:pt x="72426" y="279928"/>
                  </a:lnTo>
                  <a:lnTo>
                    <a:pt x="70356" y="323500"/>
                  </a:lnTo>
                  <a:lnTo>
                    <a:pt x="70001" y="340468"/>
                  </a:lnTo>
                  <a:lnTo>
                    <a:pt x="69245" y="342663"/>
                  </a:lnTo>
                  <a:lnTo>
                    <a:pt x="68036" y="343422"/>
                  </a:lnTo>
                  <a:lnTo>
                    <a:pt x="66524" y="343222"/>
                  </a:lnTo>
                  <a:lnTo>
                    <a:pt x="63500" y="3110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5" name="SMARTInkShape-Group556"/>
          <p:cNvGrpSpPr/>
          <p:nvPr/>
        </p:nvGrpSpPr>
        <p:grpSpPr>
          <a:xfrm>
            <a:off x="5997091" y="4065405"/>
            <a:ext cx="1006960" cy="932467"/>
            <a:chOff x="5997091" y="4065405"/>
            <a:chExt cx="1006960" cy="932467"/>
          </a:xfrm>
        </p:grpSpPr>
        <p:sp>
          <p:nvSpPr>
            <p:cNvPr id="431" name="SMARTInkShape-3441"/>
            <p:cNvSpPr/>
            <p:nvPr>
              <p:custDataLst>
                <p:tags r:id="rId72"/>
              </p:custDataLst>
            </p:nvPr>
          </p:nvSpPr>
          <p:spPr>
            <a:xfrm>
              <a:off x="6669853" y="4263807"/>
              <a:ext cx="334198" cy="341164"/>
            </a:xfrm>
            <a:custGeom>
              <a:avLst/>
              <a:gdLst/>
              <a:ahLst/>
              <a:cxnLst/>
              <a:rect l="0" t="0" r="0" b="0"/>
              <a:pathLst>
                <a:path w="334198" h="341164">
                  <a:moveTo>
                    <a:pt x="105597" y="238343"/>
                  </a:moveTo>
                  <a:lnTo>
                    <a:pt x="105597" y="238343"/>
                  </a:lnTo>
                  <a:lnTo>
                    <a:pt x="102226" y="231601"/>
                  </a:lnTo>
                  <a:lnTo>
                    <a:pt x="94927" y="226409"/>
                  </a:lnTo>
                  <a:lnTo>
                    <a:pt x="83921" y="222456"/>
                  </a:lnTo>
                  <a:lnTo>
                    <a:pt x="69622" y="220699"/>
                  </a:lnTo>
                  <a:lnTo>
                    <a:pt x="53860" y="225562"/>
                  </a:lnTo>
                  <a:lnTo>
                    <a:pt x="20746" y="245931"/>
                  </a:lnTo>
                  <a:lnTo>
                    <a:pt x="9559" y="263588"/>
                  </a:lnTo>
                  <a:lnTo>
                    <a:pt x="1176" y="293565"/>
                  </a:lnTo>
                  <a:lnTo>
                    <a:pt x="0" y="302675"/>
                  </a:lnTo>
                  <a:lnTo>
                    <a:pt x="4337" y="320322"/>
                  </a:lnTo>
                  <a:lnTo>
                    <a:pt x="8458" y="328979"/>
                  </a:lnTo>
                  <a:lnTo>
                    <a:pt x="14026" y="334751"/>
                  </a:lnTo>
                  <a:lnTo>
                    <a:pt x="27739" y="341163"/>
                  </a:lnTo>
                  <a:lnTo>
                    <a:pt x="45123" y="338368"/>
                  </a:lnTo>
                  <a:lnTo>
                    <a:pt x="54696" y="334660"/>
                  </a:lnTo>
                  <a:lnTo>
                    <a:pt x="85028" y="305844"/>
                  </a:lnTo>
                  <a:lnTo>
                    <a:pt x="106244" y="262655"/>
                  </a:lnTo>
                  <a:lnTo>
                    <a:pt x="114821" y="223042"/>
                  </a:lnTo>
                  <a:lnTo>
                    <a:pt x="118097" y="200626"/>
                  </a:lnTo>
                  <a:lnTo>
                    <a:pt x="119573" y="174393"/>
                  </a:lnTo>
                  <a:lnTo>
                    <a:pt x="119854" y="145615"/>
                  </a:lnTo>
                  <a:lnTo>
                    <a:pt x="119335" y="115141"/>
                  </a:lnTo>
                  <a:lnTo>
                    <a:pt x="118283" y="88475"/>
                  </a:lnTo>
                  <a:lnTo>
                    <a:pt x="115232" y="41913"/>
                  </a:lnTo>
                  <a:lnTo>
                    <a:pt x="107764" y="13222"/>
                  </a:lnTo>
                  <a:lnTo>
                    <a:pt x="102808" y="3595"/>
                  </a:lnTo>
                  <a:lnTo>
                    <a:pt x="97387" y="0"/>
                  </a:lnTo>
                  <a:lnTo>
                    <a:pt x="91658" y="426"/>
                  </a:lnTo>
                  <a:lnTo>
                    <a:pt x="85720" y="3531"/>
                  </a:lnTo>
                  <a:lnTo>
                    <a:pt x="67251" y="34870"/>
                  </a:lnTo>
                  <a:lnTo>
                    <a:pt x="60332" y="71711"/>
                  </a:lnTo>
                  <a:lnTo>
                    <a:pt x="58668" y="116307"/>
                  </a:lnTo>
                  <a:lnTo>
                    <a:pt x="60200" y="140052"/>
                  </a:lnTo>
                  <a:lnTo>
                    <a:pt x="66371" y="186897"/>
                  </a:lnTo>
                  <a:lnTo>
                    <a:pt x="76169" y="228884"/>
                  </a:lnTo>
                  <a:lnTo>
                    <a:pt x="96956" y="274738"/>
                  </a:lnTo>
                  <a:lnTo>
                    <a:pt x="120990" y="303925"/>
                  </a:lnTo>
                  <a:lnTo>
                    <a:pt x="129969" y="308876"/>
                  </a:lnTo>
                  <a:lnTo>
                    <a:pt x="149355" y="312494"/>
                  </a:lnTo>
                  <a:lnTo>
                    <a:pt x="165967" y="309869"/>
                  </a:lnTo>
                  <a:lnTo>
                    <a:pt x="173360" y="307193"/>
                  </a:lnTo>
                  <a:lnTo>
                    <a:pt x="197250" y="283203"/>
                  </a:lnTo>
                  <a:lnTo>
                    <a:pt x="212089" y="245912"/>
                  </a:lnTo>
                  <a:lnTo>
                    <a:pt x="220954" y="210325"/>
                  </a:lnTo>
                  <a:lnTo>
                    <a:pt x="220131" y="192025"/>
                  </a:lnTo>
                  <a:lnTo>
                    <a:pt x="217936" y="184180"/>
                  </a:lnTo>
                  <a:lnTo>
                    <a:pt x="215062" y="180362"/>
                  </a:lnTo>
                  <a:lnTo>
                    <a:pt x="211735" y="179228"/>
                  </a:lnTo>
                  <a:lnTo>
                    <a:pt x="208105" y="179883"/>
                  </a:lnTo>
                  <a:lnTo>
                    <a:pt x="198430" y="190018"/>
                  </a:lnTo>
                  <a:lnTo>
                    <a:pt x="187777" y="207693"/>
                  </a:lnTo>
                  <a:lnTo>
                    <a:pt x="175964" y="244705"/>
                  </a:lnTo>
                  <a:lnTo>
                    <a:pt x="175207" y="270098"/>
                  </a:lnTo>
                  <a:lnTo>
                    <a:pt x="182866" y="291732"/>
                  </a:lnTo>
                  <a:lnTo>
                    <a:pt x="188859" y="301453"/>
                  </a:lnTo>
                  <a:lnTo>
                    <a:pt x="212452" y="316016"/>
                  </a:lnTo>
                  <a:lnTo>
                    <a:pt x="246222" y="325781"/>
                  </a:lnTo>
                  <a:lnTo>
                    <a:pt x="289452" y="330122"/>
                  </a:lnTo>
                  <a:lnTo>
                    <a:pt x="334197" y="3335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3442"/>
            <p:cNvSpPr/>
            <p:nvPr>
              <p:custDataLst>
                <p:tags r:id="rId73"/>
              </p:custDataLst>
            </p:nvPr>
          </p:nvSpPr>
          <p:spPr>
            <a:xfrm>
              <a:off x="6546114" y="4497565"/>
              <a:ext cx="76937" cy="131507"/>
            </a:xfrm>
            <a:custGeom>
              <a:avLst/>
              <a:gdLst/>
              <a:ahLst/>
              <a:cxnLst/>
              <a:rect l="0" t="0" r="0" b="0"/>
              <a:pathLst>
                <a:path w="76937" h="131507">
                  <a:moveTo>
                    <a:pt x="76936" y="10935"/>
                  </a:moveTo>
                  <a:lnTo>
                    <a:pt x="76936" y="10935"/>
                  </a:lnTo>
                  <a:lnTo>
                    <a:pt x="70194" y="4193"/>
                  </a:lnTo>
                  <a:lnTo>
                    <a:pt x="61239" y="883"/>
                  </a:lnTo>
                  <a:lnTo>
                    <a:pt x="55888" y="0"/>
                  </a:lnTo>
                  <a:lnTo>
                    <a:pt x="44298" y="2782"/>
                  </a:lnTo>
                  <a:lnTo>
                    <a:pt x="38243" y="5500"/>
                  </a:lnTo>
                  <a:lnTo>
                    <a:pt x="16239" y="26179"/>
                  </a:lnTo>
                  <a:lnTo>
                    <a:pt x="1958" y="58020"/>
                  </a:lnTo>
                  <a:lnTo>
                    <a:pt x="0" y="90895"/>
                  </a:lnTo>
                  <a:lnTo>
                    <a:pt x="7260" y="116236"/>
                  </a:lnTo>
                  <a:lnTo>
                    <a:pt x="16335" y="126645"/>
                  </a:lnTo>
                  <a:lnTo>
                    <a:pt x="21719" y="130408"/>
                  </a:lnTo>
                  <a:lnTo>
                    <a:pt x="27424" y="131506"/>
                  </a:lnTo>
                  <a:lnTo>
                    <a:pt x="39409" y="128963"/>
                  </a:lnTo>
                  <a:lnTo>
                    <a:pt x="44158" y="124898"/>
                  </a:lnTo>
                  <a:lnTo>
                    <a:pt x="51314" y="112856"/>
                  </a:lnTo>
                  <a:lnTo>
                    <a:pt x="51203" y="96214"/>
                  </a:lnTo>
                  <a:lnTo>
                    <a:pt x="45037" y="76353"/>
                  </a:lnTo>
                  <a:lnTo>
                    <a:pt x="19965" y="34754"/>
                  </a:lnTo>
                  <a:lnTo>
                    <a:pt x="736" y="45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3443"/>
            <p:cNvSpPr/>
            <p:nvPr>
              <p:custDataLst>
                <p:tags r:id="rId74"/>
              </p:custDataLst>
            </p:nvPr>
          </p:nvSpPr>
          <p:spPr>
            <a:xfrm>
              <a:off x="6318248" y="4520938"/>
              <a:ext cx="177803" cy="148206"/>
            </a:xfrm>
            <a:custGeom>
              <a:avLst/>
              <a:gdLst/>
              <a:ahLst/>
              <a:cxnLst/>
              <a:rect l="0" t="0" r="0" b="0"/>
              <a:pathLst>
                <a:path w="177803" h="148206">
                  <a:moveTo>
                    <a:pt x="2" y="57412"/>
                  </a:moveTo>
                  <a:lnTo>
                    <a:pt x="2" y="57412"/>
                  </a:lnTo>
                  <a:lnTo>
                    <a:pt x="0" y="36394"/>
                  </a:lnTo>
                  <a:lnTo>
                    <a:pt x="0" y="37050"/>
                  </a:lnTo>
                  <a:lnTo>
                    <a:pt x="6743" y="48086"/>
                  </a:lnTo>
                  <a:lnTo>
                    <a:pt x="11525" y="89645"/>
                  </a:lnTo>
                  <a:lnTo>
                    <a:pt x="12547" y="137238"/>
                  </a:lnTo>
                  <a:lnTo>
                    <a:pt x="12672" y="148205"/>
                  </a:lnTo>
                  <a:lnTo>
                    <a:pt x="17769" y="109043"/>
                  </a:lnTo>
                  <a:lnTo>
                    <a:pt x="24943" y="67223"/>
                  </a:lnTo>
                  <a:lnTo>
                    <a:pt x="43734" y="26058"/>
                  </a:lnTo>
                  <a:lnTo>
                    <a:pt x="48207" y="19576"/>
                  </a:lnTo>
                  <a:lnTo>
                    <a:pt x="51895" y="16666"/>
                  </a:lnTo>
                  <a:lnTo>
                    <a:pt x="55058" y="16137"/>
                  </a:lnTo>
                  <a:lnTo>
                    <a:pt x="57873" y="17195"/>
                  </a:lnTo>
                  <a:lnTo>
                    <a:pt x="68576" y="28797"/>
                  </a:lnTo>
                  <a:lnTo>
                    <a:pt x="72812" y="41637"/>
                  </a:lnTo>
                  <a:lnTo>
                    <a:pt x="81471" y="76772"/>
                  </a:lnTo>
                  <a:lnTo>
                    <a:pt x="82537" y="77374"/>
                  </a:lnTo>
                  <a:lnTo>
                    <a:pt x="83953" y="76365"/>
                  </a:lnTo>
                  <a:lnTo>
                    <a:pt x="85603" y="74280"/>
                  </a:lnTo>
                  <a:lnTo>
                    <a:pt x="105315" y="27737"/>
                  </a:lnTo>
                  <a:lnTo>
                    <a:pt x="121752" y="8638"/>
                  </a:lnTo>
                  <a:lnTo>
                    <a:pt x="133841" y="927"/>
                  </a:lnTo>
                  <a:lnTo>
                    <a:pt x="139322" y="0"/>
                  </a:lnTo>
                  <a:lnTo>
                    <a:pt x="144388" y="793"/>
                  </a:lnTo>
                  <a:lnTo>
                    <a:pt x="149176" y="2732"/>
                  </a:lnTo>
                  <a:lnTo>
                    <a:pt x="158259" y="12414"/>
                  </a:lnTo>
                  <a:lnTo>
                    <a:pt x="162657" y="18947"/>
                  </a:lnTo>
                  <a:lnTo>
                    <a:pt x="168846" y="44996"/>
                  </a:lnTo>
                  <a:lnTo>
                    <a:pt x="171643" y="85403"/>
                  </a:lnTo>
                  <a:lnTo>
                    <a:pt x="177802" y="1272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3444"/>
            <p:cNvSpPr/>
            <p:nvPr>
              <p:custDataLst>
                <p:tags r:id="rId75"/>
              </p:custDataLst>
            </p:nvPr>
          </p:nvSpPr>
          <p:spPr>
            <a:xfrm>
              <a:off x="5997091" y="4065405"/>
              <a:ext cx="138649" cy="932467"/>
            </a:xfrm>
            <a:custGeom>
              <a:avLst/>
              <a:gdLst/>
              <a:ahLst/>
              <a:cxnLst/>
              <a:rect l="0" t="0" r="0" b="0"/>
              <a:pathLst>
                <a:path w="138649" h="932467">
                  <a:moveTo>
                    <a:pt x="3659" y="17645"/>
                  </a:moveTo>
                  <a:lnTo>
                    <a:pt x="3659" y="17645"/>
                  </a:lnTo>
                  <a:lnTo>
                    <a:pt x="288" y="10903"/>
                  </a:lnTo>
                  <a:lnTo>
                    <a:pt x="0" y="8211"/>
                  </a:lnTo>
                  <a:lnTo>
                    <a:pt x="1563" y="3340"/>
                  </a:lnTo>
                  <a:lnTo>
                    <a:pt x="4378" y="1758"/>
                  </a:lnTo>
                  <a:lnTo>
                    <a:pt x="13151" y="0"/>
                  </a:lnTo>
                  <a:lnTo>
                    <a:pt x="36732" y="5753"/>
                  </a:lnTo>
                  <a:lnTo>
                    <a:pt x="54106" y="22002"/>
                  </a:lnTo>
                  <a:lnTo>
                    <a:pt x="62690" y="33249"/>
                  </a:lnTo>
                  <a:lnTo>
                    <a:pt x="74110" y="66444"/>
                  </a:lnTo>
                  <a:lnTo>
                    <a:pt x="81538" y="107772"/>
                  </a:lnTo>
                  <a:lnTo>
                    <a:pt x="87190" y="154363"/>
                  </a:lnTo>
                  <a:lnTo>
                    <a:pt x="92054" y="199529"/>
                  </a:lnTo>
                  <a:lnTo>
                    <a:pt x="95157" y="242416"/>
                  </a:lnTo>
                  <a:lnTo>
                    <a:pt x="94184" y="282643"/>
                  </a:lnTo>
                  <a:lnTo>
                    <a:pt x="89518" y="323570"/>
                  </a:lnTo>
                  <a:lnTo>
                    <a:pt x="82741" y="365278"/>
                  </a:lnTo>
                  <a:lnTo>
                    <a:pt x="75025" y="407334"/>
                  </a:lnTo>
                  <a:lnTo>
                    <a:pt x="66892" y="445780"/>
                  </a:lnTo>
                  <a:lnTo>
                    <a:pt x="61396" y="481683"/>
                  </a:lnTo>
                  <a:lnTo>
                    <a:pt x="63657" y="516454"/>
                  </a:lnTo>
                  <a:lnTo>
                    <a:pt x="69365" y="550724"/>
                  </a:lnTo>
                  <a:lnTo>
                    <a:pt x="76606" y="584063"/>
                  </a:lnTo>
                  <a:lnTo>
                    <a:pt x="88617" y="630600"/>
                  </a:lnTo>
                  <a:lnTo>
                    <a:pt x="101112" y="674963"/>
                  </a:lnTo>
                  <a:lnTo>
                    <a:pt x="114457" y="715937"/>
                  </a:lnTo>
                  <a:lnTo>
                    <a:pt x="130092" y="760455"/>
                  </a:lnTo>
                  <a:lnTo>
                    <a:pt x="136992" y="795105"/>
                  </a:lnTo>
                  <a:lnTo>
                    <a:pt x="138648" y="827908"/>
                  </a:lnTo>
                  <a:lnTo>
                    <a:pt x="133732" y="870380"/>
                  </a:lnTo>
                  <a:lnTo>
                    <a:pt x="125675" y="893350"/>
                  </a:lnTo>
                  <a:lnTo>
                    <a:pt x="112686" y="912966"/>
                  </a:lnTo>
                  <a:lnTo>
                    <a:pt x="97507" y="925447"/>
                  </a:lnTo>
                  <a:lnTo>
                    <a:pt x="82058" y="931935"/>
                  </a:lnTo>
                  <a:lnTo>
                    <a:pt x="68136" y="932466"/>
                  </a:lnTo>
                  <a:lnTo>
                    <a:pt x="61460" y="928093"/>
                  </a:lnTo>
                  <a:lnTo>
                    <a:pt x="35409" y="8939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0" name="SMARTInkShape-Group557"/>
          <p:cNvGrpSpPr/>
          <p:nvPr/>
        </p:nvGrpSpPr>
        <p:grpSpPr>
          <a:xfrm>
            <a:off x="2071253" y="4552950"/>
            <a:ext cx="189348" cy="211301"/>
            <a:chOff x="2071253" y="4552950"/>
            <a:chExt cx="189348" cy="211301"/>
          </a:xfrm>
        </p:grpSpPr>
        <p:sp>
          <p:nvSpPr>
            <p:cNvPr id="436" name="SMARTInkShape-3445"/>
            <p:cNvSpPr/>
            <p:nvPr>
              <p:custDataLst>
                <p:tags r:id="rId68"/>
              </p:custDataLst>
            </p:nvPr>
          </p:nvSpPr>
          <p:spPr>
            <a:xfrm>
              <a:off x="2159000" y="4692650"/>
              <a:ext cx="101601" cy="38101"/>
            </a:xfrm>
            <a:custGeom>
              <a:avLst/>
              <a:gdLst/>
              <a:ahLst/>
              <a:cxnLst/>
              <a:rect l="0" t="0" r="0" b="0"/>
              <a:pathLst>
                <a:path w="101601" h="38101">
                  <a:moveTo>
                    <a:pt x="0" y="38100"/>
                  </a:moveTo>
                  <a:lnTo>
                    <a:pt x="0" y="38100"/>
                  </a:lnTo>
                  <a:lnTo>
                    <a:pt x="41427" y="18327"/>
                  </a:lnTo>
                  <a:lnTo>
                    <a:pt x="87927" y="356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3446"/>
            <p:cNvSpPr/>
            <p:nvPr>
              <p:custDataLst>
                <p:tags r:id="rId69"/>
              </p:custDataLst>
            </p:nvPr>
          </p:nvSpPr>
          <p:spPr>
            <a:xfrm>
              <a:off x="2161692" y="4566974"/>
              <a:ext cx="92559" cy="5027"/>
            </a:xfrm>
            <a:custGeom>
              <a:avLst/>
              <a:gdLst/>
              <a:ahLst/>
              <a:cxnLst/>
              <a:rect l="0" t="0" r="0" b="0"/>
              <a:pathLst>
                <a:path w="92559" h="5027">
                  <a:moveTo>
                    <a:pt x="3658" y="5026"/>
                  </a:moveTo>
                  <a:lnTo>
                    <a:pt x="3658" y="5026"/>
                  </a:lnTo>
                  <a:lnTo>
                    <a:pt x="0" y="5026"/>
                  </a:lnTo>
                  <a:lnTo>
                    <a:pt x="1562" y="5026"/>
                  </a:lnTo>
                  <a:lnTo>
                    <a:pt x="19078" y="0"/>
                  </a:lnTo>
                  <a:lnTo>
                    <a:pt x="66630" y="674"/>
                  </a:lnTo>
                  <a:lnTo>
                    <a:pt x="92558" y="50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3447"/>
            <p:cNvSpPr/>
            <p:nvPr>
              <p:custDataLst>
                <p:tags r:id="rId70"/>
              </p:custDataLst>
            </p:nvPr>
          </p:nvSpPr>
          <p:spPr>
            <a:xfrm>
              <a:off x="2216150" y="4552950"/>
              <a:ext cx="5468" cy="196851"/>
            </a:xfrm>
            <a:custGeom>
              <a:avLst/>
              <a:gdLst/>
              <a:ahLst/>
              <a:cxnLst/>
              <a:rect l="0" t="0" r="0" b="0"/>
              <a:pathLst>
                <a:path w="5468" h="196851">
                  <a:moveTo>
                    <a:pt x="0" y="0"/>
                  </a:moveTo>
                  <a:lnTo>
                    <a:pt x="0" y="0"/>
                  </a:lnTo>
                  <a:lnTo>
                    <a:pt x="3371" y="39999"/>
                  </a:lnTo>
                  <a:lnTo>
                    <a:pt x="5467" y="83504"/>
                  </a:lnTo>
                  <a:lnTo>
                    <a:pt x="2717" y="125401"/>
                  </a:lnTo>
                  <a:lnTo>
                    <a:pt x="537" y="170298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3448"/>
            <p:cNvSpPr/>
            <p:nvPr>
              <p:custDataLst>
                <p:tags r:id="rId71"/>
              </p:custDataLst>
            </p:nvPr>
          </p:nvSpPr>
          <p:spPr>
            <a:xfrm>
              <a:off x="2071253" y="4559995"/>
              <a:ext cx="67368" cy="204256"/>
            </a:xfrm>
            <a:custGeom>
              <a:avLst/>
              <a:gdLst/>
              <a:ahLst/>
              <a:cxnLst/>
              <a:rect l="0" t="0" r="0" b="0"/>
              <a:pathLst>
                <a:path w="67368" h="204256">
                  <a:moveTo>
                    <a:pt x="24247" y="100905"/>
                  </a:moveTo>
                  <a:lnTo>
                    <a:pt x="24247" y="100905"/>
                  </a:lnTo>
                  <a:lnTo>
                    <a:pt x="22365" y="148290"/>
                  </a:lnTo>
                  <a:lnTo>
                    <a:pt x="12691" y="195191"/>
                  </a:lnTo>
                  <a:lnTo>
                    <a:pt x="12310" y="196924"/>
                  </a:lnTo>
                  <a:lnTo>
                    <a:pt x="12055" y="197373"/>
                  </a:lnTo>
                  <a:lnTo>
                    <a:pt x="2738" y="159598"/>
                  </a:lnTo>
                  <a:lnTo>
                    <a:pt x="0" y="114767"/>
                  </a:lnTo>
                  <a:lnTo>
                    <a:pt x="2560" y="71380"/>
                  </a:lnTo>
                  <a:lnTo>
                    <a:pt x="14109" y="29639"/>
                  </a:lnTo>
                  <a:lnTo>
                    <a:pt x="22341" y="8528"/>
                  </a:lnTo>
                  <a:lnTo>
                    <a:pt x="29515" y="346"/>
                  </a:lnTo>
                  <a:lnTo>
                    <a:pt x="32698" y="0"/>
                  </a:lnTo>
                  <a:lnTo>
                    <a:pt x="35525" y="1885"/>
                  </a:lnTo>
                  <a:lnTo>
                    <a:pt x="38116" y="5258"/>
                  </a:lnTo>
                  <a:lnTo>
                    <a:pt x="41762" y="26861"/>
                  </a:lnTo>
                  <a:lnTo>
                    <a:pt x="37924" y="69424"/>
                  </a:lnTo>
                  <a:lnTo>
                    <a:pt x="30627" y="116654"/>
                  </a:lnTo>
                  <a:lnTo>
                    <a:pt x="29206" y="119871"/>
                  </a:lnTo>
                  <a:lnTo>
                    <a:pt x="27553" y="122016"/>
                  </a:lnTo>
                  <a:lnTo>
                    <a:pt x="27157" y="123445"/>
                  </a:lnTo>
                  <a:lnTo>
                    <a:pt x="27598" y="124399"/>
                  </a:lnTo>
                  <a:lnTo>
                    <a:pt x="28598" y="125035"/>
                  </a:lnTo>
                  <a:lnTo>
                    <a:pt x="29969" y="124752"/>
                  </a:lnTo>
                  <a:lnTo>
                    <a:pt x="37241" y="121111"/>
                  </a:lnTo>
                  <a:lnTo>
                    <a:pt x="48843" y="120183"/>
                  </a:lnTo>
                  <a:lnTo>
                    <a:pt x="51933" y="121518"/>
                  </a:lnTo>
                  <a:lnTo>
                    <a:pt x="57248" y="126765"/>
                  </a:lnTo>
                  <a:lnTo>
                    <a:pt x="64207" y="141023"/>
                  </a:lnTo>
                  <a:lnTo>
                    <a:pt x="67367" y="158653"/>
                  </a:lnTo>
                  <a:lnTo>
                    <a:pt x="64343" y="171020"/>
                  </a:lnTo>
                  <a:lnTo>
                    <a:pt x="57590" y="182867"/>
                  </a:lnTo>
                  <a:lnTo>
                    <a:pt x="41887" y="196765"/>
                  </a:lnTo>
                  <a:lnTo>
                    <a:pt x="29970" y="203012"/>
                  </a:lnTo>
                  <a:lnTo>
                    <a:pt x="25240" y="204255"/>
                  </a:lnTo>
                  <a:lnTo>
                    <a:pt x="11547" y="2025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1" name="SMARTInkShape-Group558"/>
          <p:cNvGrpSpPr/>
          <p:nvPr/>
        </p:nvGrpSpPr>
        <p:grpSpPr>
          <a:xfrm>
            <a:off x="2513412" y="4353543"/>
            <a:ext cx="1125139" cy="575348"/>
            <a:chOff x="2513412" y="4353543"/>
            <a:chExt cx="1125139" cy="575348"/>
          </a:xfrm>
        </p:grpSpPr>
        <p:sp>
          <p:nvSpPr>
            <p:cNvPr id="441" name="SMARTInkShape-3449"/>
            <p:cNvSpPr/>
            <p:nvPr>
              <p:custDataLst>
                <p:tags r:id="rId58"/>
              </p:custDataLst>
            </p:nvPr>
          </p:nvSpPr>
          <p:spPr>
            <a:xfrm>
              <a:off x="3216079" y="4680943"/>
              <a:ext cx="95762" cy="247948"/>
            </a:xfrm>
            <a:custGeom>
              <a:avLst/>
              <a:gdLst/>
              <a:ahLst/>
              <a:cxnLst/>
              <a:rect l="0" t="0" r="0" b="0"/>
              <a:pathLst>
                <a:path w="95762" h="247948">
                  <a:moveTo>
                    <a:pt x="3371" y="68857"/>
                  </a:moveTo>
                  <a:lnTo>
                    <a:pt x="3371" y="68857"/>
                  </a:lnTo>
                  <a:lnTo>
                    <a:pt x="0" y="72228"/>
                  </a:lnTo>
                  <a:lnTo>
                    <a:pt x="227" y="79527"/>
                  </a:lnTo>
                  <a:lnTo>
                    <a:pt x="8027" y="119076"/>
                  </a:lnTo>
                  <a:lnTo>
                    <a:pt x="14079" y="157977"/>
                  </a:lnTo>
                  <a:lnTo>
                    <a:pt x="20341" y="199372"/>
                  </a:lnTo>
                  <a:lnTo>
                    <a:pt x="25015" y="240035"/>
                  </a:lnTo>
                  <a:lnTo>
                    <a:pt x="24150" y="246475"/>
                  </a:lnTo>
                  <a:lnTo>
                    <a:pt x="23574" y="247947"/>
                  </a:lnTo>
                  <a:lnTo>
                    <a:pt x="18158" y="207387"/>
                  </a:lnTo>
                  <a:lnTo>
                    <a:pt x="17395" y="159997"/>
                  </a:lnTo>
                  <a:lnTo>
                    <a:pt x="19717" y="124180"/>
                  </a:lnTo>
                  <a:lnTo>
                    <a:pt x="23101" y="88976"/>
                  </a:lnTo>
                  <a:lnTo>
                    <a:pt x="32736" y="43068"/>
                  </a:lnTo>
                  <a:lnTo>
                    <a:pt x="43233" y="20706"/>
                  </a:lnTo>
                  <a:lnTo>
                    <a:pt x="54954" y="6064"/>
                  </a:lnTo>
                  <a:lnTo>
                    <a:pt x="61043" y="2300"/>
                  </a:lnTo>
                  <a:lnTo>
                    <a:pt x="73453" y="0"/>
                  </a:lnTo>
                  <a:lnTo>
                    <a:pt x="79020" y="2491"/>
                  </a:lnTo>
                  <a:lnTo>
                    <a:pt x="88968" y="12785"/>
                  </a:lnTo>
                  <a:lnTo>
                    <a:pt x="94331" y="26767"/>
                  </a:lnTo>
                  <a:lnTo>
                    <a:pt x="95761" y="34447"/>
                  </a:lnTo>
                  <a:lnTo>
                    <a:pt x="91705" y="52388"/>
                  </a:lnTo>
                  <a:lnTo>
                    <a:pt x="68484" y="92650"/>
                  </a:lnTo>
                  <a:lnTo>
                    <a:pt x="22421" y="126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3450"/>
            <p:cNvSpPr/>
            <p:nvPr>
              <p:custDataLst>
                <p:tags r:id="rId59"/>
              </p:custDataLst>
            </p:nvPr>
          </p:nvSpPr>
          <p:spPr>
            <a:xfrm>
              <a:off x="3575050" y="4362450"/>
              <a:ext cx="63501" cy="114301"/>
            </a:xfrm>
            <a:custGeom>
              <a:avLst/>
              <a:gdLst/>
              <a:ahLst/>
              <a:cxnLst/>
              <a:rect l="0" t="0" r="0" b="0"/>
              <a:pathLst>
                <a:path w="63501" h="114301">
                  <a:moveTo>
                    <a:pt x="63500" y="0"/>
                  </a:moveTo>
                  <a:lnTo>
                    <a:pt x="63500" y="0"/>
                  </a:lnTo>
                  <a:lnTo>
                    <a:pt x="56758" y="0"/>
                  </a:lnTo>
                  <a:lnTo>
                    <a:pt x="49685" y="3763"/>
                  </a:lnTo>
                  <a:lnTo>
                    <a:pt x="45823" y="6742"/>
                  </a:lnTo>
                  <a:lnTo>
                    <a:pt x="39651" y="19459"/>
                  </a:lnTo>
                  <a:lnTo>
                    <a:pt x="23198" y="59739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3451"/>
            <p:cNvSpPr/>
            <p:nvPr>
              <p:custDataLst>
                <p:tags r:id="rId60"/>
              </p:custDataLst>
            </p:nvPr>
          </p:nvSpPr>
          <p:spPr>
            <a:xfrm>
              <a:off x="3581400" y="4384192"/>
              <a:ext cx="50801" cy="79859"/>
            </a:xfrm>
            <a:custGeom>
              <a:avLst/>
              <a:gdLst/>
              <a:ahLst/>
              <a:cxnLst/>
              <a:rect l="0" t="0" r="0" b="0"/>
              <a:pathLst>
                <a:path w="50801" h="798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1"/>
                  </a:lnTo>
                  <a:lnTo>
                    <a:pt x="35321" y="47762"/>
                  </a:lnTo>
                  <a:lnTo>
                    <a:pt x="50800" y="79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3452"/>
            <p:cNvSpPr/>
            <p:nvPr>
              <p:custDataLst>
                <p:tags r:id="rId61"/>
              </p:custDataLst>
            </p:nvPr>
          </p:nvSpPr>
          <p:spPr>
            <a:xfrm>
              <a:off x="3487879" y="4376294"/>
              <a:ext cx="74472" cy="81407"/>
            </a:xfrm>
            <a:custGeom>
              <a:avLst/>
              <a:gdLst/>
              <a:ahLst/>
              <a:cxnLst/>
              <a:rect l="0" t="0" r="0" b="0"/>
              <a:pathLst>
                <a:path w="74472" h="81407">
                  <a:moveTo>
                    <a:pt x="42721" y="11556"/>
                  </a:moveTo>
                  <a:lnTo>
                    <a:pt x="42721" y="11556"/>
                  </a:lnTo>
                  <a:lnTo>
                    <a:pt x="36946" y="6487"/>
                  </a:lnTo>
                  <a:lnTo>
                    <a:pt x="27526" y="1430"/>
                  </a:lnTo>
                  <a:lnTo>
                    <a:pt x="22327" y="0"/>
                  </a:lnTo>
                  <a:lnTo>
                    <a:pt x="15783" y="3127"/>
                  </a:lnTo>
                  <a:lnTo>
                    <a:pt x="12062" y="5937"/>
                  </a:lnTo>
                  <a:lnTo>
                    <a:pt x="6046" y="16584"/>
                  </a:lnTo>
                  <a:lnTo>
                    <a:pt x="575" y="38446"/>
                  </a:lnTo>
                  <a:lnTo>
                    <a:pt x="0" y="53140"/>
                  </a:lnTo>
                  <a:lnTo>
                    <a:pt x="2097" y="64375"/>
                  </a:lnTo>
                  <a:lnTo>
                    <a:pt x="7262" y="72190"/>
                  </a:lnTo>
                  <a:lnTo>
                    <a:pt x="10615" y="75262"/>
                  </a:lnTo>
                  <a:lnTo>
                    <a:pt x="14261" y="76605"/>
                  </a:lnTo>
                  <a:lnTo>
                    <a:pt x="22076" y="76214"/>
                  </a:lnTo>
                  <a:lnTo>
                    <a:pt x="25430" y="74417"/>
                  </a:lnTo>
                  <a:lnTo>
                    <a:pt x="31038" y="68658"/>
                  </a:lnTo>
                  <a:lnTo>
                    <a:pt x="38162" y="54110"/>
                  </a:lnTo>
                  <a:lnTo>
                    <a:pt x="42321" y="33319"/>
                  </a:lnTo>
                  <a:lnTo>
                    <a:pt x="42454" y="33121"/>
                  </a:lnTo>
                  <a:lnTo>
                    <a:pt x="43347" y="36917"/>
                  </a:lnTo>
                  <a:lnTo>
                    <a:pt x="54920" y="57812"/>
                  </a:lnTo>
                  <a:lnTo>
                    <a:pt x="74471" y="81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3453"/>
            <p:cNvSpPr/>
            <p:nvPr>
              <p:custDataLst>
                <p:tags r:id="rId62"/>
              </p:custDataLst>
            </p:nvPr>
          </p:nvSpPr>
          <p:spPr>
            <a:xfrm>
              <a:off x="3340100" y="4382383"/>
              <a:ext cx="114301" cy="92193"/>
            </a:xfrm>
            <a:custGeom>
              <a:avLst/>
              <a:gdLst/>
              <a:ahLst/>
              <a:cxnLst/>
              <a:rect l="0" t="0" r="0" b="0"/>
              <a:pathLst>
                <a:path w="114301" h="92193">
                  <a:moveTo>
                    <a:pt x="0" y="5467"/>
                  </a:moveTo>
                  <a:lnTo>
                    <a:pt x="0" y="5467"/>
                  </a:lnTo>
                  <a:lnTo>
                    <a:pt x="11933" y="441"/>
                  </a:lnTo>
                  <a:lnTo>
                    <a:pt x="14305" y="0"/>
                  </a:lnTo>
                  <a:lnTo>
                    <a:pt x="16592" y="411"/>
                  </a:lnTo>
                  <a:lnTo>
                    <a:pt x="21015" y="2749"/>
                  </a:lnTo>
                  <a:lnTo>
                    <a:pt x="27472" y="21517"/>
                  </a:lnTo>
                  <a:lnTo>
                    <a:pt x="31186" y="65923"/>
                  </a:lnTo>
                  <a:lnTo>
                    <a:pt x="30794" y="78904"/>
                  </a:lnTo>
                  <a:lnTo>
                    <a:pt x="26249" y="92192"/>
                  </a:lnTo>
                  <a:lnTo>
                    <a:pt x="25474" y="60919"/>
                  </a:lnTo>
                  <a:lnTo>
                    <a:pt x="29196" y="45634"/>
                  </a:lnTo>
                  <a:lnTo>
                    <a:pt x="39712" y="25317"/>
                  </a:lnTo>
                  <a:lnTo>
                    <a:pt x="41997" y="23640"/>
                  </a:lnTo>
                  <a:lnTo>
                    <a:pt x="44226" y="23226"/>
                  </a:lnTo>
                  <a:lnTo>
                    <a:pt x="46417" y="23657"/>
                  </a:lnTo>
                  <a:lnTo>
                    <a:pt x="50734" y="31660"/>
                  </a:lnTo>
                  <a:lnTo>
                    <a:pt x="55882" y="53052"/>
                  </a:lnTo>
                  <a:lnTo>
                    <a:pt x="57039" y="72712"/>
                  </a:lnTo>
                  <a:lnTo>
                    <a:pt x="60511" y="54040"/>
                  </a:lnTo>
                  <a:lnTo>
                    <a:pt x="73049" y="27474"/>
                  </a:lnTo>
                  <a:lnTo>
                    <a:pt x="89905" y="10647"/>
                  </a:lnTo>
                  <a:lnTo>
                    <a:pt x="93097" y="10331"/>
                  </a:lnTo>
                  <a:lnTo>
                    <a:pt x="100408" y="13744"/>
                  </a:lnTo>
                  <a:lnTo>
                    <a:pt x="106479" y="23728"/>
                  </a:lnTo>
                  <a:lnTo>
                    <a:pt x="110824" y="37572"/>
                  </a:lnTo>
                  <a:lnTo>
                    <a:pt x="114300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3454"/>
            <p:cNvSpPr/>
            <p:nvPr>
              <p:custDataLst>
                <p:tags r:id="rId63"/>
              </p:custDataLst>
            </p:nvPr>
          </p:nvSpPr>
          <p:spPr>
            <a:xfrm>
              <a:off x="3124200" y="4364554"/>
              <a:ext cx="79355" cy="257185"/>
            </a:xfrm>
            <a:custGeom>
              <a:avLst/>
              <a:gdLst/>
              <a:ahLst/>
              <a:cxnLst/>
              <a:rect l="0" t="0" r="0" b="0"/>
              <a:pathLst>
                <a:path w="79355" h="257185">
                  <a:moveTo>
                    <a:pt x="50800" y="23296"/>
                  </a:moveTo>
                  <a:lnTo>
                    <a:pt x="50800" y="23296"/>
                  </a:lnTo>
                  <a:lnTo>
                    <a:pt x="54171" y="19925"/>
                  </a:lnTo>
                  <a:lnTo>
                    <a:pt x="54458" y="18227"/>
                  </a:lnTo>
                  <a:lnTo>
                    <a:pt x="53944" y="16388"/>
                  </a:lnTo>
                  <a:lnTo>
                    <a:pt x="52896" y="14457"/>
                  </a:lnTo>
                  <a:lnTo>
                    <a:pt x="51421" y="4998"/>
                  </a:lnTo>
                  <a:lnTo>
                    <a:pt x="49803" y="2631"/>
                  </a:lnTo>
                  <a:lnTo>
                    <a:pt x="47313" y="1052"/>
                  </a:lnTo>
                  <a:lnTo>
                    <a:pt x="44241" y="0"/>
                  </a:lnTo>
                  <a:lnTo>
                    <a:pt x="37067" y="713"/>
                  </a:lnTo>
                  <a:lnTo>
                    <a:pt x="33178" y="1890"/>
                  </a:lnTo>
                  <a:lnTo>
                    <a:pt x="29880" y="4792"/>
                  </a:lnTo>
                  <a:lnTo>
                    <a:pt x="13873" y="33925"/>
                  </a:lnTo>
                  <a:lnTo>
                    <a:pt x="8579" y="54432"/>
                  </a:lnTo>
                  <a:lnTo>
                    <a:pt x="9222" y="65592"/>
                  </a:lnTo>
                  <a:lnTo>
                    <a:pt x="10382" y="70544"/>
                  </a:lnTo>
                  <a:lnTo>
                    <a:pt x="12566" y="73139"/>
                  </a:lnTo>
                  <a:lnTo>
                    <a:pt x="15432" y="74163"/>
                  </a:lnTo>
                  <a:lnTo>
                    <a:pt x="18755" y="74141"/>
                  </a:lnTo>
                  <a:lnTo>
                    <a:pt x="26210" y="70352"/>
                  </a:lnTo>
                  <a:lnTo>
                    <a:pt x="30173" y="67367"/>
                  </a:lnTo>
                  <a:lnTo>
                    <a:pt x="49450" y="37819"/>
                  </a:lnTo>
                  <a:lnTo>
                    <a:pt x="52081" y="42451"/>
                  </a:lnTo>
                  <a:lnTo>
                    <a:pt x="63613" y="87215"/>
                  </a:lnTo>
                  <a:lnTo>
                    <a:pt x="71765" y="128783"/>
                  </a:lnTo>
                  <a:lnTo>
                    <a:pt x="79354" y="173085"/>
                  </a:lnTo>
                  <a:lnTo>
                    <a:pt x="79013" y="199936"/>
                  </a:lnTo>
                  <a:lnTo>
                    <a:pt x="66921" y="236030"/>
                  </a:lnTo>
                  <a:lnTo>
                    <a:pt x="55848" y="250958"/>
                  </a:lnTo>
                  <a:lnTo>
                    <a:pt x="49932" y="254799"/>
                  </a:lnTo>
                  <a:lnTo>
                    <a:pt x="37714" y="257184"/>
                  </a:lnTo>
                  <a:lnTo>
                    <a:pt x="25228" y="252130"/>
                  </a:lnTo>
                  <a:lnTo>
                    <a:pt x="18936" y="247819"/>
                  </a:lnTo>
                  <a:lnTo>
                    <a:pt x="10062" y="233620"/>
                  </a:lnTo>
                  <a:lnTo>
                    <a:pt x="0" y="207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3455"/>
            <p:cNvSpPr/>
            <p:nvPr>
              <p:custDataLst>
                <p:tags r:id="rId64"/>
              </p:custDataLst>
            </p:nvPr>
          </p:nvSpPr>
          <p:spPr>
            <a:xfrm>
              <a:off x="3022861" y="4368800"/>
              <a:ext cx="82290" cy="132660"/>
            </a:xfrm>
            <a:custGeom>
              <a:avLst/>
              <a:gdLst/>
              <a:ahLst/>
              <a:cxnLst/>
              <a:rect l="0" t="0" r="0" b="0"/>
              <a:pathLst>
                <a:path w="82290" h="132660">
                  <a:moveTo>
                    <a:pt x="6089" y="25400"/>
                  </a:moveTo>
                  <a:lnTo>
                    <a:pt x="6089" y="25400"/>
                  </a:lnTo>
                  <a:lnTo>
                    <a:pt x="0" y="1667"/>
                  </a:lnTo>
                  <a:lnTo>
                    <a:pt x="20810" y="17823"/>
                  </a:lnTo>
                  <a:lnTo>
                    <a:pt x="35066" y="40010"/>
                  </a:lnTo>
                  <a:lnTo>
                    <a:pt x="48228" y="72298"/>
                  </a:lnTo>
                  <a:lnTo>
                    <a:pt x="50814" y="113947"/>
                  </a:lnTo>
                  <a:lnTo>
                    <a:pt x="49915" y="130737"/>
                  </a:lnTo>
                  <a:lnTo>
                    <a:pt x="48712" y="132313"/>
                  </a:lnTo>
                  <a:lnTo>
                    <a:pt x="47204" y="132659"/>
                  </a:lnTo>
                  <a:lnTo>
                    <a:pt x="45494" y="130773"/>
                  </a:lnTo>
                  <a:lnTo>
                    <a:pt x="35615" y="103403"/>
                  </a:lnTo>
                  <a:lnTo>
                    <a:pt x="37374" y="62759"/>
                  </a:lnTo>
                  <a:lnTo>
                    <a:pt x="43973" y="35607"/>
                  </a:lnTo>
                  <a:lnTo>
                    <a:pt x="53265" y="20763"/>
                  </a:lnTo>
                  <a:lnTo>
                    <a:pt x="64451" y="10875"/>
                  </a:lnTo>
                  <a:lnTo>
                    <a:pt x="822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3456"/>
            <p:cNvSpPr/>
            <p:nvPr>
              <p:custDataLst>
                <p:tags r:id="rId65"/>
              </p:custDataLst>
            </p:nvPr>
          </p:nvSpPr>
          <p:spPr>
            <a:xfrm>
              <a:off x="2886389" y="4353543"/>
              <a:ext cx="123512" cy="160795"/>
            </a:xfrm>
            <a:custGeom>
              <a:avLst/>
              <a:gdLst/>
              <a:ahLst/>
              <a:cxnLst/>
              <a:rect l="0" t="0" r="0" b="0"/>
              <a:pathLst>
                <a:path w="123512" h="160795">
                  <a:moveTo>
                    <a:pt x="98111" y="34307"/>
                  </a:moveTo>
                  <a:lnTo>
                    <a:pt x="98111" y="34307"/>
                  </a:lnTo>
                  <a:lnTo>
                    <a:pt x="98111" y="22098"/>
                  </a:lnTo>
                  <a:lnTo>
                    <a:pt x="96700" y="19112"/>
                  </a:lnTo>
                  <a:lnTo>
                    <a:pt x="80813" y="4825"/>
                  </a:lnTo>
                  <a:lnTo>
                    <a:pt x="73725" y="508"/>
                  </a:lnTo>
                  <a:lnTo>
                    <a:pt x="63990" y="0"/>
                  </a:lnTo>
                  <a:lnTo>
                    <a:pt x="52607" y="2832"/>
                  </a:lnTo>
                  <a:lnTo>
                    <a:pt x="40492" y="8794"/>
                  </a:lnTo>
                  <a:lnTo>
                    <a:pt x="29934" y="19910"/>
                  </a:lnTo>
                  <a:lnTo>
                    <a:pt x="8287" y="63527"/>
                  </a:lnTo>
                  <a:lnTo>
                    <a:pt x="0" y="103407"/>
                  </a:lnTo>
                  <a:lnTo>
                    <a:pt x="916" y="135292"/>
                  </a:lnTo>
                  <a:lnTo>
                    <a:pt x="5759" y="149980"/>
                  </a:lnTo>
                  <a:lnTo>
                    <a:pt x="9027" y="155872"/>
                  </a:lnTo>
                  <a:lnTo>
                    <a:pt x="13321" y="159095"/>
                  </a:lnTo>
                  <a:lnTo>
                    <a:pt x="18301" y="160537"/>
                  </a:lnTo>
                  <a:lnTo>
                    <a:pt x="23738" y="160794"/>
                  </a:lnTo>
                  <a:lnTo>
                    <a:pt x="33541" y="157316"/>
                  </a:lnTo>
                  <a:lnTo>
                    <a:pt x="38131" y="154413"/>
                  </a:lnTo>
                  <a:lnTo>
                    <a:pt x="45112" y="143662"/>
                  </a:lnTo>
                  <a:lnTo>
                    <a:pt x="57605" y="99847"/>
                  </a:lnTo>
                  <a:lnTo>
                    <a:pt x="65068" y="53573"/>
                  </a:lnTo>
                  <a:lnTo>
                    <a:pt x="66191" y="39213"/>
                  </a:lnTo>
                  <a:lnTo>
                    <a:pt x="75189" y="77201"/>
                  </a:lnTo>
                  <a:lnTo>
                    <a:pt x="82985" y="94293"/>
                  </a:lnTo>
                  <a:lnTo>
                    <a:pt x="114902" y="138680"/>
                  </a:lnTo>
                  <a:lnTo>
                    <a:pt x="123511" y="148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3457"/>
            <p:cNvSpPr/>
            <p:nvPr>
              <p:custDataLst>
                <p:tags r:id="rId66"/>
              </p:custDataLst>
            </p:nvPr>
          </p:nvSpPr>
          <p:spPr>
            <a:xfrm>
              <a:off x="2513412" y="4489450"/>
              <a:ext cx="153589" cy="18013"/>
            </a:xfrm>
            <a:custGeom>
              <a:avLst/>
              <a:gdLst/>
              <a:ahLst/>
              <a:cxnLst/>
              <a:rect l="0" t="0" r="0" b="0"/>
              <a:pathLst>
                <a:path w="153589" h="18013">
                  <a:moveTo>
                    <a:pt x="20238" y="0"/>
                  </a:moveTo>
                  <a:lnTo>
                    <a:pt x="20238" y="0"/>
                  </a:lnTo>
                  <a:lnTo>
                    <a:pt x="3279" y="10052"/>
                  </a:lnTo>
                  <a:lnTo>
                    <a:pt x="465" y="10935"/>
                  </a:lnTo>
                  <a:lnTo>
                    <a:pt x="0" y="12229"/>
                  </a:lnTo>
                  <a:lnTo>
                    <a:pt x="1102" y="13796"/>
                  </a:lnTo>
                  <a:lnTo>
                    <a:pt x="3247" y="15548"/>
                  </a:lnTo>
                  <a:lnTo>
                    <a:pt x="19751" y="18012"/>
                  </a:lnTo>
                  <a:lnTo>
                    <a:pt x="55999" y="15372"/>
                  </a:lnTo>
                  <a:lnTo>
                    <a:pt x="99116" y="10121"/>
                  </a:lnTo>
                  <a:lnTo>
                    <a:pt x="15358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3458"/>
            <p:cNvSpPr/>
            <p:nvPr>
              <p:custDataLst>
                <p:tags r:id="rId67"/>
              </p:custDataLst>
            </p:nvPr>
          </p:nvSpPr>
          <p:spPr>
            <a:xfrm>
              <a:off x="2528183" y="4408224"/>
              <a:ext cx="107068" cy="17727"/>
            </a:xfrm>
            <a:custGeom>
              <a:avLst/>
              <a:gdLst/>
              <a:ahLst/>
              <a:cxnLst/>
              <a:rect l="0" t="0" r="0" b="0"/>
              <a:pathLst>
                <a:path w="107068" h="17727">
                  <a:moveTo>
                    <a:pt x="5467" y="5026"/>
                  </a:moveTo>
                  <a:lnTo>
                    <a:pt x="5467" y="5026"/>
                  </a:lnTo>
                  <a:lnTo>
                    <a:pt x="0" y="5026"/>
                  </a:lnTo>
                  <a:lnTo>
                    <a:pt x="43722" y="0"/>
                  </a:lnTo>
                  <a:lnTo>
                    <a:pt x="67131" y="950"/>
                  </a:lnTo>
                  <a:lnTo>
                    <a:pt x="80851" y="4625"/>
                  </a:lnTo>
                  <a:lnTo>
                    <a:pt x="107067" y="17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0" name="SMARTInkShape-Group559"/>
          <p:cNvGrpSpPr/>
          <p:nvPr/>
        </p:nvGrpSpPr>
        <p:grpSpPr>
          <a:xfrm>
            <a:off x="3985318" y="4150080"/>
            <a:ext cx="1022151" cy="478226"/>
            <a:chOff x="3985318" y="4150080"/>
            <a:chExt cx="1022151" cy="478226"/>
          </a:xfrm>
        </p:grpSpPr>
        <p:sp>
          <p:nvSpPr>
            <p:cNvPr id="452" name="SMARTInkShape-3459"/>
            <p:cNvSpPr/>
            <p:nvPr>
              <p:custDataLst>
                <p:tags r:id="rId50"/>
              </p:custDataLst>
            </p:nvPr>
          </p:nvSpPr>
          <p:spPr>
            <a:xfrm>
              <a:off x="4597923" y="4150080"/>
              <a:ext cx="43928" cy="428271"/>
            </a:xfrm>
            <a:custGeom>
              <a:avLst/>
              <a:gdLst/>
              <a:ahLst/>
              <a:cxnLst/>
              <a:rect l="0" t="0" r="0" b="0"/>
              <a:pathLst>
                <a:path w="43928" h="428271">
                  <a:moveTo>
                    <a:pt x="12177" y="21870"/>
                  </a:moveTo>
                  <a:lnTo>
                    <a:pt x="12177" y="21870"/>
                  </a:lnTo>
                  <a:lnTo>
                    <a:pt x="1242" y="0"/>
                  </a:lnTo>
                  <a:lnTo>
                    <a:pt x="654" y="234"/>
                  </a:lnTo>
                  <a:lnTo>
                    <a:pt x="0" y="4258"/>
                  </a:lnTo>
                  <a:lnTo>
                    <a:pt x="3004" y="41424"/>
                  </a:lnTo>
                  <a:lnTo>
                    <a:pt x="8335" y="85124"/>
                  </a:lnTo>
                  <a:lnTo>
                    <a:pt x="11732" y="110606"/>
                  </a:lnTo>
                  <a:lnTo>
                    <a:pt x="14702" y="137471"/>
                  </a:lnTo>
                  <a:lnTo>
                    <a:pt x="17388" y="165260"/>
                  </a:lnTo>
                  <a:lnTo>
                    <a:pt x="19885" y="193663"/>
                  </a:lnTo>
                  <a:lnTo>
                    <a:pt x="22960" y="221065"/>
                  </a:lnTo>
                  <a:lnTo>
                    <a:pt x="26421" y="247800"/>
                  </a:lnTo>
                  <a:lnTo>
                    <a:pt x="30140" y="274089"/>
                  </a:lnTo>
                  <a:lnTo>
                    <a:pt x="32619" y="298672"/>
                  </a:lnTo>
                  <a:lnTo>
                    <a:pt x="35373" y="344801"/>
                  </a:lnTo>
                  <a:lnTo>
                    <a:pt x="36598" y="379413"/>
                  </a:lnTo>
                  <a:lnTo>
                    <a:pt x="39168" y="411207"/>
                  </a:lnTo>
                  <a:lnTo>
                    <a:pt x="43927" y="428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3460"/>
            <p:cNvSpPr/>
            <p:nvPr>
              <p:custDataLst>
                <p:tags r:id="rId51"/>
              </p:custDataLst>
            </p:nvPr>
          </p:nvSpPr>
          <p:spPr>
            <a:xfrm>
              <a:off x="4705339" y="4218023"/>
              <a:ext cx="102077" cy="298963"/>
            </a:xfrm>
            <a:custGeom>
              <a:avLst/>
              <a:gdLst/>
              <a:ahLst/>
              <a:cxnLst/>
              <a:rect l="0" t="0" r="0" b="0"/>
              <a:pathLst>
                <a:path w="102077" h="298963">
                  <a:moveTo>
                    <a:pt x="25411" y="49177"/>
                  </a:moveTo>
                  <a:lnTo>
                    <a:pt x="25411" y="49177"/>
                  </a:lnTo>
                  <a:lnTo>
                    <a:pt x="25411" y="45806"/>
                  </a:lnTo>
                  <a:lnTo>
                    <a:pt x="22040" y="86458"/>
                  </a:lnTo>
                  <a:lnTo>
                    <a:pt x="18503" y="119839"/>
                  </a:lnTo>
                  <a:lnTo>
                    <a:pt x="15285" y="157488"/>
                  </a:lnTo>
                  <a:lnTo>
                    <a:pt x="13855" y="195387"/>
                  </a:lnTo>
                  <a:lnTo>
                    <a:pt x="13050" y="238941"/>
                  </a:lnTo>
                  <a:lnTo>
                    <a:pt x="8414" y="271595"/>
                  </a:lnTo>
                  <a:lnTo>
                    <a:pt x="7730" y="272951"/>
                  </a:lnTo>
                  <a:lnTo>
                    <a:pt x="7273" y="272442"/>
                  </a:lnTo>
                  <a:lnTo>
                    <a:pt x="4599" y="226353"/>
                  </a:lnTo>
                  <a:lnTo>
                    <a:pt x="2756" y="192833"/>
                  </a:lnTo>
                  <a:lnTo>
                    <a:pt x="4288" y="147361"/>
                  </a:lnTo>
                  <a:lnTo>
                    <a:pt x="5685" y="123099"/>
                  </a:lnTo>
                  <a:lnTo>
                    <a:pt x="7321" y="98459"/>
                  </a:lnTo>
                  <a:lnTo>
                    <a:pt x="12432" y="53441"/>
                  </a:lnTo>
                  <a:lnTo>
                    <a:pt x="21759" y="21674"/>
                  </a:lnTo>
                  <a:lnTo>
                    <a:pt x="32960" y="5203"/>
                  </a:lnTo>
                  <a:lnTo>
                    <a:pt x="38911" y="811"/>
                  </a:lnTo>
                  <a:lnTo>
                    <a:pt x="44994" y="0"/>
                  </a:lnTo>
                  <a:lnTo>
                    <a:pt x="57397" y="4743"/>
                  </a:lnTo>
                  <a:lnTo>
                    <a:pt x="83023" y="32797"/>
                  </a:lnTo>
                  <a:lnTo>
                    <a:pt x="95232" y="64240"/>
                  </a:lnTo>
                  <a:lnTo>
                    <a:pt x="101597" y="102438"/>
                  </a:lnTo>
                  <a:lnTo>
                    <a:pt x="102076" y="145285"/>
                  </a:lnTo>
                  <a:lnTo>
                    <a:pt x="96173" y="186436"/>
                  </a:lnTo>
                  <a:lnTo>
                    <a:pt x="85083" y="223775"/>
                  </a:lnTo>
                  <a:lnTo>
                    <a:pt x="59005" y="266480"/>
                  </a:lnTo>
                  <a:lnTo>
                    <a:pt x="30348" y="291363"/>
                  </a:lnTo>
                  <a:lnTo>
                    <a:pt x="14905" y="297926"/>
                  </a:lnTo>
                  <a:lnTo>
                    <a:pt x="4749" y="298962"/>
                  </a:lnTo>
                  <a:lnTo>
                    <a:pt x="1054" y="298250"/>
                  </a:lnTo>
                  <a:lnTo>
                    <a:pt x="0" y="294953"/>
                  </a:lnTo>
                  <a:lnTo>
                    <a:pt x="6361" y="271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3461"/>
            <p:cNvSpPr/>
            <p:nvPr>
              <p:custDataLst>
                <p:tags r:id="rId52"/>
              </p:custDataLst>
            </p:nvPr>
          </p:nvSpPr>
          <p:spPr>
            <a:xfrm>
              <a:off x="4885207" y="4425950"/>
              <a:ext cx="16994" cy="95251"/>
            </a:xfrm>
            <a:custGeom>
              <a:avLst/>
              <a:gdLst/>
              <a:ahLst/>
              <a:cxnLst/>
              <a:rect l="0" t="0" r="0" b="0"/>
              <a:pathLst>
                <a:path w="16994" h="95251">
                  <a:moveTo>
                    <a:pt x="16993" y="0"/>
                  </a:moveTo>
                  <a:lnTo>
                    <a:pt x="16993" y="0"/>
                  </a:lnTo>
                  <a:lnTo>
                    <a:pt x="4784" y="12209"/>
                  </a:lnTo>
                  <a:lnTo>
                    <a:pt x="983" y="23535"/>
                  </a:lnTo>
                  <a:lnTo>
                    <a:pt x="0" y="37271"/>
                  </a:lnTo>
                  <a:lnTo>
                    <a:pt x="3980" y="83764"/>
                  </a:lnTo>
                  <a:lnTo>
                    <a:pt x="4293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3462"/>
            <p:cNvSpPr/>
            <p:nvPr>
              <p:custDataLst>
                <p:tags r:id="rId53"/>
              </p:custDataLst>
            </p:nvPr>
          </p:nvSpPr>
          <p:spPr>
            <a:xfrm>
              <a:off x="4921250" y="4158283"/>
              <a:ext cx="86219" cy="369268"/>
            </a:xfrm>
            <a:custGeom>
              <a:avLst/>
              <a:gdLst/>
              <a:ahLst/>
              <a:cxnLst/>
              <a:rect l="0" t="0" r="0" b="0"/>
              <a:pathLst>
                <a:path w="86219" h="369268">
                  <a:moveTo>
                    <a:pt x="50800" y="7317"/>
                  </a:moveTo>
                  <a:lnTo>
                    <a:pt x="50800" y="7317"/>
                  </a:lnTo>
                  <a:lnTo>
                    <a:pt x="47429" y="575"/>
                  </a:lnTo>
                  <a:lnTo>
                    <a:pt x="47847" y="0"/>
                  </a:lnTo>
                  <a:lnTo>
                    <a:pt x="52076" y="3124"/>
                  </a:lnTo>
                  <a:lnTo>
                    <a:pt x="65760" y="29671"/>
                  </a:lnTo>
                  <a:lnTo>
                    <a:pt x="75322" y="66406"/>
                  </a:lnTo>
                  <a:lnTo>
                    <a:pt x="82865" y="112601"/>
                  </a:lnTo>
                  <a:lnTo>
                    <a:pt x="84877" y="136773"/>
                  </a:lnTo>
                  <a:lnTo>
                    <a:pt x="86218" y="161354"/>
                  </a:lnTo>
                  <a:lnTo>
                    <a:pt x="85701" y="185503"/>
                  </a:lnTo>
                  <a:lnTo>
                    <a:pt x="81363" y="233032"/>
                  </a:lnTo>
                  <a:lnTo>
                    <a:pt x="69086" y="276262"/>
                  </a:lnTo>
                  <a:lnTo>
                    <a:pt x="50461" y="313820"/>
                  </a:lnTo>
                  <a:lnTo>
                    <a:pt x="0" y="369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3463"/>
            <p:cNvSpPr/>
            <p:nvPr>
              <p:custDataLst>
                <p:tags r:id="rId54"/>
              </p:custDataLst>
            </p:nvPr>
          </p:nvSpPr>
          <p:spPr>
            <a:xfrm>
              <a:off x="4391534" y="4325447"/>
              <a:ext cx="103940" cy="302859"/>
            </a:xfrm>
            <a:custGeom>
              <a:avLst/>
              <a:gdLst/>
              <a:ahLst/>
              <a:cxnLst/>
              <a:rect l="0" t="0" r="0" b="0"/>
              <a:pathLst>
                <a:path w="103940" h="302859">
                  <a:moveTo>
                    <a:pt x="40766" y="87803"/>
                  </a:moveTo>
                  <a:lnTo>
                    <a:pt x="40766" y="87803"/>
                  </a:lnTo>
                  <a:lnTo>
                    <a:pt x="37395" y="87803"/>
                  </a:lnTo>
                  <a:lnTo>
                    <a:pt x="28557" y="94545"/>
                  </a:lnTo>
                  <a:lnTo>
                    <a:pt x="24756" y="105381"/>
                  </a:lnTo>
                  <a:lnTo>
                    <a:pt x="22316" y="152188"/>
                  </a:lnTo>
                  <a:lnTo>
                    <a:pt x="25265" y="194134"/>
                  </a:lnTo>
                  <a:lnTo>
                    <a:pt x="30607" y="236744"/>
                  </a:lnTo>
                  <a:lnTo>
                    <a:pt x="32958" y="283133"/>
                  </a:lnTo>
                  <a:lnTo>
                    <a:pt x="29241" y="302436"/>
                  </a:lnTo>
                  <a:lnTo>
                    <a:pt x="28849" y="302858"/>
                  </a:lnTo>
                  <a:lnTo>
                    <a:pt x="15925" y="258163"/>
                  </a:lnTo>
                  <a:lnTo>
                    <a:pt x="10205" y="225843"/>
                  </a:lnTo>
                  <a:lnTo>
                    <a:pt x="5311" y="185843"/>
                  </a:lnTo>
                  <a:lnTo>
                    <a:pt x="3018" y="162335"/>
                  </a:lnTo>
                  <a:lnTo>
                    <a:pt x="0" y="115284"/>
                  </a:lnTo>
                  <a:lnTo>
                    <a:pt x="1011" y="75557"/>
                  </a:lnTo>
                  <a:lnTo>
                    <a:pt x="8918" y="31572"/>
                  </a:lnTo>
                  <a:lnTo>
                    <a:pt x="20026" y="13187"/>
                  </a:lnTo>
                  <a:lnTo>
                    <a:pt x="26939" y="6309"/>
                  </a:lnTo>
                  <a:lnTo>
                    <a:pt x="35076" y="2430"/>
                  </a:lnTo>
                  <a:lnTo>
                    <a:pt x="53524" y="0"/>
                  </a:lnTo>
                  <a:lnTo>
                    <a:pt x="71601" y="6916"/>
                  </a:lnTo>
                  <a:lnTo>
                    <a:pt x="80372" y="12712"/>
                  </a:lnTo>
                  <a:lnTo>
                    <a:pt x="93882" y="32322"/>
                  </a:lnTo>
                  <a:lnTo>
                    <a:pt x="102473" y="56795"/>
                  </a:lnTo>
                  <a:lnTo>
                    <a:pt x="103939" y="81783"/>
                  </a:lnTo>
                  <a:lnTo>
                    <a:pt x="94056" y="116280"/>
                  </a:lnTo>
                  <a:lnTo>
                    <a:pt x="77856" y="136207"/>
                  </a:lnTo>
                  <a:lnTo>
                    <a:pt x="57250" y="151649"/>
                  </a:lnTo>
                  <a:lnTo>
                    <a:pt x="36333" y="158512"/>
                  </a:lnTo>
                  <a:lnTo>
                    <a:pt x="28638" y="158932"/>
                  </a:lnTo>
                  <a:lnTo>
                    <a:pt x="22803" y="157800"/>
                  </a:lnTo>
                  <a:lnTo>
                    <a:pt x="9016" y="1513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3464"/>
            <p:cNvSpPr/>
            <p:nvPr>
              <p:custDataLst>
                <p:tags r:id="rId55"/>
              </p:custDataLst>
            </p:nvPr>
          </p:nvSpPr>
          <p:spPr>
            <a:xfrm>
              <a:off x="4265375" y="4210573"/>
              <a:ext cx="65326" cy="348728"/>
            </a:xfrm>
            <a:custGeom>
              <a:avLst/>
              <a:gdLst/>
              <a:ahLst/>
              <a:cxnLst/>
              <a:rect l="0" t="0" r="0" b="0"/>
              <a:pathLst>
                <a:path w="65326" h="348728">
                  <a:moveTo>
                    <a:pt x="58975" y="12177"/>
                  </a:moveTo>
                  <a:lnTo>
                    <a:pt x="58975" y="12177"/>
                  </a:lnTo>
                  <a:lnTo>
                    <a:pt x="58975" y="1242"/>
                  </a:lnTo>
                  <a:lnTo>
                    <a:pt x="57563" y="654"/>
                  </a:lnTo>
                  <a:lnTo>
                    <a:pt x="52233" y="0"/>
                  </a:lnTo>
                  <a:lnTo>
                    <a:pt x="48836" y="3354"/>
                  </a:lnTo>
                  <a:lnTo>
                    <a:pt x="31363" y="41609"/>
                  </a:lnTo>
                  <a:lnTo>
                    <a:pt x="20597" y="75352"/>
                  </a:lnTo>
                  <a:lnTo>
                    <a:pt x="11109" y="116219"/>
                  </a:lnTo>
                  <a:lnTo>
                    <a:pt x="4069" y="158372"/>
                  </a:lnTo>
                  <a:lnTo>
                    <a:pt x="0" y="199919"/>
                  </a:lnTo>
                  <a:lnTo>
                    <a:pt x="544" y="239551"/>
                  </a:lnTo>
                  <a:lnTo>
                    <a:pt x="6900" y="274569"/>
                  </a:lnTo>
                  <a:lnTo>
                    <a:pt x="22378" y="314525"/>
                  </a:lnTo>
                  <a:lnTo>
                    <a:pt x="34949" y="330704"/>
                  </a:lnTo>
                  <a:lnTo>
                    <a:pt x="65325" y="348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3465"/>
            <p:cNvSpPr/>
            <p:nvPr>
              <p:custDataLst>
                <p:tags r:id="rId56"/>
              </p:custDataLst>
            </p:nvPr>
          </p:nvSpPr>
          <p:spPr>
            <a:xfrm>
              <a:off x="3985318" y="4375150"/>
              <a:ext cx="154883" cy="50801"/>
            </a:xfrm>
            <a:custGeom>
              <a:avLst/>
              <a:gdLst/>
              <a:ahLst/>
              <a:cxnLst/>
              <a:rect l="0" t="0" r="0" b="0"/>
              <a:pathLst>
                <a:path w="154883" h="50801">
                  <a:moveTo>
                    <a:pt x="15182" y="50800"/>
                  </a:moveTo>
                  <a:lnTo>
                    <a:pt x="15182" y="50800"/>
                  </a:lnTo>
                  <a:lnTo>
                    <a:pt x="876" y="41961"/>
                  </a:lnTo>
                  <a:lnTo>
                    <a:pt x="0" y="40674"/>
                  </a:lnTo>
                  <a:lnTo>
                    <a:pt x="122" y="39816"/>
                  </a:lnTo>
                  <a:lnTo>
                    <a:pt x="24566" y="23822"/>
                  </a:lnTo>
                  <a:lnTo>
                    <a:pt x="61628" y="11449"/>
                  </a:lnTo>
                  <a:lnTo>
                    <a:pt x="105928" y="3706"/>
                  </a:lnTo>
                  <a:lnTo>
                    <a:pt x="1548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3466"/>
            <p:cNvSpPr/>
            <p:nvPr>
              <p:custDataLst>
                <p:tags r:id="rId57"/>
              </p:custDataLst>
            </p:nvPr>
          </p:nvSpPr>
          <p:spPr>
            <a:xfrm>
              <a:off x="4049038" y="4175780"/>
              <a:ext cx="84813" cy="381535"/>
            </a:xfrm>
            <a:custGeom>
              <a:avLst/>
              <a:gdLst/>
              <a:ahLst/>
              <a:cxnLst/>
              <a:rect l="0" t="0" r="0" b="0"/>
              <a:pathLst>
                <a:path w="84813" h="381535">
                  <a:moveTo>
                    <a:pt x="84812" y="21570"/>
                  </a:moveTo>
                  <a:lnTo>
                    <a:pt x="84812" y="21570"/>
                  </a:lnTo>
                  <a:lnTo>
                    <a:pt x="81441" y="14828"/>
                  </a:lnTo>
                  <a:lnTo>
                    <a:pt x="76023" y="9637"/>
                  </a:lnTo>
                  <a:lnTo>
                    <a:pt x="63158" y="2747"/>
                  </a:lnTo>
                  <a:lnTo>
                    <a:pt x="57675" y="555"/>
                  </a:lnTo>
                  <a:lnTo>
                    <a:pt x="45940" y="0"/>
                  </a:lnTo>
                  <a:lnTo>
                    <a:pt x="33669" y="2811"/>
                  </a:lnTo>
                  <a:lnTo>
                    <a:pt x="21160" y="8764"/>
                  </a:lnTo>
                  <a:lnTo>
                    <a:pt x="12307" y="19877"/>
                  </a:lnTo>
                  <a:lnTo>
                    <a:pt x="3357" y="47644"/>
                  </a:lnTo>
                  <a:lnTo>
                    <a:pt x="0" y="90914"/>
                  </a:lnTo>
                  <a:lnTo>
                    <a:pt x="3373" y="125767"/>
                  </a:lnTo>
                  <a:lnTo>
                    <a:pt x="11928" y="162425"/>
                  </a:lnTo>
                  <a:lnTo>
                    <a:pt x="20904" y="199883"/>
                  </a:lnTo>
                  <a:lnTo>
                    <a:pt x="28892" y="237698"/>
                  </a:lnTo>
                  <a:lnTo>
                    <a:pt x="34794" y="275671"/>
                  </a:lnTo>
                  <a:lnTo>
                    <a:pt x="36006" y="309952"/>
                  </a:lnTo>
                  <a:lnTo>
                    <a:pt x="32721" y="351374"/>
                  </a:lnTo>
                  <a:lnTo>
                    <a:pt x="27279" y="375876"/>
                  </a:lnTo>
                  <a:lnTo>
                    <a:pt x="25290" y="380541"/>
                  </a:lnTo>
                  <a:lnTo>
                    <a:pt x="22553" y="381534"/>
                  </a:lnTo>
                  <a:lnTo>
                    <a:pt x="19317" y="380080"/>
                  </a:lnTo>
                  <a:lnTo>
                    <a:pt x="8612" y="370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4" name="SMARTInkShape-Group560"/>
          <p:cNvGrpSpPr/>
          <p:nvPr/>
        </p:nvGrpSpPr>
        <p:grpSpPr>
          <a:xfrm>
            <a:off x="3569583" y="5502079"/>
            <a:ext cx="431085" cy="333572"/>
            <a:chOff x="3569583" y="5502079"/>
            <a:chExt cx="431085" cy="333572"/>
          </a:xfrm>
        </p:grpSpPr>
        <p:sp>
          <p:nvSpPr>
            <p:cNvPr id="461" name="SMARTInkShape-3467"/>
            <p:cNvSpPr/>
            <p:nvPr>
              <p:custDataLst>
                <p:tags r:id="rId47"/>
              </p:custDataLst>
            </p:nvPr>
          </p:nvSpPr>
          <p:spPr>
            <a:xfrm>
              <a:off x="3569583" y="5638800"/>
              <a:ext cx="418218" cy="44451"/>
            </a:xfrm>
            <a:custGeom>
              <a:avLst/>
              <a:gdLst/>
              <a:ahLst/>
              <a:cxnLst/>
              <a:rect l="0" t="0" r="0" b="0"/>
              <a:pathLst>
                <a:path w="418218" h="44451">
                  <a:moveTo>
                    <a:pt x="5467" y="44450"/>
                  </a:moveTo>
                  <a:lnTo>
                    <a:pt x="5467" y="44450"/>
                  </a:lnTo>
                  <a:lnTo>
                    <a:pt x="0" y="38983"/>
                  </a:lnTo>
                  <a:lnTo>
                    <a:pt x="38151" y="36335"/>
                  </a:lnTo>
                  <a:lnTo>
                    <a:pt x="76438" y="33082"/>
                  </a:lnTo>
                  <a:lnTo>
                    <a:pt x="101464" y="31227"/>
                  </a:lnTo>
                  <a:lnTo>
                    <a:pt x="128732" y="29285"/>
                  </a:lnTo>
                  <a:lnTo>
                    <a:pt x="157493" y="26579"/>
                  </a:lnTo>
                  <a:lnTo>
                    <a:pt x="187251" y="23364"/>
                  </a:lnTo>
                  <a:lnTo>
                    <a:pt x="217673" y="19808"/>
                  </a:lnTo>
                  <a:lnTo>
                    <a:pt x="246421" y="16734"/>
                  </a:lnTo>
                  <a:lnTo>
                    <a:pt x="274053" y="13978"/>
                  </a:lnTo>
                  <a:lnTo>
                    <a:pt x="300941" y="11435"/>
                  </a:lnTo>
                  <a:lnTo>
                    <a:pt x="325922" y="9034"/>
                  </a:lnTo>
                  <a:lnTo>
                    <a:pt x="372493" y="4486"/>
                  </a:lnTo>
                  <a:lnTo>
                    <a:pt x="418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3468"/>
            <p:cNvSpPr/>
            <p:nvPr>
              <p:custDataLst>
                <p:tags r:id="rId48"/>
              </p:custDataLst>
            </p:nvPr>
          </p:nvSpPr>
          <p:spPr>
            <a:xfrm>
              <a:off x="3608672" y="5695950"/>
              <a:ext cx="347379" cy="62202"/>
            </a:xfrm>
            <a:custGeom>
              <a:avLst/>
              <a:gdLst/>
              <a:ahLst/>
              <a:cxnLst/>
              <a:rect l="0" t="0" r="0" b="0"/>
              <a:pathLst>
                <a:path w="347379" h="62202">
                  <a:moveTo>
                    <a:pt x="42578" y="38100"/>
                  </a:moveTo>
                  <a:lnTo>
                    <a:pt x="42578" y="38100"/>
                  </a:lnTo>
                  <a:lnTo>
                    <a:pt x="936" y="52405"/>
                  </a:lnTo>
                  <a:lnTo>
                    <a:pt x="0" y="54692"/>
                  </a:lnTo>
                  <a:lnTo>
                    <a:pt x="1493" y="56922"/>
                  </a:lnTo>
                  <a:lnTo>
                    <a:pt x="4604" y="59115"/>
                  </a:lnTo>
                  <a:lnTo>
                    <a:pt x="32581" y="62201"/>
                  </a:lnTo>
                  <a:lnTo>
                    <a:pt x="65886" y="57278"/>
                  </a:lnTo>
                  <a:lnTo>
                    <a:pt x="108676" y="48740"/>
                  </a:lnTo>
                  <a:lnTo>
                    <a:pt x="133915" y="44488"/>
                  </a:lnTo>
                  <a:lnTo>
                    <a:pt x="160620" y="40242"/>
                  </a:lnTo>
                  <a:lnTo>
                    <a:pt x="187595" y="35294"/>
                  </a:lnTo>
                  <a:lnTo>
                    <a:pt x="214750" y="29880"/>
                  </a:lnTo>
                  <a:lnTo>
                    <a:pt x="242026" y="24152"/>
                  </a:lnTo>
                  <a:lnTo>
                    <a:pt x="287384" y="14027"/>
                  </a:lnTo>
                  <a:lnTo>
                    <a:pt x="3473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3469"/>
            <p:cNvSpPr/>
            <p:nvPr>
              <p:custDataLst>
                <p:tags r:id="rId49"/>
              </p:custDataLst>
            </p:nvPr>
          </p:nvSpPr>
          <p:spPr>
            <a:xfrm>
              <a:off x="3829050" y="5502079"/>
              <a:ext cx="171618" cy="333572"/>
            </a:xfrm>
            <a:custGeom>
              <a:avLst/>
              <a:gdLst/>
              <a:ahLst/>
              <a:cxnLst/>
              <a:rect l="0" t="0" r="0" b="0"/>
              <a:pathLst>
                <a:path w="171618" h="333572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27789" y="1275"/>
                  </a:lnTo>
                  <a:lnTo>
                    <a:pt x="72282" y="15213"/>
                  </a:lnTo>
                  <a:lnTo>
                    <a:pt x="111414" y="40119"/>
                  </a:lnTo>
                  <a:lnTo>
                    <a:pt x="140413" y="70546"/>
                  </a:lnTo>
                  <a:lnTo>
                    <a:pt x="158569" y="106060"/>
                  </a:lnTo>
                  <a:lnTo>
                    <a:pt x="170769" y="143394"/>
                  </a:lnTo>
                  <a:lnTo>
                    <a:pt x="171617" y="168614"/>
                  </a:lnTo>
                  <a:lnTo>
                    <a:pt x="154645" y="209984"/>
                  </a:lnTo>
                  <a:lnTo>
                    <a:pt x="117160" y="253522"/>
                  </a:lnTo>
                  <a:lnTo>
                    <a:pt x="84526" y="279179"/>
                  </a:lnTo>
                  <a:lnTo>
                    <a:pt x="39862" y="309695"/>
                  </a:lnTo>
                  <a:lnTo>
                    <a:pt x="6350" y="333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1" name="SMARTInkShape-Group561"/>
          <p:cNvGrpSpPr/>
          <p:nvPr/>
        </p:nvGrpSpPr>
        <p:grpSpPr>
          <a:xfrm>
            <a:off x="4392674" y="5436090"/>
            <a:ext cx="966727" cy="362380"/>
            <a:chOff x="4392674" y="5436090"/>
            <a:chExt cx="966727" cy="362380"/>
          </a:xfrm>
        </p:grpSpPr>
        <p:sp>
          <p:nvSpPr>
            <p:cNvPr id="465" name="SMARTInkShape-3470"/>
            <p:cNvSpPr/>
            <p:nvPr>
              <p:custDataLst>
                <p:tags r:id="rId41"/>
              </p:custDataLst>
            </p:nvPr>
          </p:nvSpPr>
          <p:spPr>
            <a:xfrm>
              <a:off x="4392674" y="5508327"/>
              <a:ext cx="261469" cy="290143"/>
            </a:xfrm>
            <a:custGeom>
              <a:avLst/>
              <a:gdLst/>
              <a:ahLst/>
              <a:cxnLst/>
              <a:rect l="0" t="0" r="0" b="0"/>
              <a:pathLst>
                <a:path w="261469" h="290143">
                  <a:moveTo>
                    <a:pt x="7876" y="73323"/>
                  </a:moveTo>
                  <a:lnTo>
                    <a:pt x="7876" y="73323"/>
                  </a:lnTo>
                  <a:lnTo>
                    <a:pt x="18811" y="56921"/>
                  </a:lnTo>
                  <a:lnTo>
                    <a:pt x="20104" y="56744"/>
                  </a:lnTo>
                  <a:lnTo>
                    <a:pt x="23424" y="58429"/>
                  </a:lnTo>
                  <a:lnTo>
                    <a:pt x="29259" y="73457"/>
                  </a:lnTo>
                  <a:lnTo>
                    <a:pt x="33188" y="115369"/>
                  </a:lnTo>
                  <a:lnTo>
                    <a:pt x="38110" y="161119"/>
                  </a:lnTo>
                  <a:lnTo>
                    <a:pt x="42010" y="196303"/>
                  </a:lnTo>
                  <a:lnTo>
                    <a:pt x="41430" y="241701"/>
                  </a:lnTo>
                  <a:lnTo>
                    <a:pt x="34838" y="286527"/>
                  </a:lnTo>
                  <a:lnTo>
                    <a:pt x="34317" y="289544"/>
                  </a:lnTo>
                  <a:lnTo>
                    <a:pt x="32559" y="290142"/>
                  </a:lnTo>
                  <a:lnTo>
                    <a:pt x="26842" y="287044"/>
                  </a:lnTo>
                  <a:lnTo>
                    <a:pt x="12320" y="263883"/>
                  </a:lnTo>
                  <a:lnTo>
                    <a:pt x="4442" y="232570"/>
                  </a:lnTo>
                  <a:lnTo>
                    <a:pt x="0" y="192077"/>
                  </a:lnTo>
                  <a:lnTo>
                    <a:pt x="377" y="145858"/>
                  </a:lnTo>
                  <a:lnTo>
                    <a:pt x="2897" y="102738"/>
                  </a:lnTo>
                  <a:lnTo>
                    <a:pt x="7779" y="65230"/>
                  </a:lnTo>
                  <a:lnTo>
                    <a:pt x="24398" y="18050"/>
                  </a:lnTo>
                  <a:lnTo>
                    <a:pt x="27357" y="11074"/>
                  </a:lnTo>
                  <a:lnTo>
                    <a:pt x="31447" y="7835"/>
                  </a:lnTo>
                  <a:lnTo>
                    <a:pt x="36289" y="7087"/>
                  </a:lnTo>
                  <a:lnTo>
                    <a:pt x="41635" y="7999"/>
                  </a:lnTo>
                  <a:lnTo>
                    <a:pt x="53219" y="18419"/>
                  </a:lnTo>
                  <a:lnTo>
                    <a:pt x="84193" y="63166"/>
                  </a:lnTo>
                  <a:lnTo>
                    <a:pt x="109499" y="94626"/>
                  </a:lnTo>
                  <a:lnTo>
                    <a:pt x="115842" y="100225"/>
                  </a:lnTo>
                  <a:lnTo>
                    <a:pt x="121481" y="103252"/>
                  </a:lnTo>
                  <a:lnTo>
                    <a:pt x="131510" y="104734"/>
                  </a:lnTo>
                  <a:lnTo>
                    <a:pt x="136865" y="101319"/>
                  </a:lnTo>
                  <a:lnTo>
                    <a:pt x="162550" y="66728"/>
                  </a:lnTo>
                  <a:lnTo>
                    <a:pt x="191221" y="19496"/>
                  </a:lnTo>
                  <a:lnTo>
                    <a:pt x="204368" y="5185"/>
                  </a:lnTo>
                  <a:lnTo>
                    <a:pt x="210838" y="381"/>
                  </a:lnTo>
                  <a:lnTo>
                    <a:pt x="216561" y="0"/>
                  </a:lnTo>
                  <a:lnTo>
                    <a:pt x="221789" y="2569"/>
                  </a:lnTo>
                  <a:lnTo>
                    <a:pt x="226684" y="7104"/>
                  </a:lnTo>
                  <a:lnTo>
                    <a:pt x="240316" y="37083"/>
                  </a:lnTo>
                  <a:lnTo>
                    <a:pt x="249922" y="83987"/>
                  </a:lnTo>
                  <a:lnTo>
                    <a:pt x="254917" y="119690"/>
                  </a:lnTo>
                  <a:lnTo>
                    <a:pt x="258783" y="156020"/>
                  </a:lnTo>
                  <a:lnTo>
                    <a:pt x="260501" y="190981"/>
                  </a:lnTo>
                  <a:lnTo>
                    <a:pt x="261468" y="235655"/>
                  </a:lnTo>
                  <a:lnTo>
                    <a:pt x="261090" y="272056"/>
                  </a:lnTo>
                  <a:lnTo>
                    <a:pt x="255526" y="289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3471"/>
            <p:cNvSpPr/>
            <p:nvPr>
              <p:custDataLst>
                <p:tags r:id="rId42"/>
              </p:custDataLst>
            </p:nvPr>
          </p:nvSpPr>
          <p:spPr>
            <a:xfrm>
              <a:off x="4762892" y="5483534"/>
              <a:ext cx="190109" cy="307667"/>
            </a:xfrm>
            <a:custGeom>
              <a:avLst/>
              <a:gdLst/>
              <a:ahLst/>
              <a:cxnLst/>
              <a:rect l="0" t="0" r="0" b="0"/>
              <a:pathLst>
                <a:path w="190109" h="307667">
                  <a:moveTo>
                    <a:pt x="37708" y="85416"/>
                  </a:moveTo>
                  <a:lnTo>
                    <a:pt x="37708" y="85416"/>
                  </a:lnTo>
                  <a:lnTo>
                    <a:pt x="34337" y="85416"/>
                  </a:lnTo>
                  <a:lnTo>
                    <a:pt x="33344" y="86827"/>
                  </a:lnTo>
                  <a:lnTo>
                    <a:pt x="28248" y="123318"/>
                  </a:lnTo>
                  <a:lnTo>
                    <a:pt x="19227" y="168299"/>
                  </a:lnTo>
                  <a:lnTo>
                    <a:pt x="13501" y="202686"/>
                  </a:lnTo>
                  <a:lnTo>
                    <a:pt x="6311" y="250221"/>
                  </a:lnTo>
                  <a:lnTo>
                    <a:pt x="0" y="293932"/>
                  </a:lnTo>
                  <a:lnTo>
                    <a:pt x="5461" y="256452"/>
                  </a:lnTo>
                  <a:lnTo>
                    <a:pt x="11851" y="219523"/>
                  </a:lnTo>
                  <a:lnTo>
                    <a:pt x="21278" y="173477"/>
                  </a:lnTo>
                  <a:lnTo>
                    <a:pt x="26754" y="148356"/>
                  </a:lnTo>
                  <a:lnTo>
                    <a:pt x="33226" y="123849"/>
                  </a:lnTo>
                  <a:lnTo>
                    <a:pt x="40366" y="99749"/>
                  </a:lnTo>
                  <a:lnTo>
                    <a:pt x="55823" y="56508"/>
                  </a:lnTo>
                  <a:lnTo>
                    <a:pt x="79686" y="15154"/>
                  </a:lnTo>
                  <a:lnTo>
                    <a:pt x="93759" y="1742"/>
                  </a:lnTo>
                  <a:lnTo>
                    <a:pt x="101181" y="0"/>
                  </a:lnTo>
                  <a:lnTo>
                    <a:pt x="116954" y="3708"/>
                  </a:lnTo>
                  <a:lnTo>
                    <a:pt x="133372" y="21821"/>
                  </a:lnTo>
                  <a:lnTo>
                    <a:pt x="156599" y="69395"/>
                  </a:lnTo>
                  <a:lnTo>
                    <a:pt x="169571" y="111457"/>
                  </a:lnTo>
                  <a:lnTo>
                    <a:pt x="180039" y="158374"/>
                  </a:lnTo>
                  <a:lnTo>
                    <a:pt x="185633" y="203684"/>
                  </a:lnTo>
                  <a:lnTo>
                    <a:pt x="188119" y="244519"/>
                  </a:lnTo>
                  <a:lnTo>
                    <a:pt x="189519" y="287074"/>
                  </a:lnTo>
                  <a:lnTo>
                    <a:pt x="190108" y="307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3472"/>
            <p:cNvSpPr/>
            <p:nvPr>
              <p:custDataLst>
                <p:tags r:id="rId43"/>
              </p:custDataLst>
            </p:nvPr>
          </p:nvSpPr>
          <p:spPr>
            <a:xfrm>
              <a:off x="4735280" y="5626608"/>
              <a:ext cx="166921" cy="12193"/>
            </a:xfrm>
            <a:custGeom>
              <a:avLst/>
              <a:gdLst/>
              <a:ahLst/>
              <a:cxnLst/>
              <a:rect l="0" t="0" r="0" b="0"/>
              <a:pathLst>
                <a:path w="166921" h="12193">
                  <a:moveTo>
                    <a:pt x="8170" y="12192"/>
                  </a:moveTo>
                  <a:lnTo>
                    <a:pt x="8170" y="12192"/>
                  </a:lnTo>
                  <a:lnTo>
                    <a:pt x="1428" y="8821"/>
                  </a:lnTo>
                  <a:lnTo>
                    <a:pt x="147" y="7123"/>
                  </a:lnTo>
                  <a:lnTo>
                    <a:pt x="0" y="5284"/>
                  </a:lnTo>
                  <a:lnTo>
                    <a:pt x="606" y="3353"/>
                  </a:lnTo>
                  <a:lnTo>
                    <a:pt x="10687" y="1208"/>
                  </a:lnTo>
                  <a:lnTo>
                    <a:pt x="45605" y="0"/>
                  </a:lnTo>
                  <a:lnTo>
                    <a:pt x="81957" y="423"/>
                  </a:lnTo>
                  <a:lnTo>
                    <a:pt x="123985" y="2963"/>
                  </a:lnTo>
                  <a:lnTo>
                    <a:pt x="166920" y="5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3473"/>
            <p:cNvSpPr/>
            <p:nvPr>
              <p:custDataLst>
                <p:tags r:id="rId44"/>
              </p:custDataLst>
            </p:nvPr>
          </p:nvSpPr>
          <p:spPr>
            <a:xfrm>
              <a:off x="5051229" y="5436090"/>
              <a:ext cx="152956" cy="346494"/>
            </a:xfrm>
            <a:custGeom>
              <a:avLst/>
              <a:gdLst/>
              <a:ahLst/>
              <a:cxnLst/>
              <a:rect l="0" t="0" r="0" b="0"/>
              <a:pathLst>
                <a:path w="152956" h="346494">
                  <a:moveTo>
                    <a:pt x="3371" y="145560"/>
                  </a:moveTo>
                  <a:lnTo>
                    <a:pt x="3371" y="145560"/>
                  </a:lnTo>
                  <a:lnTo>
                    <a:pt x="0" y="155673"/>
                  </a:lnTo>
                  <a:lnTo>
                    <a:pt x="7749" y="190310"/>
                  </a:lnTo>
                  <a:lnTo>
                    <a:pt x="18857" y="232747"/>
                  </a:lnTo>
                  <a:lnTo>
                    <a:pt x="30381" y="276912"/>
                  </a:lnTo>
                  <a:lnTo>
                    <a:pt x="37871" y="318456"/>
                  </a:lnTo>
                  <a:lnTo>
                    <a:pt x="40997" y="346493"/>
                  </a:lnTo>
                  <a:lnTo>
                    <a:pt x="29475" y="299491"/>
                  </a:lnTo>
                  <a:lnTo>
                    <a:pt x="23440" y="260541"/>
                  </a:lnTo>
                  <a:lnTo>
                    <a:pt x="18867" y="236325"/>
                  </a:lnTo>
                  <a:lnTo>
                    <a:pt x="13701" y="210303"/>
                  </a:lnTo>
                  <a:lnTo>
                    <a:pt x="10964" y="182372"/>
                  </a:lnTo>
                  <a:lnTo>
                    <a:pt x="9844" y="153168"/>
                  </a:lnTo>
                  <a:lnTo>
                    <a:pt x="9803" y="123115"/>
                  </a:lnTo>
                  <a:lnTo>
                    <a:pt x="15402" y="76553"/>
                  </a:lnTo>
                  <a:lnTo>
                    <a:pt x="24945" y="41512"/>
                  </a:lnTo>
                  <a:lnTo>
                    <a:pt x="36243" y="16531"/>
                  </a:lnTo>
                  <a:lnTo>
                    <a:pt x="44336" y="8741"/>
                  </a:lnTo>
                  <a:lnTo>
                    <a:pt x="64616" y="85"/>
                  </a:lnTo>
                  <a:lnTo>
                    <a:pt x="87741" y="0"/>
                  </a:lnTo>
                  <a:lnTo>
                    <a:pt x="99834" y="1954"/>
                  </a:lnTo>
                  <a:lnTo>
                    <a:pt x="122678" y="15412"/>
                  </a:lnTo>
                  <a:lnTo>
                    <a:pt x="133709" y="24927"/>
                  </a:lnTo>
                  <a:lnTo>
                    <a:pt x="147847" y="48672"/>
                  </a:lnTo>
                  <a:lnTo>
                    <a:pt x="152605" y="61917"/>
                  </a:lnTo>
                  <a:lnTo>
                    <a:pt x="152955" y="74983"/>
                  </a:lnTo>
                  <a:lnTo>
                    <a:pt x="145817" y="100786"/>
                  </a:lnTo>
                  <a:lnTo>
                    <a:pt x="127593" y="124485"/>
                  </a:lnTo>
                  <a:lnTo>
                    <a:pt x="103031" y="144659"/>
                  </a:lnTo>
                  <a:lnTo>
                    <a:pt x="62141" y="162540"/>
                  </a:lnTo>
                  <a:lnTo>
                    <a:pt x="9721" y="170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3474"/>
            <p:cNvSpPr/>
            <p:nvPr>
              <p:custDataLst>
                <p:tags r:id="rId45"/>
              </p:custDataLst>
            </p:nvPr>
          </p:nvSpPr>
          <p:spPr>
            <a:xfrm>
              <a:off x="5305229" y="5556250"/>
              <a:ext cx="22422" cy="19051"/>
            </a:xfrm>
            <a:custGeom>
              <a:avLst/>
              <a:gdLst/>
              <a:ahLst/>
              <a:cxnLst/>
              <a:rect l="0" t="0" r="0" b="0"/>
              <a:pathLst>
                <a:path w="22422" h="190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11407" y="5775"/>
                  </a:lnTo>
                  <a:lnTo>
                    <a:pt x="2242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3475"/>
            <p:cNvSpPr/>
            <p:nvPr>
              <p:custDataLst>
                <p:tags r:id="rId46"/>
              </p:custDataLst>
            </p:nvPr>
          </p:nvSpPr>
          <p:spPr>
            <a:xfrm>
              <a:off x="5336692" y="5727700"/>
              <a:ext cx="22709" cy="1"/>
            </a:xfrm>
            <a:custGeom>
              <a:avLst/>
              <a:gdLst/>
              <a:ahLst/>
              <a:cxnLst/>
              <a:rect l="0" t="0" r="0" b="0"/>
              <a:pathLst>
                <a:path w="22709" h="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227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1" name="SMARTInkShape-Group562"/>
          <p:cNvGrpSpPr/>
          <p:nvPr/>
        </p:nvGrpSpPr>
        <p:grpSpPr>
          <a:xfrm>
            <a:off x="5863916" y="5450560"/>
            <a:ext cx="1184585" cy="296191"/>
            <a:chOff x="5863916" y="5450560"/>
            <a:chExt cx="1184585" cy="296191"/>
          </a:xfrm>
        </p:grpSpPr>
        <p:sp>
          <p:nvSpPr>
            <p:cNvPr id="472" name="SMARTInkShape-3476"/>
            <p:cNvSpPr/>
            <p:nvPr>
              <p:custDataLst>
                <p:tags r:id="rId32"/>
              </p:custDataLst>
            </p:nvPr>
          </p:nvSpPr>
          <p:spPr>
            <a:xfrm>
              <a:off x="5863916" y="5450560"/>
              <a:ext cx="263211" cy="296191"/>
            </a:xfrm>
            <a:custGeom>
              <a:avLst/>
              <a:gdLst/>
              <a:ahLst/>
              <a:cxnLst/>
              <a:rect l="0" t="0" r="0" b="0"/>
              <a:pathLst>
                <a:path w="263211" h="296191">
                  <a:moveTo>
                    <a:pt x="9834" y="283490"/>
                  </a:moveTo>
                  <a:lnTo>
                    <a:pt x="9834" y="283490"/>
                  </a:lnTo>
                  <a:lnTo>
                    <a:pt x="4367" y="288957"/>
                  </a:lnTo>
                  <a:lnTo>
                    <a:pt x="374" y="289578"/>
                  </a:lnTo>
                  <a:lnTo>
                    <a:pt x="0" y="288254"/>
                  </a:lnTo>
                  <a:lnTo>
                    <a:pt x="5101" y="244640"/>
                  </a:lnTo>
                  <a:lnTo>
                    <a:pt x="10313" y="199542"/>
                  </a:lnTo>
                  <a:lnTo>
                    <a:pt x="14986" y="160807"/>
                  </a:lnTo>
                  <a:lnTo>
                    <a:pt x="21767" y="117722"/>
                  </a:lnTo>
                  <a:lnTo>
                    <a:pt x="31365" y="78347"/>
                  </a:lnTo>
                  <a:lnTo>
                    <a:pt x="46788" y="31972"/>
                  </a:lnTo>
                  <a:lnTo>
                    <a:pt x="61268" y="1130"/>
                  </a:lnTo>
                  <a:lnTo>
                    <a:pt x="65290" y="0"/>
                  </a:lnTo>
                  <a:lnTo>
                    <a:pt x="70089" y="1363"/>
                  </a:lnTo>
                  <a:lnTo>
                    <a:pt x="75404" y="4389"/>
                  </a:lnTo>
                  <a:lnTo>
                    <a:pt x="85072" y="22802"/>
                  </a:lnTo>
                  <a:lnTo>
                    <a:pt x="100331" y="63022"/>
                  </a:lnTo>
                  <a:lnTo>
                    <a:pt x="118257" y="100573"/>
                  </a:lnTo>
                  <a:lnTo>
                    <a:pt x="130693" y="118233"/>
                  </a:lnTo>
                  <a:lnTo>
                    <a:pt x="143278" y="128433"/>
                  </a:lnTo>
                  <a:lnTo>
                    <a:pt x="149598" y="130025"/>
                  </a:lnTo>
                  <a:lnTo>
                    <a:pt x="162262" y="128029"/>
                  </a:lnTo>
                  <a:lnTo>
                    <a:pt x="174946" y="118676"/>
                  </a:lnTo>
                  <a:lnTo>
                    <a:pt x="203707" y="79563"/>
                  </a:lnTo>
                  <a:lnTo>
                    <a:pt x="230790" y="37238"/>
                  </a:lnTo>
                  <a:lnTo>
                    <a:pt x="245184" y="23162"/>
                  </a:lnTo>
                  <a:lnTo>
                    <a:pt x="251548" y="19622"/>
                  </a:lnTo>
                  <a:lnTo>
                    <a:pt x="254232" y="22911"/>
                  </a:lnTo>
                  <a:lnTo>
                    <a:pt x="259096" y="37855"/>
                  </a:lnTo>
                  <a:lnTo>
                    <a:pt x="262430" y="76810"/>
                  </a:lnTo>
                  <a:lnTo>
                    <a:pt x="263210" y="109788"/>
                  </a:lnTo>
                  <a:lnTo>
                    <a:pt x="262852" y="145611"/>
                  </a:lnTo>
                  <a:lnTo>
                    <a:pt x="260338" y="182699"/>
                  </a:lnTo>
                  <a:lnTo>
                    <a:pt x="258753" y="216586"/>
                  </a:lnTo>
                  <a:lnTo>
                    <a:pt x="257860" y="257787"/>
                  </a:lnTo>
                  <a:lnTo>
                    <a:pt x="257484" y="296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3477"/>
            <p:cNvSpPr/>
            <p:nvPr>
              <p:custDataLst>
                <p:tags r:id="rId33"/>
              </p:custDataLst>
            </p:nvPr>
          </p:nvSpPr>
          <p:spPr>
            <a:xfrm>
              <a:off x="6194671" y="5596532"/>
              <a:ext cx="142630" cy="131169"/>
            </a:xfrm>
            <a:custGeom>
              <a:avLst/>
              <a:gdLst/>
              <a:ahLst/>
              <a:cxnLst/>
              <a:rect l="0" t="0" r="0" b="0"/>
              <a:pathLst>
                <a:path w="142630" h="131169">
                  <a:moveTo>
                    <a:pt x="79129" y="29568"/>
                  </a:moveTo>
                  <a:lnTo>
                    <a:pt x="79129" y="29568"/>
                  </a:lnTo>
                  <a:lnTo>
                    <a:pt x="75758" y="22826"/>
                  </a:lnTo>
                  <a:lnTo>
                    <a:pt x="70340" y="17635"/>
                  </a:lnTo>
                  <a:lnTo>
                    <a:pt x="50585" y="2727"/>
                  </a:lnTo>
                  <a:lnTo>
                    <a:pt x="39632" y="0"/>
                  </a:lnTo>
                  <a:lnTo>
                    <a:pt x="34453" y="1389"/>
                  </a:lnTo>
                  <a:lnTo>
                    <a:pt x="24935" y="8577"/>
                  </a:lnTo>
                  <a:lnTo>
                    <a:pt x="8274" y="31266"/>
                  </a:lnTo>
                  <a:lnTo>
                    <a:pt x="1776" y="50313"/>
                  </a:lnTo>
                  <a:lnTo>
                    <a:pt x="0" y="78989"/>
                  </a:lnTo>
                  <a:lnTo>
                    <a:pt x="976" y="87915"/>
                  </a:lnTo>
                  <a:lnTo>
                    <a:pt x="4450" y="95278"/>
                  </a:lnTo>
                  <a:lnTo>
                    <a:pt x="15834" y="107220"/>
                  </a:lnTo>
                  <a:lnTo>
                    <a:pt x="22116" y="110264"/>
                  </a:lnTo>
                  <a:lnTo>
                    <a:pt x="34739" y="111764"/>
                  </a:lnTo>
                  <a:lnTo>
                    <a:pt x="47406" y="108198"/>
                  </a:lnTo>
                  <a:lnTo>
                    <a:pt x="53747" y="105272"/>
                  </a:lnTo>
                  <a:lnTo>
                    <a:pt x="64555" y="94493"/>
                  </a:lnTo>
                  <a:lnTo>
                    <a:pt x="85938" y="58552"/>
                  </a:lnTo>
                  <a:lnTo>
                    <a:pt x="91052" y="44552"/>
                  </a:lnTo>
                  <a:lnTo>
                    <a:pt x="92017" y="45202"/>
                  </a:lnTo>
                  <a:lnTo>
                    <a:pt x="106979" y="73497"/>
                  </a:lnTo>
                  <a:lnTo>
                    <a:pt x="126377" y="111366"/>
                  </a:lnTo>
                  <a:lnTo>
                    <a:pt x="142629" y="131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3478"/>
            <p:cNvSpPr/>
            <p:nvPr>
              <p:custDataLst>
                <p:tags r:id="rId34"/>
              </p:custDataLst>
            </p:nvPr>
          </p:nvSpPr>
          <p:spPr>
            <a:xfrm>
              <a:off x="6362700" y="5594350"/>
              <a:ext cx="114301" cy="139701"/>
            </a:xfrm>
            <a:custGeom>
              <a:avLst/>
              <a:gdLst/>
              <a:ahLst/>
              <a:cxnLst/>
              <a:rect l="0" t="0" r="0" b="0"/>
              <a:pathLst>
                <a:path w="114301" h="139701">
                  <a:moveTo>
                    <a:pt x="0" y="0"/>
                  </a:moveTo>
                  <a:lnTo>
                    <a:pt x="0" y="0"/>
                  </a:lnTo>
                  <a:lnTo>
                    <a:pt x="15901" y="17312"/>
                  </a:lnTo>
                  <a:lnTo>
                    <a:pt x="42867" y="57174"/>
                  </a:lnTo>
                  <a:lnTo>
                    <a:pt x="81018" y="99443"/>
                  </a:lnTo>
                  <a:lnTo>
                    <a:pt x="1143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3479"/>
            <p:cNvSpPr/>
            <p:nvPr>
              <p:custDataLst>
                <p:tags r:id="rId35"/>
              </p:custDataLst>
            </p:nvPr>
          </p:nvSpPr>
          <p:spPr>
            <a:xfrm>
              <a:off x="6400800" y="5594350"/>
              <a:ext cx="63501" cy="152401"/>
            </a:xfrm>
            <a:custGeom>
              <a:avLst/>
              <a:gdLst/>
              <a:ahLst/>
              <a:cxnLst/>
              <a:rect l="0" t="0" r="0" b="0"/>
              <a:pathLst>
                <a:path w="63501" h="152401">
                  <a:moveTo>
                    <a:pt x="63500" y="0"/>
                  </a:moveTo>
                  <a:lnTo>
                    <a:pt x="63500" y="0"/>
                  </a:lnTo>
                  <a:lnTo>
                    <a:pt x="63500" y="3371"/>
                  </a:lnTo>
                  <a:lnTo>
                    <a:pt x="61618" y="6907"/>
                  </a:lnTo>
                  <a:lnTo>
                    <a:pt x="54661" y="18298"/>
                  </a:lnTo>
                  <a:lnTo>
                    <a:pt x="35125" y="63253"/>
                  </a:lnTo>
                  <a:lnTo>
                    <a:pt x="18074" y="109337"/>
                  </a:lnTo>
                  <a:lnTo>
                    <a:pt x="6500" y="141634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3480"/>
            <p:cNvSpPr/>
            <p:nvPr>
              <p:custDataLst>
                <p:tags r:id="rId36"/>
              </p:custDataLst>
            </p:nvPr>
          </p:nvSpPr>
          <p:spPr>
            <a:xfrm>
              <a:off x="6523166" y="5619750"/>
              <a:ext cx="10985" cy="88901"/>
            </a:xfrm>
            <a:custGeom>
              <a:avLst/>
              <a:gdLst/>
              <a:ahLst/>
              <a:cxnLst/>
              <a:rect l="0" t="0" r="0" b="0"/>
              <a:pathLst>
                <a:path w="10985" h="88901">
                  <a:moveTo>
                    <a:pt x="10984" y="0"/>
                  </a:moveTo>
                  <a:lnTo>
                    <a:pt x="10984" y="0"/>
                  </a:lnTo>
                  <a:lnTo>
                    <a:pt x="0" y="40477"/>
                  </a:lnTo>
                  <a:lnTo>
                    <a:pt x="674" y="64204"/>
                  </a:lnTo>
                  <a:lnTo>
                    <a:pt x="4634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3481"/>
            <p:cNvSpPr/>
            <p:nvPr>
              <p:custDataLst>
                <p:tags r:id="rId37"/>
              </p:custDataLst>
            </p:nvPr>
          </p:nvSpPr>
          <p:spPr>
            <a:xfrm>
              <a:off x="6483350" y="5518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3482"/>
            <p:cNvSpPr/>
            <p:nvPr>
              <p:custDataLst>
                <p:tags r:id="rId38"/>
              </p:custDataLst>
            </p:nvPr>
          </p:nvSpPr>
          <p:spPr>
            <a:xfrm>
              <a:off x="6578600" y="5584039"/>
              <a:ext cx="118183" cy="115410"/>
            </a:xfrm>
            <a:custGeom>
              <a:avLst/>
              <a:gdLst/>
              <a:ahLst/>
              <a:cxnLst/>
              <a:rect l="0" t="0" r="0" b="0"/>
              <a:pathLst>
                <a:path w="118183" h="115410">
                  <a:moveTo>
                    <a:pt x="0" y="23011"/>
                  </a:moveTo>
                  <a:lnTo>
                    <a:pt x="0" y="23011"/>
                  </a:lnTo>
                  <a:lnTo>
                    <a:pt x="3370" y="64453"/>
                  </a:lnTo>
                  <a:lnTo>
                    <a:pt x="4778" y="111016"/>
                  </a:lnTo>
                  <a:lnTo>
                    <a:pt x="5652" y="115041"/>
                  </a:lnTo>
                  <a:lnTo>
                    <a:pt x="5179" y="115409"/>
                  </a:lnTo>
                  <a:lnTo>
                    <a:pt x="2772" y="113936"/>
                  </a:lnTo>
                  <a:lnTo>
                    <a:pt x="3113" y="107167"/>
                  </a:lnTo>
                  <a:lnTo>
                    <a:pt x="6629" y="65033"/>
                  </a:lnTo>
                  <a:lnTo>
                    <a:pt x="11998" y="34913"/>
                  </a:lnTo>
                  <a:lnTo>
                    <a:pt x="21507" y="14073"/>
                  </a:lnTo>
                  <a:lnTo>
                    <a:pt x="26727" y="8455"/>
                  </a:lnTo>
                  <a:lnTo>
                    <a:pt x="29107" y="8368"/>
                  </a:lnTo>
                  <a:lnTo>
                    <a:pt x="31399" y="9721"/>
                  </a:lnTo>
                  <a:lnTo>
                    <a:pt x="33632" y="12035"/>
                  </a:lnTo>
                  <a:lnTo>
                    <a:pt x="46546" y="51608"/>
                  </a:lnTo>
                  <a:lnTo>
                    <a:pt x="50550" y="83112"/>
                  </a:lnTo>
                  <a:lnTo>
                    <a:pt x="50634" y="82834"/>
                  </a:lnTo>
                  <a:lnTo>
                    <a:pt x="51431" y="79232"/>
                  </a:lnTo>
                  <a:lnTo>
                    <a:pt x="67399" y="38339"/>
                  </a:lnTo>
                  <a:lnTo>
                    <a:pt x="83000" y="14696"/>
                  </a:lnTo>
                  <a:lnTo>
                    <a:pt x="92393" y="5674"/>
                  </a:lnTo>
                  <a:lnTo>
                    <a:pt x="101270" y="1195"/>
                  </a:lnTo>
                  <a:lnTo>
                    <a:pt x="105613" y="0"/>
                  </a:lnTo>
                  <a:lnTo>
                    <a:pt x="109213" y="615"/>
                  </a:lnTo>
                  <a:lnTo>
                    <a:pt x="112320" y="2436"/>
                  </a:lnTo>
                  <a:lnTo>
                    <a:pt x="115096" y="5061"/>
                  </a:lnTo>
                  <a:lnTo>
                    <a:pt x="118182" y="17385"/>
                  </a:lnTo>
                  <a:lnTo>
                    <a:pt x="118037" y="42276"/>
                  </a:lnTo>
                  <a:lnTo>
                    <a:pt x="109603" y="89117"/>
                  </a:lnTo>
                  <a:lnTo>
                    <a:pt x="107950" y="105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3483"/>
            <p:cNvSpPr/>
            <p:nvPr>
              <p:custDataLst>
                <p:tags r:id="rId39"/>
              </p:custDataLst>
            </p:nvPr>
          </p:nvSpPr>
          <p:spPr>
            <a:xfrm>
              <a:off x="6740630" y="5552879"/>
              <a:ext cx="91971" cy="143072"/>
            </a:xfrm>
            <a:custGeom>
              <a:avLst/>
              <a:gdLst/>
              <a:ahLst/>
              <a:cxnLst/>
              <a:rect l="0" t="0" r="0" b="0"/>
              <a:pathLst>
                <a:path w="91971" h="143072">
                  <a:moveTo>
                    <a:pt x="9420" y="3371"/>
                  </a:moveTo>
                  <a:lnTo>
                    <a:pt x="9420" y="3371"/>
                  </a:lnTo>
                  <a:lnTo>
                    <a:pt x="9420" y="0"/>
                  </a:lnTo>
                  <a:lnTo>
                    <a:pt x="2512" y="44521"/>
                  </a:lnTo>
                  <a:lnTo>
                    <a:pt x="0" y="63994"/>
                  </a:lnTo>
                  <a:lnTo>
                    <a:pt x="5896" y="108991"/>
                  </a:lnTo>
                  <a:lnTo>
                    <a:pt x="15118" y="126310"/>
                  </a:lnTo>
                  <a:lnTo>
                    <a:pt x="17452" y="129075"/>
                  </a:lnTo>
                  <a:lnTo>
                    <a:pt x="19009" y="130212"/>
                  </a:lnTo>
                  <a:lnTo>
                    <a:pt x="20045" y="130265"/>
                  </a:lnTo>
                  <a:lnTo>
                    <a:pt x="31618" y="123598"/>
                  </a:lnTo>
                  <a:lnTo>
                    <a:pt x="38805" y="110898"/>
                  </a:lnTo>
                  <a:lnTo>
                    <a:pt x="55806" y="65273"/>
                  </a:lnTo>
                  <a:lnTo>
                    <a:pt x="65013" y="36139"/>
                  </a:lnTo>
                  <a:lnTo>
                    <a:pt x="65531" y="35800"/>
                  </a:lnTo>
                  <a:lnTo>
                    <a:pt x="73418" y="76443"/>
                  </a:lnTo>
                  <a:lnTo>
                    <a:pt x="82518" y="123190"/>
                  </a:lnTo>
                  <a:lnTo>
                    <a:pt x="91970" y="143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3484"/>
            <p:cNvSpPr/>
            <p:nvPr>
              <p:custDataLst>
                <p:tags r:id="rId40"/>
              </p:custDataLst>
            </p:nvPr>
          </p:nvSpPr>
          <p:spPr>
            <a:xfrm>
              <a:off x="6877050" y="5562422"/>
              <a:ext cx="171451" cy="116158"/>
            </a:xfrm>
            <a:custGeom>
              <a:avLst/>
              <a:gdLst/>
              <a:ahLst/>
              <a:cxnLst/>
              <a:rect l="0" t="0" r="0" b="0"/>
              <a:pathLst>
                <a:path w="171451" h="116158">
                  <a:moveTo>
                    <a:pt x="0" y="12878"/>
                  </a:moveTo>
                  <a:lnTo>
                    <a:pt x="0" y="12878"/>
                  </a:lnTo>
                  <a:lnTo>
                    <a:pt x="1881" y="25430"/>
                  </a:lnTo>
                  <a:lnTo>
                    <a:pt x="5467" y="57690"/>
                  </a:lnTo>
                  <a:lnTo>
                    <a:pt x="3090" y="97784"/>
                  </a:lnTo>
                  <a:lnTo>
                    <a:pt x="5921" y="115938"/>
                  </a:lnTo>
                  <a:lnTo>
                    <a:pt x="6062" y="116157"/>
                  </a:lnTo>
                  <a:lnTo>
                    <a:pt x="21089" y="69018"/>
                  </a:lnTo>
                  <a:lnTo>
                    <a:pt x="32354" y="48093"/>
                  </a:lnTo>
                  <a:lnTo>
                    <a:pt x="39779" y="39112"/>
                  </a:lnTo>
                  <a:lnTo>
                    <a:pt x="45431" y="35120"/>
                  </a:lnTo>
                  <a:lnTo>
                    <a:pt x="47926" y="35468"/>
                  </a:lnTo>
                  <a:lnTo>
                    <a:pt x="50295" y="37110"/>
                  </a:lnTo>
                  <a:lnTo>
                    <a:pt x="52581" y="39616"/>
                  </a:lnTo>
                  <a:lnTo>
                    <a:pt x="55119" y="49926"/>
                  </a:lnTo>
                  <a:lnTo>
                    <a:pt x="57588" y="76814"/>
                  </a:lnTo>
                  <a:lnTo>
                    <a:pt x="60402" y="83157"/>
                  </a:lnTo>
                  <a:lnTo>
                    <a:pt x="61434" y="84425"/>
                  </a:lnTo>
                  <a:lnTo>
                    <a:pt x="62123" y="84565"/>
                  </a:lnTo>
                  <a:lnTo>
                    <a:pt x="62582" y="83953"/>
                  </a:lnTo>
                  <a:lnTo>
                    <a:pt x="80758" y="45237"/>
                  </a:lnTo>
                  <a:lnTo>
                    <a:pt x="110553" y="10954"/>
                  </a:lnTo>
                  <a:lnTo>
                    <a:pt x="125571" y="3086"/>
                  </a:lnTo>
                  <a:lnTo>
                    <a:pt x="134513" y="0"/>
                  </a:lnTo>
                  <a:lnTo>
                    <a:pt x="141887" y="59"/>
                  </a:lnTo>
                  <a:lnTo>
                    <a:pt x="148213" y="2215"/>
                  </a:lnTo>
                  <a:lnTo>
                    <a:pt x="153842" y="5770"/>
                  </a:lnTo>
                  <a:lnTo>
                    <a:pt x="161978" y="19126"/>
                  </a:lnTo>
                  <a:lnTo>
                    <a:pt x="168643" y="46480"/>
                  </a:lnTo>
                  <a:lnTo>
                    <a:pt x="170896" y="87327"/>
                  </a:lnTo>
                  <a:lnTo>
                    <a:pt x="171450" y="108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6" name="SMARTInkShape-Group563"/>
          <p:cNvGrpSpPr/>
          <p:nvPr/>
        </p:nvGrpSpPr>
        <p:grpSpPr>
          <a:xfrm>
            <a:off x="7380760" y="5422900"/>
            <a:ext cx="1521941" cy="476466"/>
            <a:chOff x="7380760" y="5422900"/>
            <a:chExt cx="1521941" cy="476466"/>
          </a:xfrm>
        </p:grpSpPr>
        <p:sp>
          <p:nvSpPr>
            <p:cNvPr id="482" name="SMARTInkShape-3485"/>
            <p:cNvSpPr/>
            <p:nvPr>
              <p:custDataLst>
                <p:tags r:id="rId18"/>
              </p:custDataLst>
            </p:nvPr>
          </p:nvSpPr>
          <p:spPr>
            <a:xfrm>
              <a:off x="8298063" y="5551491"/>
              <a:ext cx="70985" cy="112710"/>
            </a:xfrm>
            <a:custGeom>
              <a:avLst/>
              <a:gdLst/>
              <a:ahLst/>
              <a:cxnLst/>
              <a:rect l="0" t="0" r="0" b="0"/>
              <a:pathLst>
                <a:path w="70985" h="112710">
                  <a:moveTo>
                    <a:pt x="1387" y="42859"/>
                  </a:moveTo>
                  <a:lnTo>
                    <a:pt x="1387" y="42859"/>
                  </a:lnTo>
                  <a:lnTo>
                    <a:pt x="46890" y="28111"/>
                  </a:lnTo>
                  <a:lnTo>
                    <a:pt x="61122" y="20783"/>
                  </a:lnTo>
                  <a:lnTo>
                    <a:pt x="69798" y="12822"/>
                  </a:lnTo>
                  <a:lnTo>
                    <a:pt x="70984" y="9429"/>
                  </a:lnTo>
                  <a:lnTo>
                    <a:pt x="70363" y="6461"/>
                  </a:lnTo>
                  <a:lnTo>
                    <a:pt x="68537" y="3777"/>
                  </a:lnTo>
                  <a:lnTo>
                    <a:pt x="65203" y="1988"/>
                  </a:lnTo>
                  <a:lnTo>
                    <a:pt x="55855" y="0"/>
                  </a:lnTo>
                  <a:lnTo>
                    <a:pt x="35321" y="5622"/>
                  </a:lnTo>
                  <a:lnTo>
                    <a:pt x="14734" y="19596"/>
                  </a:lnTo>
                  <a:lnTo>
                    <a:pt x="5437" y="32990"/>
                  </a:lnTo>
                  <a:lnTo>
                    <a:pt x="1971" y="40513"/>
                  </a:lnTo>
                  <a:lnTo>
                    <a:pt x="0" y="58280"/>
                  </a:lnTo>
                  <a:lnTo>
                    <a:pt x="462" y="67956"/>
                  </a:lnTo>
                  <a:lnTo>
                    <a:pt x="6619" y="82470"/>
                  </a:lnTo>
                  <a:lnTo>
                    <a:pt x="11226" y="88316"/>
                  </a:lnTo>
                  <a:lnTo>
                    <a:pt x="58537" y="112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3486"/>
            <p:cNvSpPr/>
            <p:nvPr>
              <p:custDataLst>
                <p:tags r:id="rId19"/>
              </p:custDataLst>
            </p:nvPr>
          </p:nvSpPr>
          <p:spPr>
            <a:xfrm>
              <a:off x="8382000" y="5556250"/>
              <a:ext cx="139701" cy="105865"/>
            </a:xfrm>
            <a:custGeom>
              <a:avLst/>
              <a:gdLst/>
              <a:ahLst/>
              <a:cxnLst/>
              <a:rect l="0" t="0" r="0" b="0"/>
              <a:pathLst>
                <a:path w="139701" h="105865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1882"/>
                  </a:lnTo>
                  <a:lnTo>
                    <a:pt x="12243" y="5069"/>
                  </a:lnTo>
                  <a:lnTo>
                    <a:pt x="54908" y="20981"/>
                  </a:lnTo>
                  <a:lnTo>
                    <a:pt x="64122" y="24570"/>
                  </a:lnTo>
                  <a:lnTo>
                    <a:pt x="78122" y="36085"/>
                  </a:lnTo>
                  <a:lnTo>
                    <a:pt x="87637" y="50610"/>
                  </a:lnTo>
                  <a:lnTo>
                    <a:pt x="91866" y="66472"/>
                  </a:lnTo>
                  <a:lnTo>
                    <a:pt x="90876" y="87899"/>
                  </a:lnTo>
                  <a:lnTo>
                    <a:pt x="86016" y="97393"/>
                  </a:lnTo>
                  <a:lnTo>
                    <a:pt x="79856" y="103258"/>
                  </a:lnTo>
                  <a:lnTo>
                    <a:pt x="74768" y="105864"/>
                  </a:lnTo>
                  <a:lnTo>
                    <a:pt x="72422" y="104443"/>
                  </a:lnTo>
                  <a:lnTo>
                    <a:pt x="67935" y="97219"/>
                  </a:lnTo>
                  <a:lnTo>
                    <a:pt x="67352" y="85071"/>
                  </a:lnTo>
                  <a:lnTo>
                    <a:pt x="72727" y="50906"/>
                  </a:lnTo>
                  <a:lnTo>
                    <a:pt x="80301" y="34620"/>
                  </a:lnTo>
                  <a:lnTo>
                    <a:pt x="96464" y="15430"/>
                  </a:lnTo>
                  <a:lnTo>
                    <a:pt x="102410" y="10287"/>
                  </a:lnTo>
                  <a:lnTo>
                    <a:pt x="116542" y="4573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3487"/>
            <p:cNvSpPr/>
            <p:nvPr>
              <p:custDataLst>
                <p:tags r:id="rId20"/>
              </p:custDataLst>
            </p:nvPr>
          </p:nvSpPr>
          <p:spPr>
            <a:xfrm>
              <a:off x="8578850" y="5568950"/>
              <a:ext cx="3371" cy="88901"/>
            </a:xfrm>
            <a:custGeom>
              <a:avLst/>
              <a:gdLst/>
              <a:ahLst/>
              <a:cxnLst/>
              <a:rect l="0" t="0" r="0" b="0"/>
              <a:pathLst>
                <a:path w="3371" h="88901">
                  <a:moveTo>
                    <a:pt x="0" y="0"/>
                  </a:moveTo>
                  <a:lnTo>
                    <a:pt x="0" y="0"/>
                  </a:lnTo>
                  <a:lnTo>
                    <a:pt x="3370" y="39345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3488"/>
            <p:cNvSpPr/>
            <p:nvPr>
              <p:custDataLst>
                <p:tags r:id="rId21"/>
              </p:custDataLst>
            </p:nvPr>
          </p:nvSpPr>
          <p:spPr>
            <a:xfrm>
              <a:off x="8587891" y="5509980"/>
              <a:ext cx="3660" cy="8171"/>
            </a:xfrm>
            <a:custGeom>
              <a:avLst/>
              <a:gdLst/>
              <a:ahLst/>
              <a:cxnLst/>
              <a:rect l="0" t="0" r="0" b="0"/>
              <a:pathLst>
                <a:path w="3660" h="8171">
                  <a:moveTo>
                    <a:pt x="3659" y="8170"/>
                  </a:moveTo>
                  <a:lnTo>
                    <a:pt x="3659" y="8170"/>
                  </a:lnTo>
                  <a:lnTo>
                    <a:pt x="288" y="1428"/>
                  </a:lnTo>
                  <a:lnTo>
                    <a:pt x="0" y="148"/>
                  </a:lnTo>
                  <a:lnTo>
                    <a:pt x="514" y="0"/>
                  </a:lnTo>
                  <a:lnTo>
                    <a:pt x="3659" y="1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3489"/>
            <p:cNvSpPr/>
            <p:nvPr>
              <p:custDataLst>
                <p:tags r:id="rId22"/>
              </p:custDataLst>
            </p:nvPr>
          </p:nvSpPr>
          <p:spPr>
            <a:xfrm>
              <a:off x="8617151" y="5565579"/>
              <a:ext cx="88073" cy="99927"/>
            </a:xfrm>
            <a:custGeom>
              <a:avLst/>
              <a:gdLst/>
              <a:ahLst/>
              <a:cxnLst/>
              <a:rect l="0" t="0" r="0" b="0"/>
              <a:pathLst>
                <a:path w="88073" h="99927">
                  <a:moveTo>
                    <a:pt x="69649" y="3371"/>
                  </a:moveTo>
                  <a:lnTo>
                    <a:pt x="69649" y="3371"/>
                  </a:lnTo>
                  <a:lnTo>
                    <a:pt x="59536" y="0"/>
                  </a:lnTo>
                  <a:lnTo>
                    <a:pt x="48927" y="2108"/>
                  </a:lnTo>
                  <a:lnTo>
                    <a:pt x="21498" y="14959"/>
                  </a:lnTo>
                  <a:lnTo>
                    <a:pt x="9208" y="28512"/>
                  </a:lnTo>
                  <a:lnTo>
                    <a:pt x="3955" y="37065"/>
                  </a:lnTo>
                  <a:lnTo>
                    <a:pt x="0" y="54094"/>
                  </a:lnTo>
                  <a:lnTo>
                    <a:pt x="1298" y="70365"/>
                  </a:lnTo>
                  <a:lnTo>
                    <a:pt x="6580" y="84652"/>
                  </a:lnTo>
                  <a:lnTo>
                    <a:pt x="17394" y="94294"/>
                  </a:lnTo>
                  <a:lnTo>
                    <a:pt x="24229" y="97853"/>
                  </a:lnTo>
                  <a:lnTo>
                    <a:pt x="41230" y="99926"/>
                  </a:lnTo>
                  <a:lnTo>
                    <a:pt x="59136" y="97790"/>
                  </a:lnTo>
                  <a:lnTo>
                    <a:pt x="74148" y="92137"/>
                  </a:lnTo>
                  <a:lnTo>
                    <a:pt x="84113" y="81158"/>
                  </a:lnTo>
                  <a:lnTo>
                    <a:pt x="87759" y="74279"/>
                  </a:lnTo>
                  <a:lnTo>
                    <a:pt x="88072" y="66871"/>
                  </a:lnTo>
                  <a:lnTo>
                    <a:pt x="82776" y="51113"/>
                  </a:lnTo>
                  <a:lnTo>
                    <a:pt x="50599" y="16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3490"/>
            <p:cNvSpPr/>
            <p:nvPr>
              <p:custDataLst>
                <p:tags r:id="rId23"/>
              </p:custDataLst>
            </p:nvPr>
          </p:nvSpPr>
          <p:spPr>
            <a:xfrm>
              <a:off x="8731250" y="5533542"/>
              <a:ext cx="88901" cy="139070"/>
            </a:xfrm>
            <a:custGeom>
              <a:avLst/>
              <a:gdLst/>
              <a:ahLst/>
              <a:cxnLst/>
              <a:rect l="0" t="0" r="0" b="0"/>
              <a:pathLst>
                <a:path w="88901" h="139070">
                  <a:moveTo>
                    <a:pt x="0" y="3658"/>
                  </a:moveTo>
                  <a:lnTo>
                    <a:pt x="0" y="3658"/>
                  </a:lnTo>
                  <a:lnTo>
                    <a:pt x="3370" y="287"/>
                  </a:lnTo>
                  <a:lnTo>
                    <a:pt x="5069" y="0"/>
                  </a:lnTo>
                  <a:lnTo>
                    <a:pt x="6907" y="513"/>
                  </a:lnTo>
                  <a:lnTo>
                    <a:pt x="8837" y="1561"/>
                  </a:lnTo>
                  <a:lnTo>
                    <a:pt x="24571" y="33360"/>
                  </a:lnTo>
                  <a:lnTo>
                    <a:pt x="35400" y="74906"/>
                  </a:lnTo>
                  <a:lnTo>
                    <a:pt x="42453" y="115934"/>
                  </a:lnTo>
                  <a:lnTo>
                    <a:pt x="42856" y="131170"/>
                  </a:lnTo>
                  <a:lnTo>
                    <a:pt x="41978" y="135233"/>
                  </a:lnTo>
                  <a:lnTo>
                    <a:pt x="40684" y="137941"/>
                  </a:lnTo>
                  <a:lnTo>
                    <a:pt x="39119" y="139041"/>
                  </a:lnTo>
                  <a:lnTo>
                    <a:pt x="37366" y="139069"/>
                  </a:lnTo>
                  <a:lnTo>
                    <a:pt x="35493" y="138382"/>
                  </a:lnTo>
                  <a:lnTo>
                    <a:pt x="26117" y="120561"/>
                  </a:lnTo>
                  <a:lnTo>
                    <a:pt x="21144" y="92937"/>
                  </a:lnTo>
                  <a:lnTo>
                    <a:pt x="23041" y="62409"/>
                  </a:lnTo>
                  <a:lnTo>
                    <a:pt x="31442" y="37764"/>
                  </a:lnTo>
                  <a:lnTo>
                    <a:pt x="44547" y="25637"/>
                  </a:lnTo>
                  <a:lnTo>
                    <a:pt x="60722" y="16954"/>
                  </a:lnTo>
                  <a:lnTo>
                    <a:pt x="88900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3491"/>
            <p:cNvSpPr/>
            <p:nvPr>
              <p:custDataLst>
                <p:tags r:id="rId24"/>
              </p:custDataLst>
            </p:nvPr>
          </p:nvSpPr>
          <p:spPr>
            <a:xfrm>
              <a:off x="8870950" y="5543550"/>
              <a:ext cx="18067" cy="133351"/>
            </a:xfrm>
            <a:custGeom>
              <a:avLst/>
              <a:gdLst/>
              <a:ahLst/>
              <a:cxnLst/>
              <a:rect l="0" t="0" r="0" b="0"/>
              <a:pathLst>
                <a:path w="18067" h="133351">
                  <a:moveTo>
                    <a:pt x="0" y="0"/>
                  </a:moveTo>
                  <a:lnTo>
                    <a:pt x="0" y="0"/>
                  </a:lnTo>
                  <a:lnTo>
                    <a:pt x="5069" y="5774"/>
                  </a:lnTo>
                  <a:lnTo>
                    <a:pt x="8839" y="12209"/>
                  </a:lnTo>
                  <a:lnTo>
                    <a:pt x="14073" y="49542"/>
                  </a:lnTo>
                  <a:lnTo>
                    <a:pt x="18066" y="89514"/>
                  </a:lnTo>
                  <a:lnTo>
                    <a:pt x="127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3492"/>
            <p:cNvSpPr/>
            <p:nvPr>
              <p:custDataLst>
                <p:tags r:id="rId25"/>
              </p:custDataLst>
            </p:nvPr>
          </p:nvSpPr>
          <p:spPr>
            <a:xfrm>
              <a:off x="8902700" y="54229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3493"/>
            <p:cNvSpPr/>
            <p:nvPr>
              <p:custDataLst>
                <p:tags r:id="rId26"/>
              </p:custDataLst>
            </p:nvPr>
          </p:nvSpPr>
          <p:spPr>
            <a:xfrm>
              <a:off x="7966073" y="5571863"/>
              <a:ext cx="85751" cy="112296"/>
            </a:xfrm>
            <a:custGeom>
              <a:avLst/>
              <a:gdLst/>
              <a:ahLst/>
              <a:cxnLst/>
              <a:rect l="0" t="0" r="0" b="0"/>
              <a:pathLst>
                <a:path w="85751" h="112296">
                  <a:moveTo>
                    <a:pt x="79377" y="16137"/>
                  </a:moveTo>
                  <a:lnTo>
                    <a:pt x="79377" y="16137"/>
                  </a:lnTo>
                  <a:lnTo>
                    <a:pt x="76006" y="12766"/>
                  </a:lnTo>
                  <a:lnTo>
                    <a:pt x="70588" y="11111"/>
                  </a:lnTo>
                  <a:lnTo>
                    <a:pt x="48870" y="10049"/>
                  </a:lnTo>
                  <a:lnTo>
                    <a:pt x="33598" y="15548"/>
                  </a:lnTo>
                  <a:lnTo>
                    <a:pt x="25574" y="19977"/>
                  </a:lnTo>
                  <a:lnTo>
                    <a:pt x="12896" y="34307"/>
                  </a:lnTo>
                  <a:lnTo>
                    <a:pt x="3968" y="51729"/>
                  </a:lnTo>
                  <a:lnTo>
                    <a:pt x="0" y="68880"/>
                  </a:lnTo>
                  <a:lnTo>
                    <a:pt x="2001" y="85910"/>
                  </a:lnTo>
                  <a:lnTo>
                    <a:pt x="4509" y="94402"/>
                  </a:lnTo>
                  <a:lnTo>
                    <a:pt x="9004" y="100769"/>
                  </a:lnTo>
                  <a:lnTo>
                    <a:pt x="21524" y="109725"/>
                  </a:lnTo>
                  <a:lnTo>
                    <a:pt x="36496" y="112295"/>
                  </a:lnTo>
                  <a:lnTo>
                    <a:pt x="44441" y="111992"/>
                  </a:lnTo>
                  <a:lnTo>
                    <a:pt x="58910" y="106011"/>
                  </a:lnTo>
                  <a:lnTo>
                    <a:pt x="71692" y="95591"/>
                  </a:lnTo>
                  <a:lnTo>
                    <a:pt x="82076" y="81555"/>
                  </a:lnTo>
                  <a:lnTo>
                    <a:pt x="85750" y="64027"/>
                  </a:lnTo>
                  <a:lnTo>
                    <a:pt x="84327" y="45183"/>
                  </a:lnTo>
                  <a:lnTo>
                    <a:pt x="75590" y="20118"/>
                  </a:lnTo>
                  <a:lnTo>
                    <a:pt x="64772" y="4538"/>
                  </a:lnTo>
                  <a:lnTo>
                    <a:pt x="59245" y="398"/>
                  </a:lnTo>
                  <a:lnTo>
                    <a:pt x="57488" y="0"/>
                  </a:lnTo>
                  <a:lnTo>
                    <a:pt x="56319" y="440"/>
                  </a:lnTo>
                  <a:lnTo>
                    <a:pt x="53977" y="3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3494"/>
            <p:cNvSpPr/>
            <p:nvPr>
              <p:custDataLst>
                <p:tags r:id="rId27"/>
              </p:custDataLst>
            </p:nvPr>
          </p:nvSpPr>
          <p:spPr>
            <a:xfrm>
              <a:off x="7791450" y="5548251"/>
              <a:ext cx="123192" cy="351115"/>
            </a:xfrm>
            <a:custGeom>
              <a:avLst/>
              <a:gdLst/>
              <a:ahLst/>
              <a:cxnLst/>
              <a:rect l="0" t="0" r="0" b="0"/>
              <a:pathLst>
                <a:path w="123192" h="351115">
                  <a:moveTo>
                    <a:pt x="0" y="147699"/>
                  </a:moveTo>
                  <a:lnTo>
                    <a:pt x="0" y="147699"/>
                  </a:lnTo>
                  <a:lnTo>
                    <a:pt x="3370" y="140957"/>
                  </a:lnTo>
                  <a:lnTo>
                    <a:pt x="5069" y="138971"/>
                  </a:lnTo>
                  <a:lnTo>
                    <a:pt x="8839" y="136765"/>
                  </a:lnTo>
                  <a:lnTo>
                    <a:pt x="10125" y="138293"/>
                  </a:lnTo>
                  <a:lnTo>
                    <a:pt x="17543" y="184215"/>
                  </a:lnTo>
                  <a:lnTo>
                    <a:pt x="23464" y="227977"/>
                  </a:lnTo>
                  <a:lnTo>
                    <a:pt x="28275" y="272536"/>
                  </a:lnTo>
                  <a:lnTo>
                    <a:pt x="26566" y="314902"/>
                  </a:lnTo>
                  <a:lnTo>
                    <a:pt x="25553" y="351114"/>
                  </a:lnTo>
                  <a:lnTo>
                    <a:pt x="24797" y="351043"/>
                  </a:lnTo>
                  <a:lnTo>
                    <a:pt x="22075" y="345319"/>
                  </a:lnTo>
                  <a:lnTo>
                    <a:pt x="19945" y="313340"/>
                  </a:lnTo>
                  <a:lnTo>
                    <a:pt x="19448" y="278232"/>
                  </a:lnTo>
                  <a:lnTo>
                    <a:pt x="19226" y="233934"/>
                  </a:lnTo>
                  <a:lnTo>
                    <a:pt x="19168" y="207307"/>
                  </a:lnTo>
                  <a:lnTo>
                    <a:pt x="19128" y="178971"/>
                  </a:lnTo>
                  <a:lnTo>
                    <a:pt x="21219" y="151613"/>
                  </a:lnTo>
                  <a:lnTo>
                    <a:pt x="24729" y="124909"/>
                  </a:lnTo>
                  <a:lnTo>
                    <a:pt x="29186" y="98638"/>
                  </a:lnTo>
                  <a:lnTo>
                    <a:pt x="39783" y="58161"/>
                  </a:lnTo>
                  <a:lnTo>
                    <a:pt x="60460" y="11165"/>
                  </a:lnTo>
                  <a:lnTo>
                    <a:pt x="67118" y="5877"/>
                  </a:lnTo>
                  <a:lnTo>
                    <a:pt x="83923" y="0"/>
                  </a:lnTo>
                  <a:lnTo>
                    <a:pt x="91932" y="1256"/>
                  </a:lnTo>
                  <a:lnTo>
                    <a:pt x="106476" y="10176"/>
                  </a:lnTo>
                  <a:lnTo>
                    <a:pt x="123191" y="37807"/>
                  </a:lnTo>
                  <a:lnTo>
                    <a:pt x="123190" y="60758"/>
                  </a:lnTo>
                  <a:lnTo>
                    <a:pt x="120227" y="72806"/>
                  </a:lnTo>
                  <a:lnTo>
                    <a:pt x="103763" y="93717"/>
                  </a:lnTo>
                  <a:lnTo>
                    <a:pt x="59694" y="123395"/>
                  </a:lnTo>
                  <a:lnTo>
                    <a:pt x="17076" y="138497"/>
                  </a:lnTo>
                  <a:lnTo>
                    <a:pt x="0" y="141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3495"/>
            <p:cNvSpPr/>
            <p:nvPr>
              <p:custDataLst>
                <p:tags r:id="rId28"/>
              </p:custDataLst>
            </p:nvPr>
          </p:nvSpPr>
          <p:spPr>
            <a:xfrm>
              <a:off x="7380760" y="5590442"/>
              <a:ext cx="201141" cy="130909"/>
            </a:xfrm>
            <a:custGeom>
              <a:avLst/>
              <a:gdLst/>
              <a:ahLst/>
              <a:cxnLst/>
              <a:rect l="0" t="0" r="0" b="0"/>
              <a:pathLst>
                <a:path w="201141" h="130909">
                  <a:moveTo>
                    <a:pt x="86840" y="35658"/>
                  </a:moveTo>
                  <a:lnTo>
                    <a:pt x="86840" y="35658"/>
                  </a:lnTo>
                  <a:lnTo>
                    <a:pt x="86135" y="25519"/>
                  </a:lnTo>
                  <a:lnTo>
                    <a:pt x="81373" y="5805"/>
                  </a:lnTo>
                  <a:lnTo>
                    <a:pt x="79667" y="3055"/>
                  </a:lnTo>
                  <a:lnTo>
                    <a:pt x="77119" y="1223"/>
                  </a:lnTo>
                  <a:lnTo>
                    <a:pt x="74008" y="0"/>
                  </a:lnTo>
                  <a:lnTo>
                    <a:pt x="64909" y="2407"/>
                  </a:lnTo>
                  <a:lnTo>
                    <a:pt x="59519" y="5023"/>
                  </a:lnTo>
                  <a:lnTo>
                    <a:pt x="38450" y="25562"/>
                  </a:lnTo>
                  <a:lnTo>
                    <a:pt x="12527" y="67765"/>
                  </a:lnTo>
                  <a:lnTo>
                    <a:pt x="1030" y="100980"/>
                  </a:lnTo>
                  <a:lnTo>
                    <a:pt x="0" y="106722"/>
                  </a:lnTo>
                  <a:lnTo>
                    <a:pt x="2136" y="110551"/>
                  </a:lnTo>
                  <a:lnTo>
                    <a:pt x="6381" y="113103"/>
                  </a:lnTo>
                  <a:lnTo>
                    <a:pt x="12034" y="114804"/>
                  </a:lnTo>
                  <a:lnTo>
                    <a:pt x="29605" y="111051"/>
                  </a:lnTo>
                  <a:lnTo>
                    <a:pt x="61414" y="95156"/>
                  </a:lnTo>
                  <a:lnTo>
                    <a:pt x="97026" y="64500"/>
                  </a:lnTo>
                  <a:lnTo>
                    <a:pt x="116372" y="38840"/>
                  </a:lnTo>
                  <a:lnTo>
                    <a:pt x="117110" y="39190"/>
                  </a:lnTo>
                  <a:lnTo>
                    <a:pt x="136209" y="83269"/>
                  </a:lnTo>
                  <a:lnTo>
                    <a:pt x="151798" y="104564"/>
                  </a:lnTo>
                  <a:lnTo>
                    <a:pt x="201140" y="130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3496"/>
            <p:cNvSpPr/>
            <p:nvPr>
              <p:custDataLst>
                <p:tags r:id="rId29"/>
              </p:custDataLst>
            </p:nvPr>
          </p:nvSpPr>
          <p:spPr>
            <a:xfrm>
              <a:off x="8172450" y="556895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6350"/>
                  </a:moveTo>
                  <a:lnTo>
                    <a:pt x="0" y="6350"/>
                  </a:lnTo>
                  <a:lnTo>
                    <a:pt x="3370" y="6350"/>
                  </a:lnTo>
                  <a:lnTo>
                    <a:pt x="6907" y="4468"/>
                  </a:lnTo>
                  <a:lnTo>
                    <a:pt x="8839" y="2979"/>
                  </a:lnTo>
                  <a:lnTo>
                    <a:pt x="21668" y="883"/>
                  </a:lnTo>
                  <a:lnTo>
                    <a:pt x="60882" y="17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3497"/>
            <p:cNvSpPr/>
            <p:nvPr>
              <p:custDataLst>
                <p:tags r:id="rId30"/>
              </p:custDataLst>
            </p:nvPr>
          </p:nvSpPr>
          <p:spPr>
            <a:xfrm>
              <a:off x="8214854" y="5435600"/>
              <a:ext cx="37167" cy="254001"/>
            </a:xfrm>
            <a:custGeom>
              <a:avLst/>
              <a:gdLst/>
              <a:ahLst/>
              <a:cxnLst/>
              <a:rect l="0" t="0" r="0" b="0"/>
              <a:pathLst>
                <a:path w="37167" h="254001">
                  <a:moveTo>
                    <a:pt x="33796" y="0"/>
                  </a:moveTo>
                  <a:lnTo>
                    <a:pt x="33796" y="0"/>
                  </a:lnTo>
                  <a:lnTo>
                    <a:pt x="37166" y="6742"/>
                  </a:lnTo>
                  <a:lnTo>
                    <a:pt x="29418" y="44057"/>
                  </a:lnTo>
                  <a:lnTo>
                    <a:pt x="22208" y="75320"/>
                  </a:lnTo>
                  <a:lnTo>
                    <a:pt x="14301" y="108499"/>
                  </a:lnTo>
                  <a:lnTo>
                    <a:pt x="6786" y="141355"/>
                  </a:lnTo>
                  <a:lnTo>
                    <a:pt x="0" y="186208"/>
                  </a:lnTo>
                  <a:lnTo>
                    <a:pt x="666" y="210935"/>
                  </a:lnTo>
                  <a:lnTo>
                    <a:pt x="7077" y="228040"/>
                  </a:lnTo>
                  <a:lnTo>
                    <a:pt x="27446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3498"/>
            <p:cNvSpPr/>
            <p:nvPr>
              <p:custDataLst>
                <p:tags r:id="rId31"/>
              </p:custDataLst>
            </p:nvPr>
          </p:nvSpPr>
          <p:spPr>
            <a:xfrm>
              <a:off x="8077200" y="5544956"/>
              <a:ext cx="69851" cy="136435"/>
            </a:xfrm>
            <a:custGeom>
              <a:avLst/>
              <a:gdLst/>
              <a:ahLst/>
              <a:cxnLst/>
              <a:rect l="0" t="0" r="0" b="0"/>
              <a:pathLst>
                <a:path w="69851" h="136435">
                  <a:moveTo>
                    <a:pt x="69850" y="17644"/>
                  </a:moveTo>
                  <a:lnTo>
                    <a:pt x="69850" y="17644"/>
                  </a:lnTo>
                  <a:lnTo>
                    <a:pt x="69848" y="10902"/>
                  </a:lnTo>
                  <a:lnTo>
                    <a:pt x="68438" y="8210"/>
                  </a:lnTo>
                  <a:lnTo>
                    <a:pt x="63108" y="3338"/>
                  </a:lnTo>
                  <a:lnTo>
                    <a:pt x="56035" y="704"/>
                  </a:lnTo>
                  <a:lnTo>
                    <a:pt x="52174" y="0"/>
                  </a:lnTo>
                  <a:lnTo>
                    <a:pt x="44120" y="1100"/>
                  </a:lnTo>
                  <a:lnTo>
                    <a:pt x="39996" y="2381"/>
                  </a:lnTo>
                  <a:lnTo>
                    <a:pt x="33533" y="7568"/>
                  </a:lnTo>
                  <a:lnTo>
                    <a:pt x="30822" y="10926"/>
                  </a:lnTo>
                  <a:lnTo>
                    <a:pt x="29691" y="22184"/>
                  </a:lnTo>
                  <a:lnTo>
                    <a:pt x="30377" y="29137"/>
                  </a:lnTo>
                  <a:lnTo>
                    <a:pt x="36784" y="42508"/>
                  </a:lnTo>
                  <a:lnTo>
                    <a:pt x="54773" y="75080"/>
                  </a:lnTo>
                  <a:lnTo>
                    <a:pt x="65435" y="109005"/>
                  </a:lnTo>
                  <a:lnTo>
                    <a:pt x="64829" y="120807"/>
                  </a:lnTo>
                  <a:lnTo>
                    <a:pt x="61564" y="125226"/>
                  </a:lnTo>
                  <a:lnTo>
                    <a:pt x="50410" y="132015"/>
                  </a:lnTo>
                  <a:lnTo>
                    <a:pt x="31634" y="136434"/>
                  </a:lnTo>
                  <a:lnTo>
                    <a:pt x="25322" y="134937"/>
                  </a:lnTo>
                  <a:lnTo>
                    <a:pt x="0" y="119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1" name="SMARTInkShape-Group564"/>
          <p:cNvGrpSpPr/>
          <p:nvPr/>
        </p:nvGrpSpPr>
        <p:grpSpPr>
          <a:xfrm>
            <a:off x="4312015" y="6161629"/>
            <a:ext cx="591853" cy="328072"/>
            <a:chOff x="4312015" y="6161629"/>
            <a:chExt cx="591853" cy="328072"/>
          </a:xfrm>
        </p:grpSpPr>
        <p:sp>
          <p:nvSpPr>
            <p:cNvPr id="497" name="SMARTInkShape-3499"/>
            <p:cNvSpPr/>
            <p:nvPr>
              <p:custDataLst>
                <p:tags r:id="rId14"/>
              </p:custDataLst>
            </p:nvPr>
          </p:nvSpPr>
          <p:spPr>
            <a:xfrm>
              <a:off x="4312015" y="6198516"/>
              <a:ext cx="202836" cy="291185"/>
            </a:xfrm>
            <a:custGeom>
              <a:avLst/>
              <a:gdLst/>
              <a:ahLst/>
              <a:cxnLst/>
              <a:rect l="0" t="0" r="0" b="0"/>
              <a:pathLst>
                <a:path w="202836" h="291185">
                  <a:moveTo>
                    <a:pt x="37735" y="62584"/>
                  </a:moveTo>
                  <a:lnTo>
                    <a:pt x="37735" y="62584"/>
                  </a:lnTo>
                  <a:lnTo>
                    <a:pt x="41106" y="65955"/>
                  </a:lnTo>
                  <a:lnTo>
                    <a:pt x="43496" y="90035"/>
                  </a:lnTo>
                  <a:lnTo>
                    <a:pt x="43205" y="123633"/>
                  </a:lnTo>
                  <a:lnTo>
                    <a:pt x="38258" y="168709"/>
                  </a:lnTo>
                  <a:lnTo>
                    <a:pt x="31852" y="201238"/>
                  </a:lnTo>
                  <a:lnTo>
                    <a:pt x="23684" y="244543"/>
                  </a:lnTo>
                  <a:lnTo>
                    <a:pt x="18967" y="279776"/>
                  </a:lnTo>
                  <a:lnTo>
                    <a:pt x="15753" y="286113"/>
                  </a:lnTo>
                  <a:lnTo>
                    <a:pt x="13908" y="286392"/>
                  </a:lnTo>
                  <a:lnTo>
                    <a:pt x="11972" y="285167"/>
                  </a:lnTo>
                  <a:lnTo>
                    <a:pt x="9976" y="282938"/>
                  </a:lnTo>
                  <a:lnTo>
                    <a:pt x="3796" y="259578"/>
                  </a:lnTo>
                  <a:lnTo>
                    <a:pt x="1484" y="228219"/>
                  </a:lnTo>
                  <a:lnTo>
                    <a:pt x="457" y="186999"/>
                  </a:lnTo>
                  <a:lnTo>
                    <a:pt x="183" y="163165"/>
                  </a:lnTo>
                  <a:lnTo>
                    <a:pt x="0" y="138105"/>
                  </a:lnTo>
                  <a:lnTo>
                    <a:pt x="3560" y="93327"/>
                  </a:lnTo>
                  <a:lnTo>
                    <a:pt x="9141" y="55786"/>
                  </a:lnTo>
                  <a:lnTo>
                    <a:pt x="18472" y="12452"/>
                  </a:lnTo>
                  <a:lnTo>
                    <a:pt x="20660" y="5880"/>
                  </a:lnTo>
                  <a:lnTo>
                    <a:pt x="24235" y="2204"/>
                  </a:lnTo>
                  <a:lnTo>
                    <a:pt x="28735" y="459"/>
                  </a:lnTo>
                  <a:lnTo>
                    <a:pt x="33852" y="0"/>
                  </a:lnTo>
                  <a:lnTo>
                    <a:pt x="38674" y="3928"/>
                  </a:lnTo>
                  <a:lnTo>
                    <a:pt x="58434" y="40650"/>
                  </a:lnTo>
                  <a:lnTo>
                    <a:pt x="79139" y="85297"/>
                  </a:lnTo>
                  <a:lnTo>
                    <a:pt x="95864" y="107336"/>
                  </a:lnTo>
                  <a:lnTo>
                    <a:pt x="107483" y="116060"/>
                  </a:lnTo>
                  <a:lnTo>
                    <a:pt x="111044" y="114461"/>
                  </a:lnTo>
                  <a:lnTo>
                    <a:pt x="139583" y="76194"/>
                  </a:lnTo>
                  <a:lnTo>
                    <a:pt x="159001" y="45022"/>
                  </a:lnTo>
                  <a:lnTo>
                    <a:pt x="162324" y="43821"/>
                  </a:lnTo>
                  <a:lnTo>
                    <a:pt x="165949" y="44431"/>
                  </a:lnTo>
                  <a:lnTo>
                    <a:pt x="169778" y="46249"/>
                  </a:lnTo>
                  <a:lnTo>
                    <a:pt x="181908" y="65662"/>
                  </a:lnTo>
                  <a:lnTo>
                    <a:pt x="191068" y="107241"/>
                  </a:lnTo>
                  <a:lnTo>
                    <a:pt x="195959" y="141698"/>
                  </a:lnTo>
                  <a:lnTo>
                    <a:pt x="199779" y="177474"/>
                  </a:lnTo>
                  <a:lnTo>
                    <a:pt x="201477" y="212189"/>
                  </a:lnTo>
                  <a:lnTo>
                    <a:pt x="202432" y="253353"/>
                  </a:lnTo>
                  <a:lnTo>
                    <a:pt x="202835" y="291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3500"/>
            <p:cNvSpPr/>
            <p:nvPr>
              <p:custDataLst>
                <p:tags r:id="rId15"/>
              </p:custDataLst>
            </p:nvPr>
          </p:nvSpPr>
          <p:spPr>
            <a:xfrm>
              <a:off x="4585440" y="6210427"/>
              <a:ext cx="126261" cy="241174"/>
            </a:xfrm>
            <a:custGeom>
              <a:avLst/>
              <a:gdLst/>
              <a:ahLst/>
              <a:cxnLst/>
              <a:rect l="0" t="0" r="0" b="0"/>
              <a:pathLst>
                <a:path w="126261" h="241174">
                  <a:moveTo>
                    <a:pt x="62760" y="69723"/>
                  </a:moveTo>
                  <a:lnTo>
                    <a:pt x="62760" y="69723"/>
                  </a:lnTo>
                  <a:lnTo>
                    <a:pt x="59389" y="73094"/>
                  </a:lnTo>
                  <a:lnTo>
                    <a:pt x="44462" y="112439"/>
                  </a:lnTo>
                  <a:lnTo>
                    <a:pt x="32722" y="150662"/>
                  </a:lnTo>
                  <a:lnTo>
                    <a:pt x="16113" y="196979"/>
                  </a:lnTo>
                  <a:lnTo>
                    <a:pt x="925" y="234788"/>
                  </a:lnTo>
                  <a:lnTo>
                    <a:pt x="370" y="235505"/>
                  </a:lnTo>
                  <a:lnTo>
                    <a:pt x="0" y="235278"/>
                  </a:lnTo>
                  <a:lnTo>
                    <a:pt x="10028" y="192821"/>
                  </a:lnTo>
                  <a:lnTo>
                    <a:pt x="20273" y="159006"/>
                  </a:lnTo>
                  <a:lnTo>
                    <a:pt x="31882" y="118106"/>
                  </a:lnTo>
                  <a:lnTo>
                    <a:pt x="44097" y="79701"/>
                  </a:lnTo>
                  <a:lnTo>
                    <a:pt x="55877" y="45937"/>
                  </a:lnTo>
                  <a:lnTo>
                    <a:pt x="73055" y="4922"/>
                  </a:lnTo>
                  <a:lnTo>
                    <a:pt x="75973" y="1121"/>
                  </a:lnTo>
                  <a:lnTo>
                    <a:pt x="78624" y="0"/>
                  </a:lnTo>
                  <a:lnTo>
                    <a:pt x="81097" y="662"/>
                  </a:lnTo>
                  <a:lnTo>
                    <a:pt x="83451" y="2516"/>
                  </a:lnTo>
                  <a:lnTo>
                    <a:pt x="97370" y="47459"/>
                  </a:lnTo>
                  <a:lnTo>
                    <a:pt x="105423" y="83346"/>
                  </a:lnTo>
                  <a:lnTo>
                    <a:pt x="111825" y="120934"/>
                  </a:lnTo>
                  <a:lnTo>
                    <a:pt x="117023" y="157394"/>
                  </a:lnTo>
                  <a:lnTo>
                    <a:pt x="123209" y="202865"/>
                  </a:lnTo>
                  <a:lnTo>
                    <a:pt x="126260" y="241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3501"/>
            <p:cNvSpPr/>
            <p:nvPr>
              <p:custDataLst>
                <p:tags r:id="rId16"/>
              </p:custDataLst>
            </p:nvPr>
          </p:nvSpPr>
          <p:spPr>
            <a:xfrm>
              <a:off x="4591933" y="6299200"/>
              <a:ext cx="157868" cy="31751"/>
            </a:xfrm>
            <a:custGeom>
              <a:avLst/>
              <a:gdLst/>
              <a:ahLst/>
              <a:cxnLst/>
              <a:rect l="0" t="0" r="0" b="0"/>
              <a:pathLst>
                <a:path w="157868" h="31751">
                  <a:moveTo>
                    <a:pt x="5467" y="31750"/>
                  </a:moveTo>
                  <a:lnTo>
                    <a:pt x="5467" y="31750"/>
                  </a:lnTo>
                  <a:lnTo>
                    <a:pt x="0" y="26283"/>
                  </a:lnTo>
                  <a:lnTo>
                    <a:pt x="44661" y="13269"/>
                  </a:lnTo>
                  <a:lnTo>
                    <a:pt x="85362" y="5028"/>
                  </a:lnTo>
                  <a:lnTo>
                    <a:pt x="128701" y="1490"/>
                  </a:lnTo>
                  <a:lnTo>
                    <a:pt x="157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3502"/>
            <p:cNvSpPr/>
            <p:nvPr>
              <p:custDataLst>
                <p:tags r:id="rId17"/>
              </p:custDataLst>
            </p:nvPr>
          </p:nvSpPr>
          <p:spPr>
            <a:xfrm>
              <a:off x="4775200" y="6161629"/>
              <a:ext cx="128668" cy="282129"/>
            </a:xfrm>
            <a:custGeom>
              <a:avLst/>
              <a:gdLst/>
              <a:ahLst/>
              <a:cxnLst/>
              <a:rect l="0" t="0" r="0" b="0"/>
              <a:pathLst>
                <a:path w="128668" h="282129">
                  <a:moveTo>
                    <a:pt x="19050" y="112171"/>
                  </a:moveTo>
                  <a:lnTo>
                    <a:pt x="19050" y="112171"/>
                  </a:lnTo>
                  <a:lnTo>
                    <a:pt x="15679" y="150895"/>
                  </a:lnTo>
                  <a:lnTo>
                    <a:pt x="16954" y="187458"/>
                  </a:lnTo>
                  <a:lnTo>
                    <a:pt x="18429" y="226201"/>
                  </a:lnTo>
                  <a:lnTo>
                    <a:pt x="18927" y="269327"/>
                  </a:lnTo>
                  <a:lnTo>
                    <a:pt x="19014" y="282128"/>
                  </a:lnTo>
                  <a:lnTo>
                    <a:pt x="13977" y="239575"/>
                  </a:lnTo>
                  <a:lnTo>
                    <a:pt x="10210" y="202191"/>
                  </a:lnTo>
                  <a:lnTo>
                    <a:pt x="10334" y="179240"/>
                  </a:lnTo>
                  <a:lnTo>
                    <a:pt x="11828" y="154061"/>
                  </a:lnTo>
                  <a:lnTo>
                    <a:pt x="14236" y="127398"/>
                  </a:lnTo>
                  <a:lnTo>
                    <a:pt x="20673" y="84601"/>
                  </a:lnTo>
                  <a:lnTo>
                    <a:pt x="30354" y="50529"/>
                  </a:lnTo>
                  <a:lnTo>
                    <a:pt x="46417" y="23626"/>
                  </a:lnTo>
                  <a:lnTo>
                    <a:pt x="65315" y="7436"/>
                  </a:lnTo>
                  <a:lnTo>
                    <a:pt x="75293" y="2130"/>
                  </a:lnTo>
                  <a:lnTo>
                    <a:pt x="95788" y="0"/>
                  </a:lnTo>
                  <a:lnTo>
                    <a:pt x="106192" y="1407"/>
                  </a:lnTo>
                  <a:lnTo>
                    <a:pt x="114539" y="6578"/>
                  </a:lnTo>
                  <a:lnTo>
                    <a:pt x="127576" y="23613"/>
                  </a:lnTo>
                  <a:lnTo>
                    <a:pt x="128667" y="49058"/>
                  </a:lnTo>
                  <a:lnTo>
                    <a:pt x="125994" y="63744"/>
                  </a:lnTo>
                  <a:lnTo>
                    <a:pt x="111737" y="91354"/>
                  </a:lnTo>
                  <a:lnTo>
                    <a:pt x="78028" y="128816"/>
                  </a:lnTo>
                  <a:lnTo>
                    <a:pt x="38641" y="156613"/>
                  </a:lnTo>
                  <a:lnTo>
                    <a:pt x="0" y="175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4" name="SMARTInkShape-Group565"/>
          <p:cNvGrpSpPr/>
          <p:nvPr/>
        </p:nvGrpSpPr>
        <p:grpSpPr>
          <a:xfrm>
            <a:off x="5173372" y="5977661"/>
            <a:ext cx="1208379" cy="423188"/>
            <a:chOff x="5173372" y="5977661"/>
            <a:chExt cx="1208379" cy="423188"/>
          </a:xfrm>
        </p:grpSpPr>
        <p:sp>
          <p:nvSpPr>
            <p:cNvPr id="502" name="SMARTInkShape-3503"/>
            <p:cNvSpPr/>
            <p:nvPr>
              <p:custDataLst>
                <p:tags r:id="rId2"/>
              </p:custDataLst>
            </p:nvPr>
          </p:nvSpPr>
          <p:spPr>
            <a:xfrm>
              <a:off x="5173372" y="6271061"/>
              <a:ext cx="116179" cy="129788"/>
            </a:xfrm>
            <a:custGeom>
              <a:avLst/>
              <a:gdLst/>
              <a:ahLst/>
              <a:cxnLst/>
              <a:rect l="0" t="0" r="0" b="0"/>
              <a:pathLst>
                <a:path w="116179" h="129788">
                  <a:moveTo>
                    <a:pt x="8228" y="47189"/>
                  </a:moveTo>
                  <a:lnTo>
                    <a:pt x="8228" y="47189"/>
                  </a:lnTo>
                  <a:lnTo>
                    <a:pt x="11599" y="50560"/>
                  </a:lnTo>
                  <a:lnTo>
                    <a:pt x="23808" y="52656"/>
                  </a:lnTo>
                  <a:lnTo>
                    <a:pt x="54939" y="51541"/>
                  </a:lnTo>
                  <a:lnTo>
                    <a:pt x="69205" y="47712"/>
                  </a:lnTo>
                  <a:lnTo>
                    <a:pt x="80250" y="41306"/>
                  </a:lnTo>
                  <a:lnTo>
                    <a:pt x="87980" y="31875"/>
                  </a:lnTo>
                  <a:lnTo>
                    <a:pt x="93062" y="20627"/>
                  </a:lnTo>
                  <a:lnTo>
                    <a:pt x="95322" y="8574"/>
                  </a:lnTo>
                  <a:lnTo>
                    <a:pt x="93806" y="4512"/>
                  </a:lnTo>
                  <a:lnTo>
                    <a:pt x="90680" y="1804"/>
                  </a:lnTo>
                  <a:lnTo>
                    <a:pt x="86479" y="0"/>
                  </a:lnTo>
                  <a:lnTo>
                    <a:pt x="74286" y="1757"/>
                  </a:lnTo>
                  <a:lnTo>
                    <a:pt x="36720" y="21125"/>
                  </a:lnTo>
                  <a:lnTo>
                    <a:pt x="11026" y="44012"/>
                  </a:lnTo>
                  <a:lnTo>
                    <a:pt x="2416" y="62241"/>
                  </a:lnTo>
                  <a:lnTo>
                    <a:pt x="0" y="81395"/>
                  </a:lnTo>
                  <a:lnTo>
                    <a:pt x="3631" y="99315"/>
                  </a:lnTo>
                  <a:lnTo>
                    <a:pt x="8691" y="106635"/>
                  </a:lnTo>
                  <a:lnTo>
                    <a:pt x="23720" y="118529"/>
                  </a:lnTo>
                  <a:lnTo>
                    <a:pt x="55387" y="129787"/>
                  </a:lnTo>
                  <a:lnTo>
                    <a:pt x="99780" y="126116"/>
                  </a:lnTo>
                  <a:lnTo>
                    <a:pt x="116178" y="123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3504"/>
            <p:cNvSpPr/>
            <p:nvPr>
              <p:custDataLst>
                <p:tags r:id="rId3"/>
              </p:custDataLst>
            </p:nvPr>
          </p:nvSpPr>
          <p:spPr>
            <a:xfrm>
              <a:off x="5318761" y="6231821"/>
              <a:ext cx="80165" cy="159984"/>
            </a:xfrm>
            <a:custGeom>
              <a:avLst/>
              <a:gdLst/>
              <a:ahLst/>
              <a:cxnLst/>
              <a:rect l="0" t="0" r="0" b="0"/>
              <a:pathLst>
                <a:path w="80165" h="159984">
                  <a:moveTo>
                    <a:pt x="78739" y="16579"/>
                  </a:moveTo>
                  <a:lnTo>
                    <a:pt x="78739" y="16579"/>
                  </a:lnTo>
                  <a:lnTo>
                    <a:pt x="68626" y="6466"/>
                  </a:lnTo>
                  <a:lnTo>
                    <a:pt x="56135" y="1500"/>
                  </a:lnTo>
                  <a:lnTo>
                    <a:pt x="41882" y="0"/>
                  </a:lnTo>
                  <a:lnTo>
                    <a:pt x="28491" y="1685"/>
                  </a:lnTo>
                  <a:lnTo>
                    <a:pt x="15484" y="8548"/>
                  </a:lnTo>
                  <a:lnTo>
                    <a:pt x="9052" y="13342"/>
                  </a:lnTo>
                  <a:lnTo>
                    <a:pt x="1906" y="24313"/>
                  </a:lnTo>
                  <a:lnTo>
                    <a:pt x="0" y="30201"/>
                  </a:lnTo>
                  <a:lnTo>
                    <a:pt x="1646" y="42390"/>
                  </a:lnTo>
                  <a:lnTo>
                    <a:pt x="8492" y="55567"/>
                  </a:lnTo>
                  <a:lnTo>
                    <a:pt x="51930" y="102920"/>
                  </a:lnTo>
                  <a:lnTo>
                    <a:pt x="74009" y="123771"/>
                  </a:lnTo>
                  <a:lnTo>
                    <a:pt x="80164" y="136892"/>
                  </a:lnTo>
                  <a:lnTo>
                    <a:pt x="79690" y="142647"/>
                  </a:lnTo>
                  <a:lnTo>
                    <a:pt x="73516" y="152808"/>
                  </a:lnTo>
                  <a:lnTo>
                    <a:pt x="61837" y="158265"/>
                  </a:lnTo>
                  <a:lnTo>
                    <a:pt x="47238" y="159983"/>
                  </a:lnTo>
                  <a:lnTo>
                    <a:pt x="31343" y="158396"/>
                  </a:lnTo>
                  <a:lnTo>
                    <a:pt x="18633" y="151577"/>
                  </a:lnTo>
                  <a:lnTo>
                    <a:pt x="2539" y="1372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3505"/>
            <p:cNvSpPr/>
            <p:nvPr>
              <p:custDataLst>
                <p:tags r:id="rId4"/>
              </p:custDataLst>
            </p:nvPr>
          </p:nvSpPr>
          <p:spPr>
            <a:xfrm>
              <a:off x="5482994" y="6109583"/>
              <a:ext cx="41507" cy="269387"/>
            </a:xfrm>
            <a:custGeom>
              <a:avLst/>
              <a:gdLst/>
              <a:ahLst/>
              <a:cxnLst/>
              <a:rect l="0" t="0" r="0" b="0"/>
              <a:pathLst>
                <a:path w="41507" h="269387">
                  <a:moveTo>
                    <a:pt x="41506" y="5467"/>
                  </a:moveTo>
                  <a:lnTo>
                    <a:pt x="41506" y="5467"/>
                  </a:lnTo>
                  <a:lnTo>
                    <a:pt x="36039" y="0"/>
                  </a:lnTo>
                  <a:lnTo>
                    <a:pt x="28365" y="34388"/>
                  </a:lnTo>
                  <a:lnTo>
                    <a:pt x="20444" y="80124"/>
                  </a:lnTo>
                  <a:lnTo>
                    <a:pt x="13095" y="116259"/>
                  </a:lnTo>
                  <a:lnTo>
                    <a:pt x="5126" y="155837"/>
                  </a:lnTo>
                  <a:lnTo>
                    <a:pt x="642" y="191302"/>
                  </a:lnTo>
                  <a:lnTo>
                    <a:pt x="0" y="233390"/>
                  </a:lnTo>
                  <a:lnTo>
                    <a:pt x="4278" y="258090"/>
                  </a:lnTo>
                  <a:lnTo>
                    <a:pt x="8027" y="265911"/>
                  </a:lnTo>
                  <a:lnTo>
                    <a:pt x="12045" y="269386"/>
                  </a:lnTo>
                  <a:lnTo>
                    <a:pt x="15515" y="267491"/>
                  </a:lnTo>
                  <a:lnTo>
                    <a:pt x="35156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3506"/>
            <p:cNvSpPr/>
            <p:nvPr>
              <p:custDataLst>
                <p:tags r:id="rId5"/>
              </p:custDataLst>
            </p:nvPr>
          </p:nvSpPr>
          <p:spPr>
            <a:xfrm>
              <a:off x="5425591" y="6261098"/>
              <a:ext cx="143360" cy="3"/>
            </a:xfrm>
            <a:custGeom>
              <a:avLst/>
              <a:gdLst/>
              <a:ahLst/>
              <a:cxnLst/>
              <a:rect l="0" t="0" r="0" b="0"/>
              <a:pathLst>
                <a:path w="143360" h="3">
                  <a:moveTo>
                    <a:pt x="3659" y="2"/>
                  </a:moveTo>
                  <a:lnTo>
                    <a:pt x="3659" y="2"/>
                  </a:lnTo>
                  <a:lnTo>
                    <a:pt x="0" y="0"/>
                  </a:lnTo>
                  <a:lnTo>
                    <a:pt x="41683" y="0"/>
                  </a:lnTo>
                  <a:lnTo>
                    <a:pt x="89173" y="0"/>
                  </a:lnTo>
                  <a:lnTo>
                    <a:pt x="143359" y="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3507"/>
            <p:cNvSpPr/>
            <p:nvPr>
              <p:custDataLst>
                <p:tags r:id="rId6"/>
              </p:custDataLst>
            </p:nvPr>
          </p:nvSpPr>
          <p:spPr>
            <a:xfrm>
              <a:off x="5588000" y="626110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0"/>
                  </a:moveTo>
                  <a:lnTo>
                    <a:pt x="0" y="0"/>
                  </a:lnTo>
                  <a:lnTo>
                    <a:pt x="0" y="45503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3508"/>
            <p:cNvSpPr/>
            <p:nvPr>
              <p:custDataLst>
                <p:tags r:id="rId7"/>
              </p:custDataLst>
            </p:nvPr>
          </p:nvSpPr>
          <p:spPr>
            <a:xfrm>
              <a:off x="5588000" y="6182418"/>
              <a:ext cx="6351" cy="15183"/>
            </a:xfrm>
            <a:custGeom>
              <a:avLst/>
              <a:gdLst/>
              <a:ahLst/>
              <a:cxnLst/>
              <a:rect l="0" t="0" r="0" b="0"/>
              <a:pathLst>
                <a:path w="6351" h="15183">
                  <a:moveTo>
                    <a:pt x="6350" y="15182"/>
                  </a:moveTo>
                  <a:lnTo>
                    <a:pt x="6350" y="15182"/>
                  </a:lnTo>
                  <a:lnTo>
                    <a:pt x="1324" y="3249"/>
                  </a:lnTo>
                  <a:lnTo>
                    <a:pt x="588" y="0"/>
                  </a:lnTo>
                  <a:lnTo>
                    <a:pt x="392" y="122"/>
                  </a:lnTo>
                  <a:lnTo>
                    <a:pt x="0" y="2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3509"/>
            <p:cNvSpPr/>
            <p:nvPr>
              <p:custDataLst>
                <p:tags r:id="rId8"/>
              </p:custDataLst>
            </p:nvPr>
          </p:nvSpPr>
          <p:spPr>
            <a:xfrm>
              <a:off x="5658730" y="5977661"/>
              <a:ext cx="422339" cy="373661"/>
            </a:xfrm>
            <a:custGeom>
              <a:avLst/>
              <a:gdLst/>
              <a:ahLst/>
              <a:cxnLst/>
              <a:rect l="0" t="0" r="0" b="0"/>
              <a:pathLst>
                <a:path w="422339" h="373661">
                  <a:moveTo>
                    <a:pt x="5470" y="270739"/>
                  </a:moveTo>
                  <a:lnTo>
                    <a:pt x="5470" y="270739"/>
                  </a:lnTo>
                  <a:lnTo>
                    <a:pt x="5470" y="312181"/>
                  </a:lnTo>
                  <a:lnTo>
                    <a:pt x="5470" y="358493"/>
                  </a:lnTo>
                  <a:lnTo>
                    <a:pt x="3588" y="368066"/>
                  </a:lnTo>
                  <a:lnTo>
                    <a:pt x="1106" y="373262"/>
                  </a:lnTo>
                  <a:lnTo>
                    <a:pt x="444" y="373660"/>
                  </a:lnTo>
                  <a:lnTo>
                    <a:pt x="3" y="373219"/>
                  </a:lnTo>
                  <a:lnTo>
                    <a:pt x="0" y="355188"/>
                  </a:lnTo>
                  <a:lnTo>
                    <a:pt x="6061" y="313054"/>
                  </a:lnTo>
                  <a:lnTo>
                    <a:pt x="11377" y="290252"/>
                  </a:lnTo>
                  <a:lnTo>
                    <a:pt x="31256" y="253954"/>
                  </a:lnTo>
                  <a:lnTo>
                    <a:pt x="34655" y="252494"/>
                  </a:lnTo>
                  <a:lnTo>
                    <a:pt x="38332" y="252931"/>
                  </a:lnTo>
                  <a:lnTo>
                    <a:pt x="42195" y="254633"/>
                  </a:lnTo>
                  <a:lnTo>
                    <a:pt x="48368" y="264051"/>
                  </a:lnTo>
                  <a:lnTo>
                    <a:pt x="52758" y="277645"/>
                  </a:lnTo>
                  <a:lnTo>
                    <a:pt x="54524" y="300459"/>
                  </a:lnTo>
                  <a:lnTo>
                    <a:pt x="50892" y="319526"/>
                  </a:lnTo>
                  <a:lnTo>
                    <a:pt x="47294" y="327230"/>
                  </a:lnTo>
                  <a:lnTo>
                    <a:pt x="46053" y="328861"/>
                  </a:lnTo>
                  <a:lnTo>
                    <a:pt x="45226" y="329242"/>
                  </a:lnTo>
                  <a:lnTo>
                    <a:pt x="44673" y="328792"/>
                  </a:lnTo>
                  <a:lnTo>
                    <a:pt x="47268" y="318043"/>
                  </a:lnTo>
                  <a:lnTo>
                    <a:pt x="65310" y="290379"/>
                  </a:lnTo>
                  <a:lnTo>
                    <a:pt x="100099" y="256114"/>
                  </a:lnTo>
                  <a:lnTo>
                    <a:pt x="105950" y="253228"/>
                  </a:lnTo>
                  <a:lnTo>
                    <a:pt x="116215" y="251902"/>
                  </a:lnTo>
                  <a:lnTo>
                    <a:pt x="119517" y="254653"/>
                  </a:lnTo>
                  <a:lnTo>
                    <a:pt x="123185" y="265237"/>
                  </a:lnTo>
                  <a:lnTo>
                    <a:pt x="120708" y="310065"/>
                  </a:lnTo>
                  <a:lnTo>
                    <a:pt x="121599" y="328433"/>
                  </a:lnTo>
                  <a:lnTo>
                    <a:pt x="126697" y="341301"/>
                  </a:lnTo>
                  <a:lnTo>
                    <a:pt x="133668" y="349843"/>
                  </a:lnTo>
                  <a:lnTo>
                    <a:pt x="137501" y="353108"/>
                  </a:lnTo>
                  <a:lnTo>
                    <a:pt x="141469" y="354580"/>
                  </a:lnTo>
                  <a:lnTo>
                    <a:pt x="149639" y="354333"/>
                  </a:lnTo>
                  <a:lnTo>
                    <a:pt x="168916" y="340115"/>
                  </a:lnTo>
                  <a:lnTo>
                    <a:pt x="207128" y="296843"/>
                  </a:lnTo>
                  <a:lnTo>
                    <a:pt x="227024" y="265782"/>
                  </a:lnTo>
                  <a:lnTo>
                    <a:pt x="227256" y="261085"/>
                  </a:lnTo>
                  <a:lnTo>
                    <a:pt x="225293" y="257954"/>
                  </a:lnTo>
                  <a:lnTo>
                    <a:pt x="221868" y="255864"/>
                  </a:lnTo>
                  <a:lnTo>
                    <a:pt x="216764" y="256589"/>
                  </a:lnTo>
                  <a:lnTo>
                    <a:pt x="195389" y="268428"/>
                  </a:lnTo>
                  <a:lnTo>
                    <a:pt x="162564" y="295474"/>
                  </a:lnTo>
                  <a:lnTo>
                    <a:pt x="153606" y="307838"/>
                  </a:lnTo>
                  <a:lnTo>
                    <a:pt x="151977" y="318036"/>
                  </a:lnTo>
                  <a:lnTo>
                    <a:pt x="153236" y="322025"/>
                  </a:lnTo>
                  <a:lnTo>
                    <a:pt x="158398" y="328340"/>
                  </a:lnTo>
                  <a:lnTo>
                    <a:pt x="163160" y="328896"/>
                  </a:lnTo>
                  <a:lnTo>
                    <a:pt x="183349" y="322935"/>
                  </a:lnTo>
                  <a:lnTo>
                    <a:pt x="226370" y="300829"/>
                  </a:lnTo>
                  <a:lnTo>
                    <a:pt x="236763" y="295166"/>
                  </a:lnTo>
                  <a:lnTo>
                    <a:pt x="240098" y="294784"/>
                  </a:lnTo>
                  <a:lnTo>
                    <a:pt x="242322" y="295941"/>
                  </a:lnTo>
                  <a:lnTo>
                    <a:pt x="243804" y="298125"/>
                  </a:lnTo>
                  <a:lnTo>
                    <a:pt x="243572" y="306193"/>
                  </a:lnTo>
                  <a:lnTo>
                    <a:pt x="240604" y="343785"/>
                  </a:lnTo>
                  <a:lnTo>
                    <a:pt x="241249" y="346953"/>
                  </a:lnTo>
                  <a:lnTo>
                    <a:pt x="242384" y="349064"/>
                  </a:lnTo>
                  <a:lnTo>
                    <a:pt x="243846" y="350472"/>
                  </a:lnTo>
                  <a:lnTo>
                    <a:pt x="245526" y="350000"/>
                  </a:lnTo>
                  <a:lnTo>
                    <a:pt x="276297" y="314136"/>
                  </a:lnTo>
                  <a:lnTo>
                    <a:pt x="299028" y="267997"/>
                  </a:lnTo>
                  <a:lnTo>
                    <a:pt x="320090" y="222719"/>
                  </a:lnTo>
                  <a:lnTo>
                    <a:pt x="331634" y="197803"/>
                  </a:lnTo>
                  <a:lnTo>
                    <a:pt x="343562" y="172021"/>
                  </a:lnTo>
                  <a:lnTo>
                    <a:pt x="355748" y="145660"/>
                  </a:lnTo>
                  <a:lnTo>
                    <a:pt x="366694" y="120325"/>
                  </a:lnTo>
                  <a:lnTo>
                    <a:pt x="376813" y="95674"/>
                  </a:lnTo>
                  <a:lnTo>
                    <a:pt x="395584" y="51821"/>
                  </a:lnTo>
                  <a:lnTo>
                    <a:pt x="421223" y="4331"/>
                  </a:lnTo>
                  <a:lnTo>
                    <a:pt x="422338" y="0"/>
                  </a:lnTo>
                  <a:lnTo>
                    <a:pt x="412578" y="31359"/>
                  </a:lnTo>
                  <a:lnTo>
                    <a:pt x="399956" y="67451"/>
                  </a:lnTo>
                  <a:lnTo>
                    <a:pt x="383057" y="115007"/>
                  </a:lnTo>
                  <a:lnTo>
                    <a:pt x="373611" y="141517"/>
                  </a:lnTo>
                  <a:lnTo>
                    <a:pt x="366608" y="167658"/>
                  </a:lnTo>
                  <a:lnTo>
                    <a:pt x="361234" y="193551"/>
                  </a:lnTo>
                  <a:lnTo>
                    <a:pt x="356945" y="219280"/>
                  </a:lnTo>
                  <a:lnTo>
                    <a:pt x="354063" y="262920"/>
                  </a:lnTo>
                  <a:lnTo>
                    <a:pt x="355134" y="298308"/>
                  </a:lnTo>
                  <a:lnTo>
                    <a:pt x="361570" y="338378"/>
                  </a:lnTo>
                  <a:lnTo>
                    <a:pt x="363520" y="343348"/>
                  </a:lnTo>
                  <a:lnTo>
                    <a:pt x="366936" y="345251"/>
                  </a:lnTo>
                  <a:lnTo>
                    <a:pt x="371331" y="345108"/>
                  </a:lnTo>
                  <a:lnTo>
                    <a:pt x="376376" y="343601"/>
                  </a:lnTo>
                  <a:lnTo>
                    <a:pt x="379741" y="336953"/>
                  </a:lnTo>
                  <a:lnTo>
                    <a:pt x="386470" y="289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3510"/>
            <p:cNvSpPr/>
            <p:nvPr>
              <p:custDataLst>
                <p:tags r:id="rId9"/>
              </p:custDataLst>
            </p:nvPr>
          </p:nvSpPr>
          <p:spPr>
            <a:xfrm>
              <a:off x="5979732" y="6153227"/>
              <a:ext cx="109919" cy="12624"/>
            </a:xfrm>
            <a:custGeom>
              <a:avLst/>
              <a:gdLst/>
              <a:ahLst/>
              <a:cxnLst/>
              <a:rect l="0" t="0" r="0" b="0"/>
              <a:pathLst>
                <a:path w="109919" h="12624">
                  <a:moveTo>
                    <a:pt x="21018" y="6273"/>
                  </a:moveTo>
                  <a:lnTo>
                    <a:pt x="21018" y="6273"/>
                  </a:lnTo>
                  <a:lnTo>
                    <a:pt x="75" y="511"/>
                  </a:lnTo>
                  <a:lnTo>
                    <a:pt x="0" y="314"/>
                  </a:lnTo>
                  <a:lnTo>
                    <a:pt x="11692" y="0"/>
                  </a:lnTo>
                  <a:lnTo>
                    <a:pt x="54663" y="5008"/>
                  </a:lnTo>
                  <a:lnTo>
                    <a:pt x="109918" y="12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3511"/>
            <p:cNvSpPr/>
            <p:nvPr>
              <p:custDataLst>
                <p:tags r:id="rId10"/>
              </p:custDataLst>
            </p:nvPr>
          </p:nvSpPr>
          <p:spPr>
            <a:xfrm>
              <a:off x="6060682" y="6178550"/>
              <a:ext cx="80441" cy="93597"/>
            </a:xfrm>
            <a:custGeom>
              <a:avLst/>
              <a:gdLst/>
              <a:ahLst/>
              <a:cxnLst/>
              <a:rect l="0" t="0" r="0" b="0"/>
              <a:pathLst>
                <a:path w="80441" h="93597">
                  <a:moveTo>
                    <a:pt x="48018" y="0"/>
                  </a:moveTo>
                  <a:lnTo>
                    <a:pt x="48018" y="0"/>
                  </a:lnTo>
                  <a:lnTo>
                    <a:pt x="21503" y="12209"/>
                  </a:lnTo>
                  <a:lnTo>
                    <a:pt x="6609" y="27136"/>
                  </a:lnTo>
                  <a:lnTo>
                    <a:pt x="1391" y="38872"/>
                  </a:lnTo>
                  <a:lnTo>
                    <a:pt x="0" y="44963"/>
                  </a:lnTo>
                  <a:lnTo>
                    <a:pt x="2218" y="57379"/>
                  </a:lnTo>
                  <a:lnTo>
                    <a:pt x="9318" y="70658"/>
                  </a:lnTo>
                  <a:lnTo>
                    <a:pt x="21881" y="85965"/>
                  </a:lnTo>
                  <a:lnTo>
                    <a:pt x="29887" y="90472"/>
                  </a:lnTo>
                  <a:lnTo>
                    <a:pt x="48192" y="93596"/>
                  </a:lnTo>
                  <a:lnTo>
                    <a:pt x="62440" y="90752"/>
                  </a:lnTo>
                  <a:lnTo>
                    <a:pt x="68217" y="88018"/>
                  </a:lnTo>
                  <a:lnTo>
                    <a:pt x="76516" y="79336"/>
                  </a:lnTo>
                  <a:lnTo>
                    <a:pt x="79717" y="74057"/>
                  </a:lnTo>
                  <a:lnTo>
                    <a:pt x="80440" y="67715"/>
                  </a:lnTo>
                  <a:lnTo>
                    <a:pt x="77478" y="53144"/>
                  </a:lnTo>
                  <a:lnTo>
                    <a:pt x="67696" y="39143"/>
                  </a:lnTo>
                  <a:lnTo>
                    <a:pt x="3531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3512"/>
            <p:cNvSpPr/>
            <p:nvPr>
              <p:custDataLst>
                <p:tags r:id="rId11"/>
              </p:custDataLst>
            </p:nvPr>
          </p:nvSpPr>
          <p:spPr>
            <a:xfrm>
              <a:off x="6108700" y="6172462"/>
              <a:ext cx="92478" cy="141512"/>
            </a:xfrm>
            <a:custGeom>
              <a:avLst/>
              <a:gdLst/>
              <a:ahLst/>
              <a:cxnLst/>
              <a:rect l="0" t="0" r="0" b="0"/>
              <a:pathLst>
                <a:path w="92478" h="141512">
                  <a:moveTo>
                    <a:pt x="0" y="6088"/>
                  </a:moveTo>
                  <a:lnTo>
                    <a:pt x="0" y="6088"/>
                  </a:lnTo>
                  <a:lnTo>
                    <a:pt x="23144" y="621"/>
                  </a:lnTo>
                  <a:lnTo>
                    <a:pt x="35940" y="0"/>
                  </a:lnTo>
                  <a:lnTo>
                    <a:pt x="55412" y="6558"/>
                  </a:lnTo>
                  <a:lnTo>
                    <a:pt x="75686" y="20808"/>
                  </a:lnTo>
                  <a:lnTo>
                    <a:pt x="84908" y="36149"/>
                  </a:lnTo>
                  <a:lnTo>
                    <a:pt x="90653" y="55431"/>
                  </a:lnTo>
                  <a:lnTo>
                    <a:pt x="92477" y="88677"/>
                  </a:lnTo>
                  <a:lnTo>
                    <a:pt x="84706" y="116323"/>
                  </a:lnTo>
                  <a:lnTo>
                    <a:pt x="77393" y="131282"/>
                  </a:lnTo>
                  <a:lnTo>
                    <a:pt x="69439" y="139341"/>
                  </a:lnTo>
                  <a:lnTo>
                    <a:pt x="65343" y="141490"/>
                  </a:lnTo>
                  <a:lnTo>
                    <a:pt x="61201" y="141511"/>
                  </a:lnTo>
                  <a:lnTo>
                    <a:pt x="52836" y="137773"/>
                  </a:lnTo>
                  <a:lnTo>
                    <a:pt x="50746" y="133389"/>
                  </a:lnTo>
                  <a:lnTo>
                    <a:pt x="50305" y="120991"/>
                  </a:lnTo>
                  <a:lnTo>
                    <a:pt x="68159" y="75403"/>
                  </a:lnTo>
                  <a:lnTo>
                    <a:pt x="76200" y="56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3513"/>
            <p:cNvSpPr/>
            <p:nvPr>
              <p:custDataLst>
                <p:tags r:id="rId12"/>
              </p:custDataLst>
            </p:nvPr>
          </p:nvSpPr>
          <p:spPr>
            <a:xfrm>
              <a:off x="6362700" y="621665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19050" y="25400"/>
                  </a:moveTo>
                  <a:lnTo>
                    <a:pt x="1905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3514"/>
            <p:cNvSpPr/>
            <p:nvPr>
              <p:custDataLst>
                <p:tags r:id="rId13"/>
              </p:custDataLst>
            </p:nvPr>
          </p:nvSpPr>
          <p:spPr>
            <a:xfrm>
              <a:off x="6193943" y="6108700"/>
              <a:ext cx="79858" cy="82551"/>
            </a:xfrm>
            <a:custGeom>
              <a:avLst/>
              <a:gdLst/>
              <a:ahLst/>
              <a:cxnLst/>
              <a:rect l="0" t="0" r="0" b="0"/>
              <a:pathLst>
                <a:path w="79858" h="82551">
                  <a:moveTo>
                    <a:pt x="3657" y="82550"/>
                  </a:moveTo>
                  <a:lnTo>
                    <a:pt x="3657" y="82550"/>
                  </a:lnTo>
                  <a:lnTo>
                    <a:pt x="286" y="82550"/>
                  </a:lnTo>
                  <a:lnTo>
                    <a:pt x="0" y="81139"/>
                  </a:lnTo>
                  <a:lnTo>
                    <a:pt x="6407" y="64874"/>
                  </a:lnTo>
                  <a:lnTo>
                    <a:pt x="37163" y="32418"/>
                  </a:lnTo>
                  <a:lnTo>
                    <a:pt x="798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1751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SMARTInkShape-Group566"/>
          <p:cNvGrpSpPr/>
          <p:nvPr/>
        </p:nvGrpSpPr>
        <p:grpSpPr>
          <a:xfrm>
            <a:off x="1722573" y="712650"/>
            <a:ext cx="595178" cy="398601"/>
            <a:chOff x="1722573" y="712650"/>
            <a:chExt cx="595178" cy="398601"/>
          </a:xfrm>
        </p:grpSpPr>
        <p:sp>
          <p:nvSpPr>
            <p:cNvPr id="68" name="SMARTInkShape-3515"/>
            <p:cNvSpPr/>
            <p:nvPr>
              <p:custDataLst>
                <p:tags r:id="rId165"/>
              </p:custDataLst>
            </p:nvPr>
          </p:nvSpPr>
          <p:spPr>
            <a:xfrm>
              <a:off x="2292350" y="1054100"/>
              <a:ext cx="25401" cy="57151"/>
            </a:xfrm>
            <a:custGeom>
              <a:avLst/>
              <a:gdLst/>
              <a:ahLst/>
              <a:cxnLst/>
              <a:rect l="0" t="0" r="0" b="0"/>
              <a:pathLst>
                <a:path w="25401" h="57151">
                  <a:moveTo>
                    <a:pt x="25400" y="0"/>
                  </a:moveTo>
                  <a:lnTo>
                    <a:pt x="25400" y="0"/>
                  </a:lnTo>
                  <a:lnTo>
                    <a:pt x="14730" y="2951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516"/>
            <p:cNvSpPr/>
            <p:nvPr>
              <p:custDataLst>
                <p:tags r:id="rId166"/>
              </p:custDataLst>
            </p:nvPr>
          </p:nvSpPr>
          <p:spPr>
            <a:xfrm>
              <a:off x="1966325" y="843206"/>
              <a:ext cx="167276" cy="198195"/>
            </a:xfrm>
            <a:custGeom>
              <a:avLst/>
              <a:gdLst/>
              <a:ahLst/>
              <a:cxnLst/>
              <a:rect l="0" t="0" r="0" b="0"/>
              <a:pathLst>
                <a:path w="167276" h="198195">
                  <a:moveTo>
                    <a:pt x="129175" y="71194"/>
                  </a:moveTo>
                  <a:lnTo>
                    <a:pt x="129175" y="71194"/>
                  </a:lnTo>
                  <a:lnTo>
                    <a:pt x="128469" y="39406"/>
                  </a:lnTo>
                  <a:lnTo>
                    <a:pt x="123400" y="24538"/>
                  </a:lnTo>
                  <a:lnTo>
                    <a:pt x="113274" y="8451"/>
                  </a:lnTo>
                  <a:lnTo>
                    <a:pt x="105410" y="1445"/>
                  </a:lnTo>
                  <a:lnTo>
                    <a:pt x="100632" y="0"/>
                  </a:lnTo>
                  <a:lnTo>
                    <a:pt x="89678" y="277"/>
                  </a:lnTo>
                  <a:lnTo>
                    <a:pt x="61498" y="11141"/>
                  </a:lnTo>
                  <a:lnTo>
                    <a:pt x="29708" y="37878"/>
                  </a:lnTo>
                  <a:lnTo>
                    <a:pt x="4688" y="79353"/>
                  </a:lnTo>
                  <a:lnTo>
                    <a:pt x="0" y="107276"/>
                  </a:lnTo>
                  <a:lnTo>
                    <a:pt x="3325" y="131680"/>
                  </a:lnTo>
                  <a:lnTo>
                    <a:pt x="11858" y="149582"/>
                  </a:lnTo>
                  <a:lnTo>
                    <a:pt x="18508" y="155203"/>
                  </a:lnTo>
                  <a:lnTo>
                    <a:pt x="35305" y="161448"/>
                  </a:lnTo>
                  <a:lnTo>
                    <a:pt x="52647" y="158579"/>
                  </a:lnTo>
                  <a:lnTo>
                    <a:pt x="69763" y="148837"/>
                  </a:lnTo>
                  <a:lnTo>
                    <a:pt x="86777" y="132748"/>
                  </a:lnTo>
                  <a:lnTo>
                    <a:pt x="102110" y="103857"/>
                  </a:lnTo>
                  <a:lnTo>
                    <a:pt x="109069" y="57630"/>
                  </a:lnTo>
                  <a:lnTo>
                    <a:pt x="109812" y="46714"/>
                  </a:lnTo>
                  <a:lnTo>
                    <a:pt x="109916" y="46407"/>
                  </a:lnTo>
                  <a:lnTo>
                    <a:pt x="115888" y="93532"/>
                  </a:lnTo>
                  <a:lnTo>
                    <a:pt x="131777" y="139812"/>
                  </a:lnTo>
                  <a:lnTo>
                    <a:pt x="159151" y="185907"/>
                  </a:lnTo>
                  <a:lnTo>
                    <a:pt x="167275" y="198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517"/>
            <p:cNvSpPr/>
            <p:nvPr>
              <p:custDataLst>
                <p:tags r:id="rId167"/>
              </p:custDataLst>
            </p:nvPr>
          </p:nvSpPr>
          <p:spPr>
            <a:xfrm>
              <a:off x="1722573" y="712650"/>
              <a:ext cx="188778" cy="396580"/>
            </a:xfrm>
            <a:custGeom>
              <a:avLst/>
              <a:gdLst/>
              <a:ahLst/>
              <a:cxnLst/>
              <a:rect l="0" t="0" r="0" b="0"/>
              <a:pathLst>
                <a:path w="188778" h="396580">
                  <a:moveTo>
                    <a:pt x="163377" y="17600"/>
                  </a:moveTo>
                  <a:lnTo>
                    <a:pt x="163377" y="17600"/>
                  </a:lnTo>
                  <a:lnTo>
                    <a:pt x="166748" y="14229"/>
                  </a:lnTo>
                  <a:lnTo>
                    <a:pt x="170284" y="12574"/>
                  </a:lnTo>
                  <a:lnTo>
                    <a:pt x="172215" y="12133"/>
                  </a:lnTo>
                  <a:lnTo>
                    <a:pt x="172797" y="11133"/>
                  </a:lnTo>
                  <a:lnTo>
                    <a:pt x="172479" y="9761"/>
                  </a:lnTo>
                  <a:lnTo>
                    <a:pt x="171562" y="8140"/>
                  </a:lnTo>
                  <a:lnTo>
                    <a:pt x="164898" y="6340"/>
                  </a:lnTo>
                  <a:lnTo>
                    <a:pt x="117388" y="0"/>
                  </a:lnTo>
                  <a:lnTo>
                    <a:pt x="76290" y="2208"/>
                  </a:lnTo>
                  <a:lnTo>
                    <a:pt x="51495" y="10844"/>
                  </a:lnTo>
                  <a:lnTo>
                    <a:pt x="30743" y="25711"/>
                  </a:lnTo>
                  <a:lnTo>
                    <a:pt x="21408" y="43077"/>
                  </a:lnTo>
                  <a:lnTo>
                    <a:pt x="14068" y="80417"/>
                  </a:lnTo>
                  <a:lnTo>
                    <a:pt x="12351" y="111841"/>
                  </a:lnTo>
                  <a:lnTo>
                    <a:pt x="11587" y="146974"/>
                  </a:lnTo>
                  <a:lnTo>
                    <a:pt x="11248" y="187518"/>
                  </a:lnTo>
                  <a:lnTo>
                    <a:pt x="10392" y="229997"/>
                  </a:lnTo>
                  <a:lnTo>
                    <a:pt x="7660" y="270043"/>
                  </a:lnTo>
                  <a:lnTo>
                    <a:pt x="4093" y="303364"/>
                  </a:lnTo>
                  <a:lnTo>
                    <a:pt x="0" y="344041"/>
                  </a:lnTo>
                  <a:lnTo>
                    <a:pt x="669" y="372792"/>
                  </a:lnTo>
                  <a:lnTo>
                    <a:pt x="5336" y="388366"/>
                  </a:lnTo>
                  <a:lnTo>
                    <a:pt x="7216" y="391777"/>
                  </a:lnTo>
                  <a:lnTo>
                    <a:pt x="11292" y="394052"/>
                  </a:lnTo>
                  <a:lnTo>
                    <a:pt x="23347" y="396579"/>
                  </a:lnTo>
                  <a:lnTo>
                    <a:pt x="69995" y="388062"/>
                  </a:lnTo>
                  <a:lnTo>
                    <a:pt x="115090" y="378231"/>
                  </a:lnTo>
                  <a:lnTo>
                    <a:pt x="153774" y="374691"/>
                  </a:lnTo>
                  <a:lnTo>
                    <a:pt x="188777" y="37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567"/>
          <p:cNvGrpSpPr/>
          <p:nvPr/>
        </p:nvGrpSpPr>
        <p:grpSpPr>
          <a:xfrm>
            <a:off x="2667000" y="756610"/>
            <a:ext cx="272495" cy="380041"/>
            <a:chOff x="2667000" y="756610"/>
            <a:chExt cx="272495" cy="380041"/>
          </a:xfrm>
        </p:grpSpPr>
        <p:sp>
          <p:nvSpPr>
            <p:cNvPr id="72" name="SMARTInkShape-3518"/>
            <p:cNvSpPr/>
            <p:nvPr>
              <p:custDataLst>
                <p:tags r:id="rId162"/>
              </p:custDataLst>
            </p:nvPr>
          </p:nvSpPr>
          <p:spPr>
            <a:xfrm>
              <a:off x="2781300" y="756610"/>
              <a:ext cx="139567" cy="380041"/>
            </a:xfrm>
            <a:custGeom>
              <a:avLst/>
              <a:gdLst/>
              <a:ahLst/>
              <a:cxnLst/>
              <a:rect l="0" t="0" r="0" b="0"/>
              <a:pathLst>
                <a:path w="139567" h="380041">
                  <a:moveTo>
                    <a:pt x="6350" y="11740"/>
                  </a:moveTo>
                  <a:lnTo>
                    <a:pt x="6350" y="11740"/>
                  </a:lnTo>
                  <a:lnTo>
                    <a:pt x="6350" y="8369"/>
                  </a:lnTo>
                  <a:lnTo>
                    <a:pt x="7761" y="7376"/>
                  </a:lnTo>
                  <a:lnTo>
                    <a:pt x="39575" y="0"/>
                  </a:lnTo>
                  <a:lnTo>
                    <a:pt x="57587" y="2695"/>
                  </a:lnTo>
                  <a:lnTo>
                    <a:pt x="69588" y="7963"/>
                  </a:lnTo>
                  <a:lnTo>
                    <a:pt x="77612" y="17363"/>
                  </a:lnTo>
                  <a:lnTo>
                    <a:pt x="85487" y="60447"/>
                  </a:lnTo>
                  <a:lnTo>
                    <a:pt x="88931" y="107125"/>
                  </a:lnTo>
                  <a:lnTo>
                    <a:pt x="97556" y="152930"/>
                  </a:lnTo>
                  <a:lnTo>
                    <a:pt x="106752" y="189981"/>
                  </a:lnTo>
                  <a:lnTo>
                    <a:pt x="116180" y="233685"/>
                  </a:lnTo>
                  <a:lnTo>
                    <a:pt x="134563" y="277856"/>
                  </a:lnTo>
                  <a:lnTo>
                    <a:pt x="139023" y="303206"/>
                  </a:lnTo>
                  <a:lnTo>
                    <a:pt x="139566" y="317277"/>
                  </a:lnTo>
                  <a:lnTo>
                    <a:pt x="122805" y="334711"/>
                  </a:lnTo>
                  <a:lnTo>
                    <a:pt x="75397" y="356452"/>
                  </a:lnTo>
                  <a:lnTo>
                    <a:pt x="35824" y="372110"/>
                  </a:lnTo>
                  <a:lnTo>
                    <a:pt x="0" y="380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519"/>
            <p:cNvSpPr/>
            <p:nvPr>
              <p:custDataLst>
                <p:tags r:id="rId163"/>
              </p:custDataLst>
            </p:nvPr>
          </p:nvSpPr>
          <p:spPr>
            <a:xfrm>
              <a:off x="2857500" y="831850"/>
              <a:ext cx="81995" cy="247651"/>
            </a:xfrm>
            <a:custGeom>
              <a:avLst/>
              <a:gdLst/>
              <a:ahLst/>
              <a:cxnLst/>
              <a:rect l="0" t="0" r="0" b="0"/>
              <a:pathLst>
                <a:path w="81995" h="247651">
                  <a:moveTo>
                    <a:pt x="19050" y="0"/>
                  </a:moveTo>
                  <a:lnTo>
                    <a:pt x="19050" y="0"/>
                  </a:lnTo>
                  <a:lnTo>
                    <a:pt x="34964" y="6481"/>
                  </a:lnTo>
                  <a:lnTo>
                    <a:pt x="48936" y="15580"/>
                  </a:lnTo>
                  <a:lnTo>
                    <a:pt x="69297" y="42716"/>
                  </a:lnTo>
                  <a:lnTo>
                    <a:pt x="81994" y="84310"/>
                  </a:lnTo>
                  <a:lnTo>
                    <a:pt x="80187" y="116023"/>
                  </a:lnTo>
                  <a:lnTo>
                    <a:pt x="70210" y="148932"/>
                  </a:lnTo>
                  <a:lnTo>
                    <a:pt x="51666" y="182374"/>
                  </a:lnTo>
                  <a:lnTo>
                    <a:pt x="20796" y="222821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520"/>
            <p:cNvSpPr/>
            <p:nvPr>
              <p:custDataLst>
                <p:tags r:id="rId164"/>
              </p:custDataLst>
            </p:nvPr>
          </p:nvSpPr>
          <p:spPr>
            <a:xfrm>
              <a:off x="2667000" y="825856"/>
              <a:ext cx="70057" cy="262153"/>
            </a:xfrm>
            <a:custGeom>
              <a:avLst/>
              <a:gdLst/>
              <a:ahLst/>
              <a:cxnLst/>
              <a:rect l="0" t="0" r="0" b="0"/>
              <a:pathLst>
                <a:path w="70057" h="262153">
                  <a:moveTo>
                    <a:pt x="0" y="44094"/>
                  </a:moveTo>
                  <a:lnTo>
                    <a:pt x="0" y="44094"/>
                  </a:lnTo>
                  <a:lnTo>
                    <a:pt x="0" y="0"/>
                  </a:lnTo>
                  <a:lnTo>
                    <a:pt x="0" y="36728"/>
                  </a:lnTo>
                  <a:lnTo>
                    <a:pt x="0" y="69042"/>
                  </a:lnTo>
                  <a:lnTo>
                    <a:pt x="0" y="106923"/>
                  </a:lnTo>
                  <a:lnTo>
                    <a:pt x="0" y="145396"/>
                  </a:lnTo>
                  <a:lnTo>
                    <a:pt x="0" y="181545"/>
                  </a:lnTo>
                  <a:lnTo>
                    <a:pt x="0" y="222874"/>
                  </a:lnTo>
                  <a:lnTo>
                    <a:pt x="0" y="243385"/>
                  </a:lnTo>
                  <a:lnTo>
                    <a:pt x="0" y="198992"/>
                  </a:lnTo>
                  <a:lnTo>
                    <a:pt x="6742" y="173716"/>
                  </a:lnTo>
                  <a:lnTo>
                    <a:pt x="17676" y="156192"/>
                  </a:lnTo>
                  <a:lnTo>
                    <a:pt x="27612" y="150360"/>
                  </a:lnTo>
                  <a:lnTo>
                    <a:pt x="33225" y="148804"/>
                  </a:lnTo>
                  <a:lnTo>
                    <a:pt x="39083" y="149884"/>
                  </a:lnTo>
                  <a:lnTo>
                    <a:pt x="51237" y="156729"/>
                  </a:lnTo>
                  <a:lnTo>
                    <a:pt x="66608" y="175853"/>
                  </a:lnTo>
                  <a:lnTo>
                    <a:pt x="70056" y="193200"/>
                  </a:lnTo>
                  <a:lnTo>
                    <a:pt x="67825" y="211963"/>
                  </a:lnTo>
                  <a:lnTo>
                    <a:pt x="59778" y="229710"/>
                  </a:lnTo>
                  <a:lnTo>
                    <a:pt x="39976" y="252197"/>
                  </a:lnTo>
                  <a:lnTo>
                    <a:pt x="26234" y="260056"/>
                  </a:lnTo>
                  <a:lnTo>
                    <a:pt x="19606" y="262152"/>
                  </a:lnTo>
                  <a:lnTo>
                    <a:pt x="14482" y="262138"/>
                  </a:lnTo>
                  <a:lnTo>
                    <a:pt x="10360" y="260718"/>
                  </a:lnTo>
                  <a:lnTo>
                    <a:pt x="0" y="253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568"/>
          <p:cNvGrpSpPr/>
          <p:nvPr/>
        </p:nvGrpSpPr>
        <p:grpSpPr>
          <a:xfrm>
            <a:off x="4492142" y="767090"/>
            <a:ext cx="2507550" cy="582259"/>
            <a:chOff x="4492142" y="767090"/>
            <a:chExt cx="2507550" cy="582259"/>
          </a:xfrm>
        </p:grpSpPr>
        <p:sp>
          <p:nvSpPr>
            <p:cNvPr id="76" name="SMARTInkShape-3521"/>
            <p:cNvSpPr/>
            <p:nvPr>
              <p:custDataLst>
                <p:tags r:id="rId150"/>
              </p:custDataLst>
            </p:nvPr>
          </p:nvSpPr>
          <p:spPr>
            <a:xfrm>
              <a:off x="6838950" y="822129"/>
              <a:ext cx="160742" cy="435172"/>
            </a:xfrm>
            <a:custGeom>
              <a:avLst/>
              <a:gdLst/>
              <a:ahLst/>
              <a:cxnLst/>
              <a:rect l="0" t="0" r="0" b="0"/>
              <a:pathLst>
                <a:path w="160742" h="435172">
                  <a:moveTo>
                    <a:pt x="25400" y="3371"/>
                  </a:moveTo>
                  <a:lnTo>
                    <a:pt x="25400" y="3371"/>
                  </a:lnTo>
                  <a:lnTo>
                    <a:pt x="28770" y="0"/>
                  </a:lnTo>
                  <a:lnTo>
                    <a:pt x="31175" y="418"/>
                  </a:lnTo>
                  <a:lnTo>
                    <a:pt x="42005" y="8454"/>
                  </a:lnTo>
                  <a:lnTo>
                    <a:pt x="68035" y="39182"/>
                  </a:lnTo>
                  <a:lnTo>
                    <a:pt x="98476" y="86419"/>
                  </a:lnTo>
                  <a:lnTo>
                    <a:pt x="122083" y="126359"/>
                  </a:lnTo>
                  <a:lnTo>
                    <a:pt x="146686" y="172332"/>
                  </a:lnTo>
                  <a:lnTo>
                    <a:pt x="154234" y="197151"/>
                  </a:lnTo>
                  <a:lnTo>
                    <a:pt x="158562" y="222869"/>
                  </a:lnTo>
                  <a:lnTo>
                    <a:pt x="160741" y="249186"/>
                  </a:lnTo>
                  <a:lnTo>
                    <a:pt x="157960" y="273787"/>
                  </a:lnTo>
                  <a:lnTo>
                    <a:pt x="143582" y="319935"/>
                  </a:lnTo>
                  <a:lnTo>
                    <a:pt x="119318" y="360201"/>
                  </a:lnTo>
                  <a:lnTo>
                    <a:pt x="89720" y="393385"/>
                  </a:lnTo>
                  <a:lnTo>
                    <a:pt x="44144" y="421849"/>
                  </a:lnTo>
                  <a:lnTo>
                    <a:pt x="0" y="435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522"/>
            <p:cNvSpPr/>
            <p:nvPr>
              <p:custDataLst>
                <p:tags r:id="rId151"/>
              </p:custDataLst>
            </p:nvPr>
          </p:nvSpPr>
          <p:spPr>
            <a:xfrm>
              <a:off x="6637515" y="886292"/>
              <a:ext cx="128557" cy="329121"/>
            </a:xfrm>
            <a:custGeom>
              <a:avLst/>
              <a:gdLst/>
              <a:ahLst/>
              <a:cxnLst/>
              <a:rect l="0" t="0" r="0" b="0"/>
              <a:pathLst>
                <a:path w="128557" h="329121">
                  <a:moveTo>
                    <a:pt x="10935" y="21758"/>
                  </a:moveTo>
                  <a:lnTo>
                    <a:pt x="10935" y="21758"/>
                  </a:lnTo>
                  <a:lnTo>
                    <a:pt x="4193" y="18387"/>
                  </a:lnTo>
                  <a:lnTo>
                    <a:pt x="2207" y="16688"/>
                  </a:lnTo>
                  <a:lnTo>
                    <a:pt x="0" y="12920"/>
                  </a:lnTo>
                  <a:lnTo>
                    <a:pt x="822" y="11632"/>
                  </a:lnTo>
                  <a:lnTo>
                    <a:pt x="31550" y="4214"/>
                  </a:lnTo>
                  <a:lnTo>
                    <a:pt x="72236" y="0"/>
                  </a:lnTo>
                  <a:lnTo>
                    <a:pt x="110703" y="7421"/>
                  </a:lnTo>
                  <a:lnTo>
                    <a:pt x="121363" y="11388"/>
                  </a:lnTo>
                  <a:lnTo>
                    <a:pt x="124770" y="14139"/>
                  </a:lnTo>
                  <a:lnTo>
                    <a:pt x="128556" y="20959"/>
                  </a:lnTo>
                  <a:lnTo>
                    <a:pt x="124278" y="60441"/>
                  </a:lnTo>
                  <a:lnTo>
                    <a:pt x="118601" y="100012"/>
                  </a:lnTo>
                  <a:lnTo>
                    <a:pt x="112451" y="143017"/>
                  </a:lnTo>
                  <a:lnTo>
                    <a:pt x="109923" y="185157"/>
                  </a:lnTo>
                  <a:lnTo>
                    <a:pt x="113643" y="224454"/>
                  </a:lnTo>
                  <a:lnTo>
                    <a:pt x="121221" y="265545"/>
                  </a:lnTo>
                  <a:lnTo>
                    <a:pt x="128100" y="288975"/>
                  </a:lnTo>
                  <a:lnTo>
                    <a:pt x="126979" y="298331"/>
                  </a:lnTo>
                  <a:lnTo>
                    <a:pt x="119011" y="311531"/>
                  </a:lnTo>
                  <a:lnTo>
                    <a:pt x="104124" y="318233"/>
                  </a:lnTo>
                  <a:lnTo>
                    <a:pt x="58772" y="329120"/>
                  </a:lnTo>
                  <a:lnTo>
                    <a:pt x="29985" y="326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523"/>
            <p:cNvSpPr/>
            <p:nvPr>
              <p:custDataLst>
                <p:tags r:id="rId152"/>
              </p:custDataLst>
            </p:nvPr>
          </p:nvSpPr>
          <p:spPr>
            <a:xfrm>
              <a:off x="6457950" y="889000"/>
              <a:ext cx="118818" cy="277281"/>
            </a:xfrm>
            <a:custGeom>
              <a:avLst/>
              <a:gdLst/>
              <a:ahLst/>
              <a:cxnLst/>
              <a:rect l="0" t="0" r="0" b="0"/>
              <a:pathLst>
                <a:path w="118818" h="277281">
                  <a:moveTo>
                    <a:pt x="0" y="0"/>
                  </a:moveTo>
                  <a:lnTo>
                    <a:pt x="0" y="0"/>
                  </a:lnTo>
                  <a:lnTo>
                    <a:pt x="4364" y="36192"/>
                  </a:lnTo>
                  <a:lnTo>
                    <a:pt x="7173" y="81593"/>
                  </a:lnTo>
                  <a:lnTo>
                    <a:pt x="12831" y="116697"/>
                  </a:lnTo>
                  <a:lnTo>
                    <a:pt x="16286" y="151584"/>
                  </a:lnTo>
                  <a:lnTo>
                    <a:pt x="18231" y="199195"/>
                  </a:lnTo>
                  <a:lnTo>
                    <a:pt x="18890" y="243096"/>
                  </a:lnTo>
                  <a:lnTo>
                    <a:pt x="17097" y="252681"/>
                  </a:lnTo>
                  <a:lnTo>
                    <a:pt x="15631" y="255238"/>
                  </a:lnTo>
                  <a:lnTo>
                    <a:pt x="15360" y="255531"/>
                  </a:lnTo>
                  <a:lnTo>
                    <a:pt x="34468" y="213698"/>
                  </a:lnTo>
                  <a:lnTo>
                    <a:pt x="46363" y="195166"/>
                  </a:lnTo>
                  <a:lnTo>
                    <a:pt x="61058" y="179874"/>
                  </a:lnTo>
                  <a:lnTo>
                    <a:pt x="76996" y="171666"/>
                  </a:lnTo>
                  <a:lnTo>
                    <a:pt x="92077" y="168724"/>
                  </a:lnTo>
                  <a:lnTo>
                    <a:pt x="103482" y="169768"/>
                  </a:lnTo>
                  <a:lnTo>
                    <a:pt x="107793" y="173151"/>
                  </a:lnTo>
                  <a:lnTo>
                    <a:pt x="114465" y="184436"/>
                  </a:lnTo>
                  <a:lnTo>
                    <a:pt x="118817" y="210027"/>
                  </a:lnTo>
                  <a:lnTo>
                    <a:pt x="114191" y="227871"/>
                  </a:lnTo>
                  <a:lnTo>
                    <a:pt x="109993" y="236581"/>
                  </a:lnTo>
                  <a:lnTo>
                    <a:pt x="94042" y="251903"/>
                  </a:lnTo>
                  <a:lnTo>
                    <a:pt x="72841" y="264357"/>
                  </a:lnTo>
                  <a:lnTo>
                    <a:pt x="25742" y="277280"/>
                  </a:lnTo>
                  <a:lnTo>
                    <a:pt x="14732" y="274695"/>
                  </a:lnTo>
                  <a:lnTo>
                    <a:pt x="9823" y="272030"/>
                  </a:lnTo>
                  <a:lnTo>
                    <a:pt x="7254" y="266725"/>
                  </a:lnTo>
                  <a:lnTo>
                    <a:pt x="63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524"/>
            <p:cNvSpPr/>
            <p:nvPr>
              <p:custDataLst>
                <p:tags r:id="rId153"/>
              </p:custDataLst>
            </p:nvPr>
          </p:nvSpPr>
          <p:spPr>
            <a:xfrm>
              <a:off x="6242050" y="1193800"/>
              <a:ext cx="37218" cy="63501"/>
            </a:xfrm>
            <a:custGeom>
              <a:avLst/>
              <a:gdLst/>
              <a:ahLst/>
              <a:cxnLst/>
              <a:rect l="0" t="0" r="0" b="0"/>
              <a:pathLst>
                <a:path w="37218" h="63501">
                  <a:moveTo>
                    <a:pt x="31750" y="0"/>
                  </a:moveTo>
                  <a:lnTo>
                    <a:pt x="31750" y="0"/>
                  </a:lnTo>
                  <a:lnTo>
                    <a:pt x="35121" y="3371"/>
                  </a:lnTo>
                  <a:lnTo>
                    <a:pt x="36776" y="8789"/>
                  </a:lnTo>
                  <a:lnTo>
                    <a:pt x="37217" y="12209"/>
                  </a:lnTo>
                  <a:lnTo>
                    <a:pt x="33944" y="21654"/>
                  </a:lnTo>
                  <a:lnTo>
                    <a:pt x="20406" y="4075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525"/>
            <p:cNvSpPr/>
            <p:nvPr>
              <p:custDataLst>
                <p:tags r:id="rId154"/>
              </p:custDataLst>
            </p:nvPr>
          </p:nvSpPr>
          <p:spPr>
            <a:xfrm>
              <a:off x="4492142" y="767090"/>
              <a:ext cx="136001" cy="425066"/>
            </a:xfrm>
            <a:custGeom>
              <a:avLst/>
              <a:gdLst/>
              <a:ahLst/>
              <a:cxnLst/>
              <a:rect l="0" t="0" r="0" b="0"/>
              <a:pathLst>
                <a:path w="136001" h="425066">
                  <a:moveTo>
                    <a:pt x="3658" y="185410"/>
                  </a:moveTo>
                  <a:lnTo>
                    <a:pt x="3658" y="185410"/>
                  </a:lnTo>
                  <a:lnTo>
                    <a:pt x="287" y="178668"/>
                  </a:lnTo>
                  <a:lnTo>
                    <a:pt x="0" y="177388"/>
                  </a:lnTo>
                  <a:lnTo>
                    <a:pt x="513" y="177239"/>
                  </a:lnTo>
                  <a:lnTo>
                    <a:pt x="1562" y="177846"/>
                  </a:lnTo>
                  <a:lnTo>
                    <a:pt x="9779" y="192184"/>
                  </a:lnTo>
                  <a:lnTo>
                    <a:pt x="21151" y="231162"/>
                  </a:lnTo>
                  <a:lnTo>
                    <a:pt x="31188" y="263129"/>
                  </a:lnTo>
                  <a:lnTo>
                    <a:pt x="41999" y="297563"/>
                  </a:lnTo>
                  <a:lnTo>
                    <a:pt x="51507" y="336385"/>
                  </a:lnTo>
                  <a:lnTo>
                    <a:pt x="56675" y="371514"/>
                  </a:lnTo>
                  <a:lnTo>
                    <a:pt x="63362" y="417453"/>
                  </a:lnTo>
                  <a:lnTo>
                    <a:pt x="65471" y="424242"/>
                  </a:lnTo>
                  <a:lnTo>
                    <a:pt x="66033" y="425065"/>
                  </a:lnTo>
                  <a:lnTo>
                    <a:pt x="65128" y="377522"/>
                  </a:lnTo>
                  <a:lnTo>
                    <a:pt x="62022" y="338527"/>
                  </a:lnTo>
                  <a:lnTo>
                    <a:pt x="60206" y="314299"/>
                  </a:lnTo>
                  <a:lnTo>
                    <a:pt x="58290" y="288269"/>
                  </a:lnTo>
                  <a:lnTo>
                    <a:pt x="57013" y="259627"/>
                  </a:lnTo>
                  <a:lnTo>
                    <a:pt x="56161" y="229244"/>
                  </a:lnTo>
                  <a:lnTo>
                    <a:pt x="55593" y="197699"/>
                  </a:lnTo>
                  <a:lnTo>
                    <a:pt x="56626" y="167497"/>
                  </a:lnTo>
                  <a:lnTo>
                    <a:pt x="58726" y="138190"/>
                  </a:lnTo>
                  <a:lnTo>
                    <a:pt x="61535" y="109480"/>
                  </a:lnTo>
                  <a:lnTo>
                    <a:pt x="68423" y="64410"/>
                  </a:lnTo>
                  <a:lnTo>
                    <a:pt x="80232" y="20677"/>
                  </a:lnTo>
                  <a:lnTo>
                    <a:pt x="88491" y="6362"/>
                  </a:lnTo>
                  <a:lnTo>
                    <a:pt x="96865" y="0"/>
                  </a:lnTo>
                  <a:lnTo>
                    <a:pt x="101780" y="1125"/>
                  </a:lnTo>
                  <a:lnTo>
                    <a:pt x="112884" y="9902"/>
                  </a:lnTo>
                  <a:lnTo>
                    <a:pt x="131035" y="37452"/>
                  </a:lnTo>
                  <a:lnTo>
                    <a:pt x="136000" y="66029"/>
                  </a:lnTo>
                  <a:lnTo>
                    <a:pt x="133737" y="98485"/>
                  </a:lnTo>
                  <a:lnTo>
                    <a:pt x="115186" y="144524"/>
                  </a:lnTo>
                  <a:lnTo>
                    <a:pt x="84210" y="187328"/>
                  </a:lnTo>
                  <a:lnTo>
                    <a:pt x="35408" y="236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526"/>
            <p:cNvSpPr/>
            <p:nvPr>
              <p:custDataLst>
                <p:tags r:id="rId155"/>
              </p:custDataLst>
            </p:nvPr>
          </p:nvSpPr>
          <p:spPr>
            <a:xfrm>
              <a:off x="4673600" y="958850"/>
              <a:ext cx="152401" cy="192175"/>
            </a:xfrm>
            <a:custGeom>
              <a:avLst/>
              <a:gdLst/>
              <a:ahLst/>
              <a:cxnLst/>
              <a:rect l="0" t="0" r="0" b="0"/>
              <a:pathLst>
                <a:path w="152401" h="192175">
                  <a:moveTo>
                    <a:pt x="0" y="44450"/>
                  </a:moveTo>
                  <a:lnTo>
                    <a:pt x="0" y="44450"/>
                  </a:lnTo>
                  <a:lnTo>
                    <a:pt x="15915" y="50931"/>
                  </a:lnTo>
                  <a:lnTo>
                    <a:pt x="37562" y="67537"/>
                  </a:lnTo>
                  <a:lnTo>
                    <a:pt x="60440" y="98328"/>
                  </a:lnTo>
                  <a:lnTo>
                    <a:pt x="75372" y="134262"/>
                  </a:lnTo>
                  <a:lnTo>
                    <a:pt x="79360" y="159155"/>
                  </a:lnTo>
                  <a:lnTo>
                    <a:pt x="75488" y="178686"/>
                  </a:lnTo>
                  <a:lnTo>
                    <a:pt x="71492" y="186857"/>
                  </a:lnTo>
                  <a:lnTo>
                    <a:pt x="66711" y="190894"/>
                  </a:lnTo>
                  <a:lnTo>
                    <a:pt x="61407" y="192174"/>
                  </a:lnTo>
                  <a:lnTo>
                    <a:pt x="55756" y="191616"/>
                  </a:lnTo>
                  <a:lnTo>
                    <a:pt x="51281" y="187010"/>
                  </a:lnTo>
                  <a:lnTo>
                    <a:pt x="44428" y="170605"/>
                  </a:lnTo>
                  <a:lnTo>
                    <a:pt x="46717" y="130826"/>
                  </a:lnTo>
                  <a:lnTo>
                    <a:pt x="63074" y="83292"/>
                  </a:lnTo>
                  <a:lnTo>
                    <a:pt x="92537" y="43572"/>
                  </a:lnTo>
                  <a:lnTo>
                    <a:pt x="136185" y="1080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527"/>
            <p:cNvSpPr/>
            <p:nvPr>
              <p:custDataLst>
                <p:tags r:id="rId156"/>
              </p:custDataLst>
            </p:nvPr>
          </p:nvSpPr>
          <p:spPr>
            <a:xfrm>
              <a:off x="5020606" y="873812"/>
              <a:ext cx="91145" cy="396189"/>
            </a:xfrm>
            <a:custGeom>
              <a:avLst/>
              <a:gdLst/>
              <a:ahLst/>
              <a:cxnLst/>
              <a:rect l="0" t="0" r="0" b="0"/>
              <a:pathLst>
                <a:path w="91145" h="396189">
                  <a:moveTo>
                    <a:pt x="72094" y="8838"/>
                  </a:moveTo>
                  <a:lnTo>
                    <a:pt x="72094" y="8838"/>
                  </a:lnTo>
                  <a:lnTo>
                    <a:pt x="72094" y="0"/>
                  </a:lnTo>
                  <a:lnTo>
                    <a:pt x="70682" y="124"/>
                  </a:lnTo>
                  <a:lnTo>
                    <a:pt x="65352" y="4024"/>
                  </a:lnTo>
                  <a:lnTo>
                    <a:pt x="36634" y="49855"/>
                  </a:lnTo>
                  <a:lnTo>
                    <a:pt x="22468" y="85864"/>
                  </a:lnTo>
                  <a:lnTo>
                    <a:pt x="10997" y="131031"/>
                  </a:lnTo>
                  <a:lnTo>
                    <a:pt x="5963" y="155917"/>
                  </a:lnTo>
                  <a:lnTo>
                    <a:pt x="2606" y="180268"/>
                  </a:lnTo>
                  <a:lnTo>
                    <a:pt x="369" y="204264"/>
                  </a:lnTo>
                  <a:lnTo>
                    <a:pt x="0" y="250211"/>
                  </a:lnTo>
                  <a:lnTo>
                    <a:pt x="6891" y="291798"/>
                  </a:lnTo>
                  <a:lnTo>
                    <a:pt x="22654" y="327685"/>
                  </a:lnTo>
                  <a:lnTo>
                    <a:pt x="43771" y="357276"/>
                  </a:lnTo>
                  <a:lnTo>
                    <a:pt x="91144" y="396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528"/>
            <p:cNvSpPr/>
            <p:nvPr>
              <p:custDataLst>
                <p:tags r:id="rId157"/>
              </p:custDataLst>
            </p:nvPr>
          </p:nvSpPr>
          <p:spPr>
            <a:xfrm>
              <a:off x="5232664" y="1023256"/>
              <a:ext cx="104550" cy="326093"/>
            </a:xfrm>
            <a:custGeom>
              <a:avLst/>
              <a:gdLst/>
              <a:ahLst/>
              <a:cxnLst/>
              <a:rect l="0" t="0" r="0" b="0"/>
              <a:pathLst>
                <a:path w="104550" h="326093">
                  <a:moveTo>
                    <a:pt x="31486" y="94344"/>
                  </a:moveTo>
                  <a:lnTo>
                    <a:pt x="31486" y="94344"/>
                  </a:lnTo>
                  <a:lnTo>
                    <a:pt x="17181" y="133068"/>
                  </a:lnTo>
                  <a:lnTo>
                    <a:pt x="13842" y="169631"/>
                  </a:lnTo>
                  <a:lnTo>
                    <a:pt x="12852" y="215116"/>
                  </a:lnTo>
                  <a:lnTo>
                    <a:pt x="9188" y="260969"/>
                  </a:lnTo>
                  <a:lnTo>
                    <a:pt x="6699" y="308455"/>
                  </a:lnTo>
                  <a:lnTo>
                    <a:pt x="6207" y="326092"/>
                  </a:lnTo>
                  <a:lnTo>
                    <a:pt x="1070" y="283038"/>
                  </a:lnTo>
                  <a:lnTo>
                    <a:pt x="329" y="250880"/>
                  </a:lnTo>
                  <a:lnTo>
                    <a:pt x="0" y="208366"/>
                  </a:lnTo>
                  <a:lnTo>
                    <a:pt x="3616" y="161248"/>
                  </a:lnTo>
                  <a:lnTo>
                    <a:pt x="10633" y="114201"/>
                  </a:lnTo>
                  <a:lnTo>
                    <a:pt x="20806" y="72125"/>
                  </a:lnTo>
                  <a:lnTo>
                    <a:pt x="38434" y="29591"/>
                  </a:lnTo>
                  <a:lnTo>
                    <a:pt x="57063" y="5857"/>
                  </a:lnTo>
                  <a:lnTo>
                    <a:pt x="64060" y="2191"/>
                  </a:lnTo>
                  <a:lnTo>
                    <a:pt x="79359" y="0"/>
                  </a:lnTo>
                  <a:lnTo>
                    <a:pt x="85979" y="2520"/>
                  </a:lnTo>
                  <a:lnTo>
                    <a:pt x="97098" y="12846"/>
                  </a:lnTo>
                  <a:lnTo>
                    <a:pt x="102980" y="30606"/>
                  </a:lnTo>
                  <a:lnTo>
                    <a:pt x="104549" y="41269"/>
                  </a:lnTo>
                  <a:lnTo>
                    <a:pt x="100647" y="64405"/>
                  </a:lnTo>
                  <a:lnTo>
                    <a:pt x="90446" y="88093"/>
                  </a:lnTo>
                  <a:lnTo>
                    <a:pt x="57034" y="128282"/>
                  </a:lnTo>
                  <a:lnTo>
                    <a:pt x="40725" y="140472"/>
                  </a:lnTo>
                  <a:lnTo>
                    <a:pt x="12436" y="145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529"/>
            <p:cNvSpPr/>
            <p:nvPr>
              <p:custDataLst>
                <p:tags r:id="rId158"/>
              </p:custDataLst>
            </p:nvPr>
          </p:nvSpPr>
          <p:spPr>
            <a:xfrm>
              <a:off x="5506279" y="988467"/>
              <a:ext cx="145222" cy="213280"/>
            </a:xfrm>
            <a:custGeom>
              <a:avLst/>
              <a:gdLst/>
              <a:ahLst/>
              <a:cxnLst/>
              <a:rect l="0" t="0" r="0" b="0"/>
              <a:pathLst>
                <a:path w="145222" h="213280">
                  <a:moveTo>
                    <a:pt x="113471" y="27533"/>
                  </a:moveTo>
                  <a:lnTo>
                    <a:pt x="113471" y="27533"/>
                  </a:lnTo>
                  <a:lnTo>
                    <a:pt x="122309" y="9856"/>
                  </a:lnTo>
                  <a:lnTo>
                    <a:pt x="122186" y="6576"/>
                  </a:lnTo>
                  <a:lnTo>
                    <a:pt x="120691" y="3684"/>
                  </a:lnTo>
                  <a:lnTo>
                    <a:pt x="118285" y="1050"/>
                  </a:lnTo>
                  <a:lnTo>
                    <a:pt x="113857" y="0"/>
                  </a:lnTo>
                  <a:lnTo>
                    <a:pt x="101413" y="715"/>
                  </a:lnTo>
                  <a:lnTo>
                    <a:pt x="75169" y="15197"/>
                  </a:lnTo>
                  <a:lnTo>
                    <a:pt x="41680" y="44104"/>
                  </a:lnTo>
                  <a:lnTo>
                    <a:pt x="15060" y="89593"/>
                  </a:lnTo>
                  <a:lnTo>
                    <a:pt x="507" y="136546"/>
                  </a:lnTo>
                  <a:lnTo>
                    <a:pt x="0" y="163002"/>
                  </a:lnTo>
                  <a:lnTo>
                    <a:pt x="1841" y="174995"/>
                  </a:lnTo>
                  <a:lnTo>
                    <a:pt x="11411" y="193966"/>
                  </a:lnTo>
                  <a:lnTo>
                    <a:pt x="17914" y="201989"/>
                  </a:lnTo>
                  <a:lnTo>
                    <a:pt x="38310" y="210902"/>
                  </a:lnTo>
                  <a:lnTo>
                    <a:pt x="50664" y="213279"/>
                  </a:lnTo>
                  <a:lnTo>
                    <a:pt x="91647" y="206512"/>
                  </a:lnTo>
                  <a:lnTo>
                    <a:pt x="124957" y="191101"/>
                  </a:lnTo>
                  <a:lnTo>
                    <a:pt x="131712" y="184556"/>
                  </a:lnTo>
                  <a:lnTo>
                    <a:pt x="145221" y="154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530"/>
            <p:cNvSpPr/>
            <p:nvPr>
              <p:custDataLst>
                <p:tags r:id="rId159"/>
              </p:custDataLst>
            </p:nvPr>
          </p:nvSpPr>
          <p:spPr>
            <a:xfrm>
              <a:off x="5514448" y="1092200"/>
              <a:ext cx="162453" cy="25401"/>
            </a:xfrm>
            <a:custGeom>
              <a:avLst/>
              <a:gdLst/>
              <a:ahLst/>
              <a:cxnLst/>
              <a:rect l="0" t="0" r="0" b="0"/>
              <a:pathLst>
                <a:path w="162453" h="25401">
                  <a:moveTo>
                    <a:pt x="16402" y="25400"/>
                  </a:moveTo>
                  <a:lnTo>
                    <a:pt x="16402" y="25400"/>
                  </a:lnTo>
                  <a:lnTo>
                    <a:pt x="0" y="25400"/>
                  </a:lnTo>
                  <a:lnTo>
                    <a:pt x="39679" y="22029"/>
                  </a:lnTo>
                  <a:lnTo>
                    <a:pt x="81546" y="13191"/>
                  </a:lnTo>
                  <a:lnTo>
                    <a:pt x="113324" y="7509"/>
                  </a:lnTo>
                  <a:lnTo>
                    <a:pt x="1624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531"/>
            <p:cNvSpPr/>
            <p:nvPr>
              <p:custDataLst>
                <p:tags r:id="rId160"/>
              </p:custDataLst>
            </p:nvPr>
          </p:nvSpPr>
          <p:spPr>
            <a:xfrm>
              <a:off x="5823234" y="871094"/>
              <a:ext cx="177517" cy="371112"/>
            </a:xfrm>
            <a:custGeom>
              <a:avLst/>
              <a:gdLst/>
              <a:ahLst/>
              <a:cxnLst/>
              <a:rect l="0" t="0" r="0" b="0"/>
              <a:pathLst>
                <a:path w="177517" h="371112">
                  <a:moveTo>
                    <a:pt x="158466" y="11556"/>
                  </a:moveTo>
                  <a:lnTo>
                    <a:pt x="158466" y="11556"/>
                  </a:lnTo>
                  <a:lnTo>
                    <a:pt x="158466" y="8185"/>
                  </a:lnTo>
                  <a:lnTo>
                    <a:pt x="156585" y="4648"/>
                  </a:lnTo>
                  <a:lnTo>
                    <a:pt x="155095" y="2718"/>
                  </a:lnTo>
                  <a:lnTo>
                    <a:pt x="149677" y="572"/>
                  </a:lnTo>
                  <a:lnTo>
                    <a:pt x="146257" y="0"/>
                  </a:lnTo>
                  <a:lnTo>
                    <a:pt x="104663" y="4424"/>
                  </a:lnTo>
                  <a:lnTo>
                    <a:pt x="58073" y="17036"/>
                  </a:lnTo>
                  <a:lnTo>
                    <a:pt x="42585" y="22458"/>
                  </a:lnTo>
                  <a:lnTo>
                    <a:pt x="33350" y="29572"/>
                  </a:lnTo>
                  <a:lnTo>
                    <a:pt x="24184" y="48252"/>
                  </a:lnTo>
                  <a:lnTo>
                    <a:pt x="15472" y="91398"/>
                  </a:lnTo>
                  <a:lnTo>
                    <a:pt x="13323" y="137362"/>
                  </a:lnTo>
                  <a:lnTo>
                    <a:pt x="12818" y="172597"/>
                  </a:lnTo>
                  <a:lnTo>
                    <a:pt x="10713" y="207543"/>
                  </a:lnTo>
                  <a:lnTo>
                    <a:pt x="8131" y="241889"/>
                  </a:lnTo>
                  <a:lnTo>
                    <a:pt x="6985" y="275969"/>
                  </a:lnTo>
                  <a:lnTo>
                    <a:pt x="2967" y="320147"/>
                  </a:lnTo>
                  <a:lnTo>
                    <a:pt x="0" y="365424"/>
                  </a:lnTo>
                  <a:lnTo>
                    <a:pt x="1317" y="368118"/>
                  </a:lnTo>
                  <a:lnTo>
                    <a:pt x="3606" y="369914"/>
                  </a:lnTo>
                  <a:lnTo>
                    <a:pt x="6543" y="371111"/>
                  </a:lnTo>
                  <a:lnTo>
                    <a:pt x="38014" y="367258"/>
                  </a:lnTo>
                  <a:lnTo>
                    <a:pt x="77072" y="358171"/>
                  </a:lnTo>
                  <a:lnTo>
                    <a:pt x="122668" y="350696"/>
                  </a:lnTo>
                  <a:lnTo>
                    <a:pt x="177516" y="341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532"/>
            <p:cNvSpPr/>
            <p:nvPr>
              <p:custDataLst>
                <p:tags r:id="rId161"/>
              </p:custDataLst>
            </p:nvPr>
          </p:nvSpPr>
          <p:spPr>
            <a:xfrm>
              <a:off x="6025857" y="1045330"/>
              <a:ext cx="171744" cy="123071"/>
            </a:xfrm>
            <a:custGeom>
              <a:avLst/>
              <a:gdLst/>
              <a:ahLst/>
              <a:cxnLst/>
              <a:rect l="0" t="0" r="0" b="0"/>
              <a:pathLst>
                <a:path w="171744" h="123071">
                  <a:moveTo>
                    <a:pt x="114593" y="53220"/>
                  </a:moveTo>
                  <a:lnTo>
                    <a:pt x="114593" y="53220"/>
                  </a:lnTo>
                  <a:lnTo>
                    <a:pt x="111222" y="43107"/>
                  </a:lnTo>
                  <a:lnTo>
                    <a:pt x="111448" y="34379"/>
                  </a:lnTo>
                  <a:lnTo>
                    <a:pt x="112495" y="30076"/>
                  </a:lnTo>
                  <a:lnTo>
                    <a:pt x="111780" y="21532"/>
                  </a:lnTo>
                  <a:lnTo>
                    <a:pt x="109109" y="13736"/>
                  </a:lnTo>
                  <a:lnTo>
                    <a:pt x="105571" y="7920"/>
                  </a:lnTo>
                  <a:lnTo>
                    <a:pt x="96239" y="679"/>
                  </a:lnTo>
                  <a:lnTo>
                    <a:pt x="84799" y="0"/>
                  </a:lnTo>
                  <a:lnTo>
                    <a:pt x="77797" y="806"/>
                  </a:lnTo>
                  <a:lnTo>
                    <a:pt x="51088" y="15426"/>
                  </a:lnTo>
                  <a:lnTo>
                    <a:pt x="20831" y="41003"/>
                  </a:lnTo>
                  <a:lnTo>
                    <a:pt x="7540" y="60725"/>
                  </a:lnTo>
                  <a:lnTo>
                    <a:pt x="691" y="80544"/>
                  </a:lnTo>
                  <a:lnTo>
                    <a:pt x="0" y="98761"/>
                  </a:lnTo>
                  <a:lnTo>
                    <a:pt x="2214" y="105453"/>
                  </a:lnTo>
                  <a:lnTo>
                    <a:pt x="10320" y="114770"/>
                  </a:lnTo>
                  <a:lnTo>
                    <a:pt x="26622" y="117500"/>
                  </a:lnTo>
                  <a:lnTo>
                    <a:pt x="46568" y="114950"/>
                  </a:lnTo>
                  <a:lnTo>
                    <a:pt x="73663" y="100908"/>
                  </a:lnTo>
                  <a:lnTo>
                    <a:pt x="121034" y="59247"/>
                  </a:lnTo>
                  <a:lnTo>
                    <a:pt x="123120" y="57943"/>
                  </a:lnTo>
                  <a:lnTo>
                    <a:pt x="124511" y="57780"/>
                  </a:lnTo>
                  <a:lnTo>
                    <a:pt x="125437" y="58377"/>
                  </a:lnTo>
                  <a:lnTo>
                    <a:pt x="131995" y="70179"/>
                  </a:lnTo>
                  <a:lnTo>
                    <a:pt x="145542" y="98231"/>
                  </a:lnTo>
                  <a:lnTo>
                    <a:pt x="171743" y="12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569"/>
          <p:cNvGrpSpPr/>
          <p:nvPr/>
        </p:nvGrpSpPr>
        <p:grpSpPr>
          <a:xfrm>
            <a:off x="7381679" y="965200"/>
            <a:ext cx="341858" cy="330201"/>
            <a:chOff x="7381679" y="965200"/>
            <a:chExt cx="341858" cy="330201"/>
          </a:xfrm>
        </p:grpSpPr>
        <p:sp>
          <p:nvSpPr>
            <p:cNvPr id="89" name="SMARTInkShape-3533"/>
            <p:cNvSpPr/>
            <p:nvPr>
              <p:custDataLst>
                <p:tags r:id="rId148"/>
              </p:custDataLst>
            </p:nvPr>
          </p:nvSpPr>
          <p:spPr>
            <a:xfrm>
              <a:off x="7423150" y="1193800"/>
              <a:ext cx="300387" cy="101601"/>
            </a:xfrm>
            <a:custGeom>
              <a:avLst/>
              <a:gdLst/>
              <a:ahLst/>
              <a:cxnLst/>
              <a:rect l="0" t="0" r="0" b="0"/>
              <a:pathLst>
                <a:path w="300387" h="101601">
                  <a:moveTo>
                    <a:pt x="273050" y="0"/>
                  </a:moveTo>
                  <a:lnTo>
                    <a:pt x="273050" y="0"/>
                  </a:lnTo>
                  <a:lnTo>
                    <a:pt x="300386" y="0"/>
                  </a:lnTo>
                  <a:lnTo>
                    <a:pt x="299741" y="706"/>
                  </a:lnTo>
                  <a:lnTo>
                    <a:pt x="257671" y="15580"/>
                  </a:lnTo>
                  <a:lnTo>
                    <a:pt x="220824" y="26680"/>
                  </a:lnTo>
                  <a:lnTo>
                    <a:pt x="176462" y="40080"/>
                  </a:lnTo>
                  <a:lnTo>
                    <a:pt x="150802" y="48592"/>
                  </a:lnTo>
                  <a:lnTo>
                    <a:pt x="123817" y="57795"/>
                  </a:lnTo>
                  <a:lnTo>
                    <a:pt x="76902" y="73664"/>
                  </a:lnTo>
                  <a:lnTo>
                    <a:pt x="39822" y="86362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534"/>
            <p:cNvSpPr/>
            <p:nvPr>
              <p:custDataLst>
                <p:tags r:id="rId149"/>
              </p:custDataLst>
            </p:nvPr>
          </p:nvSpPr>
          <p:spPr>
            <a:xfrm>
              <a:off x="7381679" y="965200"/>
              <a:ext cx="273993" cy="222251"/>
            </a:xfrm>
            <a:custGeom>
              <a:avLst/>
              <a:gdLst/>
              <a:ahLst/>
              <a:cxnLst/>
              <a:rect l="0" t="0" r="0" b="0"/>
              <a:pathLst>
                <a:path w="273993" h="2222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8016" y="3371"/>
                  </a:lnTo>
                  <a:lnTo>
                    <a:pt x="47719" y="16606"/>
                  </a:lnTo>
                  <a:lnTo>
                    <a:pt x="81876" y="27136"/>
                  </a:lnTo>
                  <a:lnTo>
                    <a:pt x="122460" y="38872"/>
                  </a:lnTo>
                  <a:lnTo>
                    <a:pt x="164954" y="51848"/>
                  </a:lnTo>
                  <a:lnTo>
                    <a:pt x="205008" y="67023"/>
                  </a:lnTo>
                  <a:lnTo>
                    <a:pt x="238332" y="79412"/>
                  </a:lnTo>
                  <a:lnTo>
                    <a:pt x="263019" y="90328"/>
                  </a:lnTo>
                  <a:lnTo>
                    <a:pt x="273992" y="102234"/>
                  </a:lnTo>
                  <a:lnTo>
                    <a:pt x="273391" y="109079"/>
                  </a:lnTo>
                  <a:lnTo>
                    <a:pt x="263315" y="124209"/>
                  </a:lnTo>
                  <a:lnTo>
                    <a:pt x="220953" y="145223"/>
                  </a:lnTo>
                  <a:lnTo>
                    <a:pt x="179801" y="160264"/>
                  </a:lnTo>
                  <a:lnTo>
                    <a:pt x="135408" y="174945"/>
                  </a:lnTo>
                  <a:lnTo>
                    <a:pt x="94509" y="186174"/>
                  </a:lnTo>
                  <a:lnTo>
                    <a:pt x="60809" y="195868"/>
                  </a:lnTo>
                  <a:lnTo>
                    <a:pt x="18165" y="210218"/>
                  </a:lnTo>
                  <a:lnTo>
                    <a:pt x="16056" y="212818"/>
                  </a:lnTo>
                  <a:lnTo>
                    <a:pt x="17471" y="215256"/>
                  </a:lnTo>
                  <a:lnTo>
                    <a:pt x="21239" y="217587"/>
                  </a:lnTo>
                  <a:lnTo>
                    <a:pt x="60250" y="220868"/>
                  </a:lnTo>
                  <a:lnTo>
                    <a:pt x="92271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570"/>
          <p:cNvGrpSpPr/>
          <p:nvPr/>
        </p:nvGrpSpPr>
        <p:grpSpPr>
          <a:xfrm>
            <a:off x="8187626" y="1041400"/>
            <a:ext cx="765875" cy="256925"/>
            <a:chOff x="8187626" y="1041400"/>
            <a:chExt cx="765875" cy="256925"/>
          </a:xfrm>
        </p:grpSpPr>
        <p:sp>
          <p:nvSpPr>
            <p:cNvPr id="92" name="SMARTInkShape-3535"/>
            <p:cNvSpPr/>
            <p:nvPr>
              <p:custDataLst>
                <p:tags r:id="rId143"/>
              </p:custDataLst>
            </p:nvPr>
          </p:nvSpPr>
          <p:spPr>
            <a:xfrm>
              <a:off x="8187626" y="1043469"/>
              <a:ext cx="135928" cy="202434"/>
            </a:xfrm>
            <a:custGeom>
              <a:avLst/>
              <a:gdLst/>
              <a:ahLst/>
              <a:cxnLst/>
              <a:rect l="0" t="0" r="0" b="0"/>
              <a:pathLst>
                <a:path w="135928" h="202434">
                  <a:moveTo>
                    <a:pt x="67374" y="74131"/>
                  </a:moveTo>
                  <a:lnTo>
                    <a:pt x="67374" y="74131"/>
                  </a:lnTo>
                  <a:lnTo>
                    <a:pt x="82569" y="31512"/>
                  </a:lnTo>
                  <a:lnTo>
                    <a:pt x="88732" y="12585"/>
                  </a:lnTo>
                  <a:lnTo>
                    <a:pt x="87920" y="4914"/>
                  </a:lnTo>
                  <a:lnTo>
                    <a:pt x="86011" y="2586"/>
                  </a:lnTo>
                  <a:lnTo>
                    <a:pt x="80125" y="0"/>
                  </a:lnTo>
                  <a:lnTo>
                    <a:pt x="69043" y="4495"/>
                  </a:lnTo>
                  <a:lnTo>
                    <a:pt x="62136" y="8657"/>
                  </a:lnTo>
                  <a:lnTo>
                    <a:pt x="32191" y="44854"/>
                  </a:lnTo>
                  <a:lnTo>
                    <a:pt x="14343" y="78052"/>
                  </a:lnTo>
                  <a:lnTo>
                    <a:pt x="2176" y="111857"/>
                  </a:lnTo>
                  <a:lnTo>
                    <a:pt x="0" y="153983"/>
                  </a:lnTo>
                  <a:lnTo>
                    <a:pt x="4739" y="177825"/>
                  </a:lnTo>
                  <a:lnTo>
                    <a:pt x="10801" y="187004"/>
                  </a:lnTo>
                  <a:lnTo>
                    <a:pt x="28824" y="200967"/>
                  </a:lnTo>
                  <a:lnTo>
                    <a:pt x="40968" y="202433"/>
                  </a:lnTo>
                  <a:lnTo>
                    <a:pt x="69514" y="196536"/>
                  </a:lnTo>
                  <a:lnTo>
                    <a:pt x="107205" y="173977"/>
                  </a:lnTo>
                  <a:lnTo>
                    <a:pt x="124117" y="153079"/>
                  </a:lnTo>
                  <a:lnTo>
                    <a:pt x="130603" y="141580"/>
                  </a:lnTo>
                  <a:lnTo>
                    <a:pt x="135927" y="111869"/>
                  </a:lnTo>
                  <a:lnTo>
                    <a:pt x="133826" y="79615"/>
                  </a:lnTo>
                  <a:lnTo>
                    <a:pt x="117481" y="40478"/>
                  </a:lnTo>
                  <a:lnTo>
                    <a:pt x="105165" y="24837"/>
                  </a:lnTo>
                  <a:lnTo>
                    <a:pt x="98212" y="20807"/>
                  </a:lnTo>
                  <a:lnTo>
                    <a:pt x="67374" y="16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536"/>
            <p:cNvSpPr/>
            <p:nvPr>
              <p:custDataLst>
                <p:tags r:id="rId144"/>
              </p:custDataLst>
            </p:nvPr>
          </p:nvSpPr>
          <p:spPr>
            <a:xfrm>
              <a:off x="8412321" y="1187450"/>
              <a:ext cx="26830" cy="25401"/>
            </a:xfrm>
            <a:custGeom>
              <a:avLst/>
              <a:gdLst/>
              <a:ahLst/>
              <a:cxnLst/>
              <a:rect l="0" t="0" r="0" b="0"/>
              <a:pathLst>
                <a:path w="26830" h="25401">
                  <a:moveTo>
                    <a:pt x="14129" y="25400"/>
                  </a:moveTo>
                  <a:lnTo>
                    <a:pt x="14129" y="25400"/>
                  </a:lnTo>
                  <a:lnTo>
                    <a:pt x="10758" y="22029"/>
                  </a:lnTo>
                  <a:lnTo>
                    <a:pt x="5340" y="20374"/>
                  </a:lnTo>
                  <a:lnTo>
                    <a:pt x="1919" y="19933"/>
                  </a:lnTo>
                  <a:lnTo>
                    <a:pt x="345" y="18227"/>
                  </a:lnTo>
                  <a:lnTo>
                    <a:pt x="0" y="15679"/>
                  </a:lnTo>
                  <a:lnTo>
                    <a:pt x="476" y="12569"/>
                  </a:lnTo>
                  <a:lnTo>
                    <a:pt x="3616" y="9791"/>
                  </a:lnTo>
                  <a:lnTo>
                    <a:pt x="268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537"/>
            <p:cNvSpPr/>
            <p:nvPr>
              <p:custDataLst>
                <p:tags r:id="rId145"/>
              </p:custDataLst>
            </p:nvPr>
          </p:nvSpPr>
          <p:spPr>
            <a:xfrm>
              <a:off x="8500209" y="1054373"/>
              <a:ext cx="104042" cy="215628"/>
            </a:xfrm>
            <a:custGeom>
              <a:avLst/>
              <a:gdLst/>
              <a:ahLst/>
              <a:cxnLst/>
              <a:rect l="0" t="0" r="0" b="0"/>
              <a:pathLst>
                <a:path w="104042" h="215628">
                  <a:moveTo>
                    <a:pt x="104041" y="56877"/>
                  </a:moveTo>
                  <a:lnTo>
                    <a:pt x="104041" y="56877"/>
                  </a:lnTo>
                  <a:lnTo>
                    <a:pt x="77526" y="16056"/>
                  </a:lnTo>
                  <a:lnTo>
                    <a:pt x="61682" y="5103"/>
                  </a:lnTo>
                  <a:lnTo>
                    <a:pt x="52519" y="1194"/>
                  </a:lnTo>
                  <a:lnTo>
                    <a:pt x="44293" y="0"/>
                  </a:lnTo>
                  <a:lnTo>
                    <a:pt x="29508" y="2435"/>
                  </a:lnTo>
                  <a:lnTo>
                    <a:pt x="9285" y="15111"/>
                  </a:lnTo>
                  <a:lnTo>
                    <a:pt x="1954" y="26320"/>
                  </a:lnTo>
                  <a:lnTo>
                    <a:pt x="0" y="32272"/>
                  </a:lnTo>
                  <a:lnTo>
                    <a:pt x="1519" y="37652"/>
                  </a:lnTo>
                  <a:lnTo>
                    <a:pt x="10733" y="47392"/>
                  </a:lnTo>
                  <a:lnTo>
                    <a:pt x="24236" y="52661"/>
                  </a:lnTo>
                  <a:lnTo>
                    <a:pt x="68769" y="58388"/>
                  </a:lnTo>
                  <a:lnTo>
                    <a:pt x="74176" y="60001"/>
                  </a:lnTo>
                  <a:lnTo>
                    <a:pt x="77781" y="63193"/>
                  </a:lnTo>
                  <a:lnTo>
                    <a:pt x="81787" y="72384"/>
                  </a:lnTo>
                  <a:lnTo>
                    <a:pt x="79994" y="110035"/>
                  </a:lnTo>
                  <a:lnTo>
                    <a:pt x="78908" y="152175"/>
                  </a:lnTo>
                  <a:lnTo>
                    <a:pt x="80087" y="197864"/>
                  </a:lnTo>
                  <a:lnTo>
                    <a:pt x="91341" y="215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538"/>
            <p:cNvSpPr/>
            <p:nvPr>
              <p:custDataLst>
                <p:tags r:id="rId146"/>
              </p:custDataLst>
            </p:nvPr>
          </p:nvSpPr>
          <p:spPr>
            <a:xfrm>
              <a:off x="8724798" y="1063261"/>
              <a:ext cx="69953" cy="235064"/>
            </a:xfrm>
            <a:custGeom>
              <a:avLst/>
              <a:gdLst/>
              <a:ahLst/>
              <a:cxnLst/>
              <a:rect l="0" t="0" r="0" b="0"/>
              <a:pathLst>
                <a:path w="69953" h="235064">
                  <a:moveTo>
                    <a:pt x="69952" y="35289"/>
                  </a:moveTo>
                  <a:lnTo>
                    <a:pt x="69952" y="35289"/>
                  </a:lnTo>
                  <a:lnTo>
                    <a:pt x="64176" y="16422"/>
                  </a:lnTo>
                  <a:lnTo>
                    <a:pt x="57743" y="6678"/>
                  </a:lnTo>
                  <a:lnTo>
                    <a:pt x="52641" y="3515"/>
                  </a:lnTo>
                  <a:lnTo>
                    <a:pt x="39445" y="0"/>
                  </a:lnTo>
                  <a:lnTo>
                    <a:pt x="32681" y="1180"/>
                  </a:lnTo>
                  <a:lnTo>
                    <a:pt x="19520" y="8135"/>
                  </a:lnTo>
                  <a:lnTo>
                    <a:pt x="8496" y="22045"/>
                  </a:lnTo>
                  <a:lnTo>
                    <a:pt x="3582" y="30693"/>
                  </a:lnTo>
                  <a:lnTo>
                    <a:pt x="0" y="49709"/>
                  </a:lnTo>
                  <a:lnTo>
                    <a:pt x="73" y="84012"/>
                  </a:lnTo>
                  <a:lnTo>
                    <a:pt x="2207" y="110566"/>
                  </a:lnTo>
                  <a:lnTo>
                    <a:pt x="16012" y="149315"/>
                  </a:lnTo>
                  <a:lnTo>
                    <a:pt x="41841" y="196572"/>
                  </a:lnTo>
                  <a:lnTo>
                    <a:pt x="52686" y="220895"/>
                  </a:lnTo>
                  <a:lnTo>
                    <a:pt x="54208" y="226760"/>
                  </a:lnTo>
                  <a:lnTo>
                    <a:pt x="53811" y="230670"/>
                  </a:lnTo>
                  <a:lnTo>
                    <a:pt x="52136" y="233276"/>
                  </a:lnTo>
                  <a:lnTo>
                    <a:pt x="49608" y="235014"/>
                  </a:lnTo>
                  <a:lnTo>
                    <a:pt x="41156" y="235063"/>
                  </a:lnTo>
                  <a:lnTo>
                    <a:pt x="35936" y="234088"/>
                  </a:lnTo>
                  <a:lnTo>
                    <a:pt x="102" y="213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539"/>
            <p:cNvSpPr/>
            <p:nvPr>
              <p:custDataLst>
                <p:tags r:id="rId147"/>
              </p:custDataLst>
            </p:nvPr>
          </p:nvSpPr>
          <p:spPr>
            <a:xfrm>
              <a:off x="8807450" y="1041400"/>
              <a:ext cx="146051" cy="25401"/>
            </a:xfrm>
            <a:custGeom>
              <a:avLst/>
              <a:gdLst/>
              <a:ahLst/>
              <a:cxnLst/>
              <a:rect l="0" t="0" r="0" b="0"/>
              <a:pathLst>
                <a:path w="146051" h="25401">
                  <a:moveTo>
                    <a:pt x="0" y="25400"/>
                  </a:moveTo>
                  <a:lnTo>
                    <a:pt x="0" y="25400"/>
                  </a:lnTo>
                  <a:lnTo>
                    <a:pt x="47089" y="16611"/>
                  </a:lnTo>
                  <a:lnTo>
                    <a:pt x="79490" y="10205"/>
                  </a:lnTo>
                  <a:lnTo>
                    <a:pt x="123819" y="3337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571"/>
          <p:cNvGrpSpPr/>
          <p:nvPr/>
        </p:nvGrpSpPr>
        <p:grpSpPr>
          <a:xfrm>
            <a:off x="5937607" y="1352977"/>
            <a:ext cx="729894" cy="49075"/>
            <a:chOff x="5937607" y="1352977"/>
            <a:chExt cx="729894" cy="49075"/>
          </a:xfrm>
        </p:grpSpPr>
        <p:sp>
          <p:nvSpPr>
            <p:cNvPr id="98" name="SMARTInkShape-3540"/>
            <p:cNvSpPr/>
            <p:nvPr>
              <p:custDataLst>
                <p:tags r:id="rId141"/>
              </p:custDataLst>
            </p:nvPr>
          </p:nvSpPr>
          <p:spPr>
            <a:xfrm>
              <a:off x="5937607" y="1352977"/>
              <a:ext cx="266344" cy="36966"/>
            </a:xfrm>
            <a:custGeom>
              <a:avLst/>
              <a:gdLst/>
              <a:ahLst/>
              <a:cxnLst/>
              <a:rect l="0" t="0" r="0" b="0"/>
              <a:pathLst>
                <a:path w="266344" h="36966">
                  <a:moveTo>
                    <a:pt x="63143" y="12273"/>
                  </a:moveTo>
                  <a:lnTo>
                    <a:pt x="63143" y="12273"/>
                  </a:lnTo>
                  <a:lnTo>
                    <a:pt x="52208" y="12273"/>
                  </a:lnTo>
                  <a:lnTo>
                    <a:pt x="93206" y="11567"/>
                  </a:lnTo>
                  <a:lnTo>
                    <a:pt x="125188" y="8902"/>
                  </a:lnTo>
                  <a:lnTo>
                    <a:pt x="158687" y="7247"/>
                  </a:lnTo>
                  <a:lnTo>
                    <a:pt x="203635" y="4434"/>
                  </a:lnTo>
                  <a:lnTo>
                    <a:pt x="238983" y="213"/>
                  </a:lnTo>
                  <a:lnTo>
                    <a:pt x="238931" y="0"/>
                  </a:lnTo>
                  <a:lnTo>
                    <a:pt x="192491" y="4699"/>
                  </a:lnTo>
                  <a:lnTo>
                    <a:pt x="154027" y="8436"/>
                  </a:lnTo>
                  <a:lnTo>
                    <a:pt x="112943" y="14331"/>
                  </a:lnTo>
                  <a:lnTo>
                    <a:pt x="72577" y="21654"/>
                  </a:lnTo>
                  <a:lnTo>
                    <a:pt x="35821" y="29613"/>
                  </a:lnTo>
                  <a:lnTo>
                    <a:pt x="178" y="36081"/>
                  </a:lnTo>
                  <a:lnTo>
                    <a:pt x="0" y="36612"/>
                  </a:lnTo>
                  <a:lnTo>
                    <a:pt x="1998" y="36965"/>
                  </a:lnTo>
                  <a:lnTo>
                    <a:pt x="35148" y="34092"/>
                  </a:lnTo>
                  <a:lnTo>
                    <a:pt x="69516" y="30672"/>
                  </a:lnTo>
                  <a:lnTo>
                    <a:pt x="107603" y="26801"/>
                  </a:lnTo>
                  <a:lnTo>
                    <a:pt x="145697" y="22728"/>
                  </a:lnTo>
                  <a:lnTo>
                    <a:pt x="187949" y="15070"/>
                  </a:lnTo>
                  <a:lnTo>
                    <a:pt x="190091" y="14138"/>
                  </a:lnTo>
                  <a:lnTo>
                    <a:pt x="190109" y="13516"/>
                  </a:lnTo>
                  <a:lnTo>
                    <a:pt x="173278" y="12641"/>
                  </a:lnTo>
                  <a:lnTo>
                    <a:pt x="132464" y="19124"/>
                  </a:lnTo>
                  <a:lnTo>
                    <a:pt x="86895" y="26611"/>
                  </a:lnTo>
                  <a:lnTo>
                    <a:pt x="51872" y="30909"/>
                  </a:lnTo>
                  <a:lnTo>
                    <a:pt x="94576" y="29387"/>
                  </a:lnTo>
                  <a:lnTo>
                    <a:pt x="130734" y="26229"/>
                  </a:lnTo>
                  <a:lnTo>
                    <a:pt x="172676" y="22474"/>
                  </a:lnTo>
                  <a:lnTo>
                    <a:pt x="211542" y="20335"/>
                  </a:lnTo>
                  <a:lnTo>
                    <a:pt x="266343" y="18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541"/>
            <p:cNvSpPr/>
            <p:nvPr>
              <p:custDataLst>
                <p:tags r:id="rId142"/>
              </p:custDataLst>
            </p:nvPr>
          </p:nvSpPr>
          <p:spPr>
            <a:xfrm>
              <a:off x="6421749" y="1354137"/>
              <a:ext cx="245752" cy="47915"/>
            </a:xfrm>
            <a:custGeom>
              <a:avLst/>
              <a:gdLst/>
              <a:ahLst/>
              <a:cxnLst/>
              <a:rect l="0" t="0" r="0" b="0"/>
              <a:pathLst>
                <a:path w="245752" h="47915">
                  <a:moveTo>
                    <a:pt x="23501" y="23813"/>
                  </a:moveTo>
                  <a:lnTo>
                    <a:pt x="23501" y="23813"/>
                  </a:lnTo>
                  <a:lnTo>
                    <a:pt x="1631" y="29280"/>
                  </a:lnTo>
                  <a:lnTo>
                    <a:pt x="1866" y="29575"/>
                  </a:lnTo>
                  <a:lnTo>
                    <a:pt x="12465" y="29283"/>
                  </a:lnTo>
                  <a:lnTo>
                    <a:pt x="47434" y="24336"/>
                  </a:lnTo>
                  <a:lnTo>
                    <a:pt x="82352" y="17931"/>
                  </a:lnTo>
                  <a:lnTo>
                    <a:pt x="123269" y="12262"/>
                  </a:lnTo>
                  <a:lnTo>
                    <a:pt x="164503" y="7390"/>
                  </a:lnTo>
                  <a:lnTo>
                    <a:pt x="211251" y="1386"/>
                  </a:lnTo>
                  <a:lnTo>
                    <a:pt x="230041" y="0"/>
                  </a:lnTo>
                  <a:lnTo>
                    <a:pt x="231750" y="882"/>
                  </a:lnTo>
                  <a:lnTo>
                    <a:pt x="232184" y="2176"/>
                  </a:lnTo>
                  <a:lnTo>
                    <a:pt x="193865" y="10733"/>
                  </a:lnTo>
                  <a:lnTo>
                    <a:pt x="154252" y="20116"/>
                  </a:lnTo>
                  <a:lnTo>
                    <a:pt x="114068" y="27579"/>
                  </a:lnTo>
                  <a:lnTo>
                    <a:pt x="75747" y="33248"/>
                  </a:lnTo>
                  <a:lnTo>
                    <a:pt x="39901" y="38119"/>
                  </a:lnTo>
                  <a:lnTo>
                    <a:pt x="949" y="47264"/>
                  </a:lnTo>
                  <a:lnTo>
                    <a:pt x="0" y="47914"/>
                  </a:lnTo>
                  <a:lnTo>
                    <a:pt x="47105" y="36890"/>
                  </a:lnTo>
                  <a:lnTo>
                    <a:pt x="86468" y="28785"/>
                  </a:lnTo>
                  <a:lnTo>
                    <a:pt x="132626" y="19020"/>
                  </a:lnTo>
                  <a:lnTo>
                    <a:pt x="175715" y="6116"/>
                  </a:lnTo>
                  <a:lnTo>
                    <a:pt x="197690" y="2542"/>
                  </a:lnTo>
                  <a:lnTo>
                    <a:pt x="245751" y="4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572"/>
          <p:cNvGrpSpPr/>
          <p:nvPr/>
        </p:nvGrpSpPr>
        <p:grpSpPr>
          <a:xfrm>
            <a:off x="6688274" y="1992124"/>
            <a:ext cx="3820977" cy="2560827"/>
            <a:chOff x="6688274" y="1992124"/>
            <a:chExt cx="3820977" cy="2560827"/>
          </a:xfrm>
        </p:grpSpPr>
        <p:sp>
          <p:nvSpPr>
            <p:cNvPr id="101" name="SMARTInkShape-3542"/>
            <p:cNvSpPr/>
            <p:nvPr>
              <p:custDataLst>
                <p:tags r:id="rId139"/>
              </p:custDataLst>
            </p:nvPr>
          </p:nvSpPr>
          <p:spPr>
            <a:xfrm>
              <a:off x="7169150" y="1992124"/>
              <a:ext cx="139701" cy="2560827"/>
            </a:xfrm>
            <a:custGeom>
              <a:avLst/>
              <a:gdLst/>
              <a:ahLst/>
              <a:cxnLst/>
              <a:rect l="0" t="0" r="0" b="0"/>
              <a:pathLst>
                <a:path w="139701" h="2560827">
                  <a:moveTo>
                    <a:pt x="0" y="14476"/>
                  </a:moveTo>
                  <a:lnTo>
                    <a:pt x="0" y="14476"/>
                  </a:lnTo>
                  <a:lnTo>
                    <a:pt x="3370" y="7734"/>
                  </a:lnTo>
                  <a:lnTo>
                    <a:pt x="8789" y="2542"/>
                  </a:lnTo>
                  <a:lnTo>
                    <a:pt x="12209" y="170"/>
                  </a:lnTo>
                  <a:lnTo>
                    <a:pt x="14489" y="0"/>
                  </a:lnTo>
                  <a:lnTo>
                    <a:pt x="16009" y="1297"/>
                  </a:lnTo>
                  <a:lnTo>
                    <a:pt x="17023" y="3574"/>
                  </a:lnTo>
                  <a:lnTo>
                    <a:pt x="20060" y="36808"/>
                  </a:lnTo>
                  <a:lnTo>
                    <a:pt x="25613" y="72144"/>
                  </a:lnTo>
                  <a:lnTo>
                    <a:pt x="29776" y="98077"/>
                  </a:lnTo>
                  <a:lnTo>
                    <a:pt x="34667" y="128771"/>
                  </a:lnTo>
                  <a:lnTo>
                    <a:pt x="40044" y="162639"/>
                  </a:lnTo>
                  <a:lnTo>
                    <a:pt x="45040" y="203563"/>
                  </a:lnTo>
                  <a:lnTo>
                    <a:pt x="49782" y="249189"/>
                  </a:lnTo>
                  <a:lnTo>
                    <a:pt x="54356" y="297951"/>
                  </a:lnTo>
                  <a:lnTo>
                    <a:pt x="58814" y="353743"/>
                  </a:lnTo>
                  <a:lnTo>
                    <a:pt x="63198" y="414220"/>
                  </a:lnTo>
                  <a:lnTo>
                    <a:pt x="67532" y="477822"/>
                  </a:lnTo>
                  <a:lnTo>
                    <a:pt x="72538" y="548446"/>
                  </a:lnTo>
                  <a:lnTo>
                    <a:pt x="77991" y="623750"/>
                  </a:lnTo>
                  <a:lnTo>
                    <a:pt x="83745" y="702175"/>
                  </a:lnTo>
                  <a:lnTo>
                    <a:pt x="88285" y="784092"/>
                  </a:lnTo>
                  <a:lnTo>
                    <a:pt x="92018" y="868337"/>
                  </a:lnTo>
                  <a:lnTo>
                    <a:pt x="95211" y="954133"/>
                  </a:lnTo>
                  <a:lnTo>
                    <a:pt x="97341" y="1040964"/>
                  </a:lnTo>
                  <a:lnTo>
                    <a:pt x="98760" y="1128485"/>
                  </a:lnTo>
                  <a:lnTo>
                    <a:pt x="99706" y="1216465"/>
                  </a:lnTo>
                  <a:lnTo>
                    <a:pt x="100337" y="1306163"/>
                  </a:lnTo>
                  <a:lnTo>
                    <a:pt x="100758" y="1397006"/>
                  </a:lnTo>
                  <a:lnTo>
                    <a:pt x="101039" y="1488613"/>
                  </a:lnTo>
                  <a:lnTo>
                    <a:pt x="102636" y="1577906"/>
                  </a:lnTo>
                  <a:lnTo>
                    <a:pt x="105113" y="1665657"/>
                  </a:lnTo>
                  <a:lnTo>
                    <a:pt x="108176" y="1752380"/>
                  </a:lnTo>
                  <a:lnTo>
                    <a:pt x="110923" y="1834184"/>
                  </a:lnTo>
                  <a:lnTo>
                    <a:pt x="113459" y="1912709"/>
                  </a:lnTo>
                  <a:lnTo>
                    <a:pt x="115856" y="1989048"/>
                  </a:lnTo>
                  <a:lnTo>
                    <a:pt x="118866" y="2059696"/>
                  </a:lnTo>
                  <a:lnTo>
                    <a:pt x="122282" y="2126551"/>
                  </a:lnTo>
                  <a:lnTo>
                    <a:pt x="125972" y="2190876"/>
                  </a:lnTo>
                  <a:lnTo>
                    <a:pt x="129137" y="2248576"/>
                  </a:lnTo>
                  <a:lnTo>
                    <a:pt x="131952" y="2301859"/>
                  </a:lnTo>
                  <a:lnTo>
                    <a:pt x="134534" y="2352198"/>
                  </a:lnTo>
                  <a:lnTo>
                    <a:pt x="136257" y="2394224"/>
                  </a:lnTo>
                  <a:lnTo>
                    <a:pt x="137404" y="2430708"/>
                  </a:lnTo>
                  <a:lnTo>
                    <a:pt x="138169" y="2463497"/>
                  </a:lnTo>
                  <a:lnTo>
                    <a:pt x="139020" y="2509337"/>
                  </a:lnTo>
                  <a:lnTo>
                    <a:pt x="139700" y="2560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543"/>
            <p:cNvSpPr/>
            <p:nvPr>
              <p:custDataLst>
                <p:tags r:id="rId140"/>
              </p:custDataLst>
            </p:nvPr>
          </p:nvSpPr>
          <p:spPr>
            <a:xfrm>
              <a:off x="6688274" y="4365011"/>
              <a:ext cx="3820977" cy="92690"/>
            </a:xfrm>
            <a:custGeom>
              <a:avLst/>
              <a:gdLst/>
              <a:ahLst/>
              <a:cxnLst/>
              <a:rect l="0" t="0" r="0" b="0"/>
              <a:pathLst>
                <a:path w="3820977" h="92690">
                  <a:moveTo>
                    <a:pt x="10976" y="29189"/>
                  </a:moveTo>
                  <a:lnTo>
                    <a:pt x="10976" y="29189"/>
                  </a:lnTo>
                  <a:lnTo>
                    <a:pt x="862" y="29189"/>
                  </a:lnTo>
                  <a:lnTo>
                    <a:pt x="0" y="30600"/>
                  </a:lnTo>
                  <a:lnTo>
                    <a:pt x="1542" y="32952"/>
                  </a:lnTo>
                  <a:lnTo>
                    <a:pt x="4686" y="35931"/>
                  </a:lnTo>
                  <a:lnTo>
                    <a:pt x="42822" y="46866"/>
                  </a:lnTo>
                  <a:lnTo>
                    <a:pt x="68190" y="49440"/>
                  </a:lnTo>
                  <a:lnTo>
                    <a:pt x="99919" y="51157"/>
                  </a:lnTo>
                  <a:lnTo>
                    <a:pt x="135889" y="52301"/>
                  </a:lnTo>
                  <a:lnTo>
                    <a:pt x="185267" y="51652"/>
                  </a:lnTo>
                  <a:lnTo>
                    <a:pt x="243587" y="49809"/>
                  </a:lnTo>
                  <a:lnTo>
                    <a:pt x="307866" y="47169"/>
                  </a:lnTo>
                  <a:lnTo>
                    <a:pt x="384587" y="43292"/>
                  </a:lnTo>
                  <a:lnTo>
                    <a:pt x="469598" y="38591"/>
                  </a:lnTo>
                  <a:lnTo>
                    <a:pt x="560142" y="33340"/>
                  </a:lnTo>
                  <a:lnTo>
                    <a:pt x="664247" y="28429"/>
                  </a:lnTo>
                  <a:lnTo>
                    <a:pt x="777395" y="23743"/>
                  </a:lnTo>
                  <a:lnTo>
                    <a:pt x="896572" y="19209"/>
                  </a:lnTo>
                  <a:lnTo>
                    <a:pt x="1024001" y="14774"/>
                  </a:lnTo>
                  <a:lnTo>
                    <a:pt x="1156932" y="10407"/>
                  </a:lnTo>
                  <a:lnTo>
                    <a:pt x="1293529" y="6084"/>
                  </a:lnTo>
                  <a:lnTo>
                    <a:pt x="1436806" y="3203"/>
                  </a:lnTo>
                  <a:lnTo>
                    <a:pt x="1584535" y="1282"/>
                  </a:lnTo>
                  <a:lnTo>
                    <a:pt x="1735233" y="0"/>
                  </a:lnTo>
                  <a:lnTo>
                    <a:pt x="1890730" y="558"/>
                  </a:lnTo>
                  <a:lnTo>
                    <a:pt x="2049429" y="2340"/>
                  </a:lnTo>
                  <a:lnTo>
                    <a:pt x="2210261" y="4940"/>
                  </a:lnTo>
                  <a:lnTo>
                    <a:pt x="2374633" y="8789"/>
                  </a:lnTo>
                  <a:lnTo>
                    <a:pt x="2541364" y="13473"/>
                  </a:lnTo>
                  <a:lnTo>
                    <a:pt x="2709668" y="18711"/>
                  </a:lnTo>
                  <a:lnTo>
                    <a:pt x="2874082" y="26437"/>
                  </a:lnTo>
                  <a:lnTo>
                    <a:pt x="3035902" y="35821"/>
                  </a:lnTo>
                  <a:lnTo>
                    <a:pt x="3195993" y="46310"/>
                  </a:lnTo>
                  <a:lnTo>
                    <a:pt x="3336589" y="56125"/>
                  </a:lnTo>
                  <a:lnTo>
                    <a:pt x="3464184" y="65491"/>
                  </a:lnTo>
                  <a:lnTo>
                    <a:pt x="3583115" y="74557"/>
                  </a:lnTo>
                  <a:lnTo>
                    <a:pt x="3662402" y="80601"/>
                  </a:lnTo>
                  <a:lnTo>
                    <a:pt x="3820976" y="92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SMARTInkShape-3544"/>
          <p:cNvSpPr/>
          <p:nvPr>
            <p:custDataLst>
              <p:tags r:id="rId1"/>
            </p:custDataLst>
          </p:nvPr>
        </p:nvSpPr>
        <p:spPr>
          <a:xfrm>
            <a:off x="7264400" y="2630486"/>
            <a:ext cx="3765551" cy="1839915"/>
          </a:xfrm>
          <a:custGeom>
            <a:avLst/>
            <a:gdLst/>
            <a:ahLst/>
            <a:cxnLst/>
            <a:rect l="0" t="0" r="0" b="0"/>
            <a:pathLst>
              <a:path w="3765551" h="1839915">
                <a:moveTo>
                  <a:pt x="0" y="1712914"/>
                </a:moveTo>
                <a:lnTo>
                  <a:pt x="0" y="1712914"/>
                </a:lnTo>
                <a:lnTo>
                  <a:pt x="30355" y="1712208"/>
                </a:lnTo>
                <a:lnTo>
                  <a:pt x="63935" y="1701377"/>
                </a:lnTo>
                <a:lnTo>
                  <a:pt x="100227" y="1678778"/>
                </a:lnTo>
                <a:lnTo>
                  <a:pt x="132255" y="1635583"/>
                </a:lnTo>
                <a:lnTo>
                  <a:pt x="155077" y="1588457"/>
                </a:lnTo>
                <a:lnTo>
                  <a:pt x="172949" y="1553036"/>
                </a:lnTo>
                <a:lnTo>
                  <a:pt x="195098" y="1515024"/>
                </a:lnTo>
                <a:lnTo>
                  <a:pt x="216792" y="1472090"/>
                </a:lnTo>
                <a:lnTo>
                  <a:pt x="235111" y="1440310"/>
                </a:lnTo>
                <a:lnTo>
                  <a:pt x="253130" y="1405490"/>
                </a:lnTo>
                <a:lnTo>
                  <a:pt x="271252" y="1368848"/>
                </a:lnTo>
                <a:lnTo>
                  <a:pt x="291067" y="1331395"/>
                </a:lnTo>
                <a:lnTo>
                  <a:pt x="311631" y="1293584"/>
                </a:lnTo>
                <a:lnTo>
                  <a:pt x="332530" y="1254906"/>
                </a:lnTo>
                <a:lnTo>
                  <a:pt x="353578" y="1214198"/>
                </a:lnTo>
                <a:lnTo>
                  <a:pt x="374692" y="1172587"/>
                </a:lnTo>
                <a:lnTo>
                  <a:pt x="395835" y="1129868"/>
                </a:lnTo>
                <a:lnTo>
                  <a:pt x="416992" y="1085012"/>
                </a:lnTo>
                <a:lnTo>
                  <a:pt x="440034" y="1042969"/>
                </a:lnTo>
                <a:lnTo>
                  <a:pt x="463682" y="1001705"/>
                </a:lnTo>
                <a:lnTo>
                  <a:pt x="485951" y="957495"/>
                </a:lnTo>
                <a:lnTo>
                  <a:pt x="509489" y="913857"/>
                </a:lnTo>
                <a:lnTo>
                  <a:pt x="533356" y="871650"/>
                </a:lnTo>
                <a:lnTo>
                  <a:pt x="555723" y="831725"/>
                </a:lnTo>
                <a:lnTo>
                  <a:pt x="575542" y="790932"/>
                </a:lnTo>
                <a:lnTo>
                  <a:pt x="594462" y="749283"/>
                </a:lnTo>
                <a:lnTo>
                  <a:pt x="614631" y="707254"/>
                </a:lnTo>
                <a:lnTo>
                  <a:pt x="631591" y="668818"/>
                </a:lnTo>
                <a:lnTo>
                  <a:pt x="646890" y="632216"/>
                </a:lnTo>
                <a:lnTo>
                  <a:pt x="663098" y="594781"/>
                </a:lnTo>
                <a:lnTo>
                  <a:pt x="679708" y="558859"/>
                </a:lnTo>
                <a:lnTo>
                  <a:pt x="697203" y="524078"/>
                </a:lnTo>
                <a:lnTo>
                  <a:pt x="716738" y="489806"/>
                </a:lnTo>
                <a:lnTo>
                  <a:pt x="735298" y="455758"/>
                </a:lnTo>
                <a:lnTo>
                  <a:pt x="752955" y="422517"/>
                </a:lnTo>
                <a:lnTo>
                  <a:pt x="778761" y="376036"/>
                </a:lnTo>
                <a:lnTo>
                  <a:pt x="804282" y="330279"/>
                </a:lnTo>
                <a:lnTo>
                  <a:pt x="829718" y="282697"/>
                </a:lnTo>
                <a:lnTo>
                  <a:pt x="855128" y="241161"/>
                </a:lnTo>
                <a:lnTo>
                  <a:pt x="881942" y="202748"/>
                </a:lnTo>
                <a:lnTo>
                  <a:pt x="926333" y="157806"/>
                </a:lnTo>
                <a:lnTo>
                  <a:pt x="969281" y="118328"/>
                </a:lnTo>
                <a:lnTo>
                  <a:pt x="1016806" y="84059"/>
                </a:lnTo>
                <a:lnTo>
                  <a:pt x="1055044" y="62831"/>
                </a:lnTo>
                <a:lnTo>
                  <a:pt x="1096634" y="43136"/>
                </a:lnTo>
                <a:lnTo>
                  <a:pt x="1136787" y="25306"/>
                </a:lnTo>
                <a:lnTo>
                  <a:pt x="1179651" y="14927"/>
                </a:lnTo>
                <a:lnTo>
                  <a:pt x="1223632" y="7383"/>
                </a:lnTo>
                <a:lnTo>
                  <a:pt x="1267942" y="1385"/>
                </a:lnTo>
                <a:lnTo>
                  <a:pt x="1312351" y="0"/>
                </a:lnTo>
                <a:lnTo>
                  <a:pt x="1356789" y="3744"/>
                </a:lnTo>
                <a:lnTo>
                  <a:pt x="1401235" y="9322"/>
                </a:lnTo>
                <a:lnTo>
                  <a:pt x="1445683" y="15444"/>
                </a:lnTo>
                <a:lnTo>
                  <a:pt x="1489428" y="23137"/>
                </a:lnTo>
                <a:lnTo>
                  <a:pt x="1530219" y="37489"/>
                </a:lnTo>
                <a:lnTo>
                  <a:pt x="1572565" y="51698"/>
                </a:lnTo>
                <a:lnTo>
                  <a:pt x="1612238" y="69000"/>
                </a:lnTo>
                <a:lnTo>
                  <a:pt x="1650098" y="87532"/>
                </a:lnTo>
                <a:lnTo>
                  <a:pt x="1696734" y="114638"/>
                </a:lnTo>
                <a:lnTo>
                  <a:pt x="1733931" y="136803"/>
                </a:lnTo>
                <a:lnTo>
                  <a:pt x="1781054" y="166626"/>
                </a:lnTo>
                <a:lnTo>
                  <a:pt x="1825038" y="199694"/>
                </a:lnTo>
                <a:lnTo>
                  <a:pt x="1871880" y="235284"/>
                </a:lnTo>
                <a:lnTo>
                  <a:pt x="1915312" y="276077"/>
                </a:lnTo>
                <a:lnTo>
                  <a:pt x="1957863" y="318105"/>
                </a:lnTo>
                <a:lnTo>
                  <a:pt x="2000239" y="360379"/>
                </a:lnTo>
                <a:lnTo>
                  <a:pt x="2045952" y="406071"/>
                </a:lnTo>
                <a:lnTo>
                  <a:pt x="2083171" y="443286"/>
                </a:lnTo>
                <a:lnTo>
                  <a:pt x="2117639" y="481124"/>
                </a:lnTo>
                <a:lnTo>
                  <a:pt x="2150194" y="519147"/>
                </a:lnTo>
                <a:lnTo>
                  <a:pt x="2185553" y="557224"/>
                </a:lnTo>
                <a:lnTo>
                  <a:pt x="2222842" y="598688"/>
                </a:lnTo>
                <a:lnTo>
                  <a:pt x="2260701" y="638882"/>
                </a:lnTo>
                <a:lnTo>
                  <a:pt x="2295358" y="677603"/>
                </a:lnTo>
                <a:lnTo>
                  <a:pt x="2331341" y="719257"/>
                </a:lnTo>
                <a:lnTo>
                  <a:pt x="2365442" y="759508"/>
                </a:lnTo>
                <a:lnTo>
                  <a:pt x="2394519" y="798246"/>
                </a:lnTo>
                <a:lnTo>
                  <a:pt x="2427749" y="839905"/>
                </a:lnTo>
                <a:lnTo>
                  <a:pt x="2461037" y="880158"/>
                </a:lnTo>
                <a:lnTo>
                  <a:pt x="2493242" y="918895"/>
                </a:lnTo>
                <a:lnTo>
                  <a:pt x="2525126" y="960555"/>
                </a:lnTo>
                <a:lnTo>
                  <a:pt x="2560287" y="1000808"/>
                </a:lnTo>
                <a:lnTo>
                  <a:pt x="2594146" y="1039545"/>
                </a:lnTo>
                <a:lnTo>
                  <a:pt x="2626520" y="1081205"/>
                </a:lnTo>
                <a:lnTo>
                  <a:pt x="2661827" y="1121458"/>
                </a:lnTo>
                <a:lnTo>
                  <a:pt x="2695728" y="1160195"/>
                </a:lnTo>
                <a:lnTo>
                  <a:pt x="2731486" y="1198484"/>
                </a:lnTo>
                <a:lnTo>
                  <a:pt x="2765521" y="1236640"/>
                </a:lnTo>
                <a:lnTo>
                  <a:pt x="2801319" y="1274757"/>
                </a:lnTo>
                <a:lnTo>
                  <a:pt x="2835366" y="1312862"/>
                </a:lnTo>
                <a:lnTo>
                  <a:pt x="2878475" y="1358594"/>
                </a:lnTo>
                <a:lnTo>
                  <a:pt x="2920962" y="1399717"/>
                </a:lnTo>
                <a:lnTo>
                  <a:pt x="2966697" y="1441968"/>
                </a:lnTo>
                <a:lnTo>
                  <a:pt x="3012132" y="1481646"/>
                </a:lnTo>
                <a:lnTo>
                  <a:pt x="3048661" y="1511589"/>
                </a:lnTo>
                <a:lnTo>
                  <a:pt x="3085592" y="1538649"/>
                </a:lnTo>
                <a:lnTo>
                  <a:pt x="3120599" y="1563835"/>
                </a:lnTo>
                <a:lnTo>
                  <a:pt x="3160919" y="1585722"/>
                </a:lnTo>
                <a:lnTo>
                  <a:pt x="3199990" y="1609768"/>
                </a:lnTo>
                <a:lnTo>
                  <a:pt x="3238378" y="1634061"/>
                </a:lnTo>
                <a:lnTo>
                  <a:pt x="3277269" y="1655683"/>
                </a:lnTo>
                <a:lnTo>
                  <a:pt x="3319759" y="1678945"/>
                </a:lnTo>
                <a:lnTo>
                  <a:pt x="3362922" y="1700262"/>
                </a:lnTo>
                <a:lnTo>
                  <a:pt x="3404246" y="1723433"/>
                </a:lnTo>
                <a:lnTo>
                  <a:pt x="3451612" y="1744018"/>
                </a:lnTo>
                <a:lnTo>
                  <a:pt x="3484676" y="1757076"/>
                </a:lnTo>
                <a:lnTo>
                  <a:pt x="3518184" y="1768055"/>
                </a:lnTo>
                <a:lnTo>
                  <a:pt x="3551893" y="1778343"/>
                </a:lnTo>
                <a:lnTo>
                  <a:pt x="3585690" y="1789971"/>
                </a:lnTo>
                <a:lnTo>
                  <a:pt x="3619525" y="1798432"/>
                </a:lnTo>
                <a:lnTo>
                  <a:pt x="3652672" y="1805250"/>
                </a:lnTo>
                <a:lnTo>
                  <a:pt x="3697690" y="1816316"/>
                </a:lnTo>
                <a:lnTo>
                  <a:pt x="3741458" y="1828615"/>
                </a:lnTo>
                <a:lnTo>
                  <a:pt x="3765550" y="1839914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SMARTInkShape-3545"/>
          <p:cNvSpPr/>
          <p:nvPr>
            <p:custDataLst>
              <p:tags r:id="rId2"/>
            </p:custDataLst>
          </p:nvPr>
        </p:nvSpPr>
        <p:spPr>
          <a:xfrm>
            <a:off x="10445749" y="4432300"/>
            <a:ext cx="762002" cy="76201"/>
          </a:xfrm>
          <a:custGeom>
            <a:avLst/>
            <a:gdLst/>
            <a:ahLst/>
            <a:cxnLst/>
            <a:rect l="0" t="0" r="0" b="0"/>
            <a:pathLst>
              <a:path w="762002" h="76201">
                <a:moveTo>
                  <a:pt x="1" y="0"/>
                </a:moveTo>
                <a:lnTo>
                  <a:pt x="1" y="0"/>
                </a:lnTo>
                <a:lnTo>
                  <a:pt x="0" y="6272"/>
                </a:lnTo>
                <a:lnTo>
                  <a:pt x="43308" y="6347"/>
                </a:lnTo>
                <a:lnTo>
                  <a:pt x="83390" y="8230"/>
                </a:lnTo>
                <a:lnTo>
                  <a:pt x="121023" y="11419"/>
                </a:lnTo>
                <a:lnTo>
                  <a:pt x="144888" y="13258"/>
                </a:lnTo>
                <a:lnTo>
                  <a:pt x="170676" y="15188"/>
                </a:lnTo>
                <a:lnTo>
                  <a:pt x="198451" y="17181"/>
                </a:lnTo>
                <a:lnTo>
                  <a:pt x="227551" y="19215"/>
                </a:lnTo>
                <a:lnTo>
                  <a:pt x="257533" y="21277"/>
                </a:lnTo>
                <a:lnTo>
                  <a:pt x="287401" y="24062"/>
                </a:lnTo>
                <a:lnTo>
                  <a:pt x="317189" y="27331"/>
                </a:lnTo>
                <a:lnTo>
                  <a:pt x="346927" y="30920"/>
                </a:lnTo>
                <a:lnTo>
                  <a:pt x="377335" y="34725"/>
                </a:lnTo>
                <a:lnTo>
                  <a:pt x="408191" y="38672"/>
                </a:lnTo>
                <a:lnTo>
                  <a:pt x="439345" y="42714"/>
                </a:lnTo>
                <a:lnTo>
                  <a:pt x="470696" y="46821"/>
                </a:lnTo>
                <a:lnTo>
                  <a:pt x="502181" y="50969"/>
                </a:lnTo>
                <a:lnTo>
                  <a:pt x="533754" y="55146"/>
                </a:lnTo>
                <a:lnTo>
                  <a:pt x="563975" y="58636"/>
                </a:lnTo>
                <a:lnTo>
                  <a:pt x="593294" y="61669"/>
                </a:lnTo>
                <a:lnTo>
                  <a:pt x="622013" y="64395"/>
                </a:lnTo>
                <a:lnTo>
                  <a:pt x="668975" y="69307"/>
                </a:lnTo>
                <a:lnTo>
                  <a:pt x="706545" y="73137"/>
                </a:lnTo>
                <a:lnTo>
                  <a:pt x="762001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SMARTInkShape-3546"/>
          <p:cNvSpPr/>
          <p:nvPr>
            <p:custDataLst>
              <p:tags r:id="rId3"/>
            </p:custDataLst>
          </p:nvPr>
        </p:nvSpPr>
        <p:spPr>
          <a:xfrm>
            <a:off x="7234712" y="4808463"/>
            <a:ext cx="140465" cy="243128"/>
          </a:xfrm>
          <a:custGeom>
            <a:avLst/>
            <a:gdLst/>
            <a:ahLst/>
            <a:cxnLst/>
            <a:rect l="0" t="0" r="0" b="0"/>
            <a:pathLst>
              <a:path w="140465" h="243128">
                <a:moveTo>
                  <a:pt x="99538" y="36587"/>
                </a:moveTo>
                <a:lnTo>
                  <a:pt x="99538" y="36587"/>
                </a:lnTo>
                <a:lnTo>
                  <a:pt x="96167" y="33216"/>
                </a:lnTo>
                <a:lnTo>
                  <a:pt x="94512" y="29679"/>
                </a:lnTo>
                <a:lnTo>
                  <a:pt x="89894" y="12016"/>
                </a:lnTo>
                <a:lnTo>
                  <a:pt x="84372" y="3593"/>
                </a:lnTo>
                <a:lnTo>
                  <a:pt x="78451" y="756"/>
                </a:lnTo>
                <a:lnTo>
                  <a:pt x="74897" y="0"/>
                </a:lnTo>
                <a:lnTo>
                  <a:pt x="59782" y="2306"/>
                </a:lnTo>
                <a:lnTo>
                  <a:pt x="38526" y="17571"/>
                </a:lnTo>
                <a:lnTo>
                  <a:pt x="17724" y="53452"/>
                </a:lnTo>
                <a:lnTo>
                  <a:pt x="8378" y="85710"/>
                </a:lnTo>
                <a:lnTo>
                  <a:pt x="2578" y="120509"/>
                </a:lnTo>
                <a:lnTo>
                  <a:pt x="0" y="154789"/>
                </a:lnTo>
                <a:lnTo>
                  <a:pt x="5291" y="199080"/>
                </a:lnTo>
                <a:lnTo>
                  <a:pt x="15787" y="222165"/>
                </a:lnTo>
                <a:lnTo>
                  <a:pt x="22537" y="232272"/>
                </a:lnTo>
                <a:lnTo>
                  <a:pt x="30565" y="238305"/>
                </a:lnTo>
                <a:lnTo>
                  <a:pt x="48892" y="243127"/>
                </a:lnTo>
                <a:lnTo>
                  <a:pt x="68797" y="239154"/>
                </a:lnTo>
                <a:lnTo>
                  <a:pt x="79044" y="235132"/>
                </a:lnTo>
                <a:lnTo>
                  <a:pt x="97954" y="217492"/>
                </a:lnTo>
                <a:lnTo>
                  <a:pt x="122587" y="177912"/>
                </a:lnTo>
                <a:lnTo>
                  <a:pt x="134476" y="147376"/>
                </a:lnTo>
                <a:lnTo>
                  <a:pt x="140464" y="103123"/>
                </a:lnTo>
                <a:lnTo>
                  <a:pt x="136672" y="65003"/>
                </a:lnTo>
                <a:lnTo>
                  <a:pt x="128036" y="47100"/>
                </a:lnTo>
                <a:lnTo>
                  <a:pt x="111274" y="28491"/>
                </a:lnTo>
                <a:lnTo>
                  <a:pt x="95347" y="22405"/>
                </a:lnTo>
                <a:lnTo>
                  <a:pt x="66490" y="18498"/>
                </a:lnTo>
                <a:lnTo>
                  <a:pt x="61278" y="20295"/>
                </a:lnTo>
                <a:lnTo>
                  <a:pt x="42388" y="3658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SMARTInkShape-3547"/>
          <p:cNvSpPr/>
          <p:nvPr>
            <p:custDataLst>
              <p:tags r:id="rId4"/>
            </p:custDataLst>
          </p:nvPr>
        </p:nvSpPr>
        <p:spPr>
          <a:xfrm>
            <a:off x="11023600" y="4686300"/>
            <a:ext cx="31751" cy="203201"/>
          </a:xfrm>
          <a:custGeom>
            <a:avLst/>
            <a:gdLst/>
            <a:ahLst/>
            <a:cxnLst/>
            <a:rect l="0" t="0" r="0" b="0"/>
            <a:pathLst>
              <a:path w="31751" h="203201">
                <a:moveTo>
                  <a:pt x="0" y="0"/>
                </a:moveTo>
                <a:lnTo>
                  <a:pt x="0" y="0"/>
                </a:lnTo>
                <a:lnTo>
                  <a:pt x="5069" y="33239"/>
                </a:lnTo>
                <a:lnTo>
                  <a:pt x="8838" y="66513"/>
                </a:lnTo>
                <a:lnTo>
                  <a:pt x="14746" y="102939"/>
                </a:lnTo>
                <a:lnTo>
                  <a:pt x="21371" y="138884"/>
                </a:lnTo>
                <a:lnTo>
                  <a:pt x="28361" y="181948"/>
                </a:lnTo>
                <a:lnTo>
                  <a:pt x="31750" y="2032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SMARTInkShape-Group577"/>
          <p:cNvGrpSpPr/>
          <p:nvPr/>
        </p:nvGrpSpPr>
        <p:grpSpPr>
          <a:xfrm>
            <a:off x="7942933" y="4369238"/>
            <a:ext cx="166018" cy="602813"/>
            <a:chOff x="7942933" y="4369238"/>
            <a:chExt cx="166018" cy="602813"/>
          </a:xfrm>
        </p:grpSpPr>
        <p:sp>
          <p:nvSpPr>
            <p:cNvPr id="108" name="SMARTInkShape-3548"/>
            <p:cNvSpPr/>
            <p:nvPr>
              <p:custDataLst>
                <p:tags r:id="rId136"/>
              </p:custDataLst>
            </p:nvPr>
          </p:nvSpPr>
          <p:spPr>
            <a:xfrm>
              <a:off x="8001000" y="4381500"/>
              <a:ext cx="18067" cy="302274"/>
            </a:xfrm>
            <a:custGeom>
              <a:avLst/>
              <a:gdLst/>
              <a:ahLst/>
              <a:cxnLst/>
              <a:rect l="0" t="0" r="0" b="0"/>
              <a:pathLst>
                <a:path w="18067" h="302274">
                  <a:moveTo>
                    <a:pt x="0" y="0"/>
                  </a:moveTo>
                  <a:lnTo>
                    <a:pt x="0" y="0"/>
                  </a:lnTo>
                  <a:lnTo>
                    <a:pt x="8839" y="39999"/>
                  </a:lnTo>
                  <a:lnTo>
                    <a:pt x="11556" y="86876"/>
                  </a:lnTo>
                  <a:lnTo>
                    <a:pt x="14073" y="126335"/>
                  </a:lnTo>
                  <a:lnTo>
                    <a:pt x="16838" y="168332"/>
                  </a:lnTo>
                  <a:lnTo>
                    <a:pt x="18066" y="208164"/>
                  </a:lnTo>
                  <a:lnTo>
                    <a:pt x="16732" y="243271"/>
                  </a:lnTo>
                  <a:lnTo>
                    <a:pt x="13895" y="283277"/>
                  </a:lnTo>
                  <a:lnTo>
                    <a:pt x="12936" y="302273"/>
                  </a:lnTo>
                  <a:lnTo>
                    <a:pt x="12700" y="273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549"/>
            <p:cNvSpPr/>
            <p:nvPr>
              <p:custDataLst>
                <p:tags r:id="rId137"/>
              </p:custDataLst>
            </p:nvPr>
          </p:nvSpPr>
          <p:spPr>
            <a:xfrm>
              <a:off x="7948183" y="4369238"/>
              <a:ext cx="160768" cy="109940"/>
            </a:xfrm>
            <a:custGeom>
              <a:avLst/>
              <a:gdLst/>
              <a:ahLst/>
              <a:cxnLst/>
              <a:rect l="0" t="0" r="0" b="0"/>
              <a:pathLst>
                <a:path w="160768" h="109940">
                  <a:moveTo>
                    <a:pt x="59167" y="44012"/>
                  </a:moveTo>
                  <a:lnTo>
                    <a:pt x="59167" y="44012"/>
                  </a:lnTo>
                  <a:lnTo>
                    <a:pt x="55796" y="40641"/>
                  </a:lnTo>
                  <a:lnTo>
                    <a:pt x="54098" y="40354"/>
                  </a:lnTo>
                  <a:lnTo>
                    <a:pt x="52259" y="40867"/>
                  </a:lnTo>
                  <a:lnTo>
                    <a:pt x="50328" y="41916"/>
                  </a:lnTo>
                  <a:lnTo>
                    <a:pt x="26844" y="89433"/>
                  </a:lnTo>
                  <a:lnTo>
                    <a:pt x="19401" y="103005"/>
                  </a:lnTo>
                  <a:lnTo>
                    <a:pt x="13741" y="109036"/>
                  </a:lnTo>
                  <a:lnTo>
                    <a:pt x="11244" y="109939"/>
                  </a:lnTo>
                  <a:lnTo>
                    <a:pt x="8873" y="109836"/>
                  </a:lnTo>
                  <a:lnTo>
                    <a:pt x="6587" y="109061"/>
                  </a:lnTo>
                  <a:lnTo>
                    <a:pt x="0" y="87745"/>
                  </a:lnTo>
                  <a:lnTo>
                    <a:pt x="322" y="54618"/>
                  </a:lnTo>
                  <a:lnTo>
                    <a:pt x="11627" y="24733"/>
                  </a:lnTo>
                  <a:lnTo>
                    <a:pt x="28383" y="4746"/>
                  </a:lnTo>
                  <a:lnTo>
                    <a:pt x="34411" y="1607"/>
                  </a:lnTo>
                  <a:lnTo>
                    <a:pt x="46753" y="0"/>
                  </a:lnTo>
                  <a:lnTo>
                    <a:pt x="75714" y="13176"/>
                  </a:lnTo>
                  <a:lnTo>
                    <a:pt x="118357" y="42912"/>
                  </a:lnTo>
                  <a:lnTo>
                    <a:pt x="160767" y="757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550"/>
            <p:cNvSpPr/>
            <p:nvPr>
              <p:custDataLst>
                <p:tags r:id="rId138"/>
              </p:custDataLst>
            </p:nvPr>
          </p:nvSpPr>
          <p:spPr>
            <a:xfrm>
              <a:off x="7942933" y="4840623"/>
              <a:ext cx="166018" cy="131428"/>
            </a:xfrm>
            <a:custGeom>
              <a:avLst/>
              <a:gdLst/>
              <a:ahLst/>
              <a:cxnLst/>
              <a:rect l="0" t="0" r="0" b="0"/>
              <a:pathLst>
                <a:path w="166018" h="131428">
                  <a:moveTo>
                    <a:pt x="83467" y="48877"/>
                  </a:moveTo>
                  <a:lnTo>
                    <a:pt x="83467" y="48877"/>
                  </a:lnTo>
                  <a:lnTo>
                    <a:pt x="81585" y="22197"/>
                  </a:lnTo>
                  <a:lnTo>
                    <a:pt x="80096" y="16274"/>
                  </a:lnTo>
                  <a:lnTo>
                    <a:pt x="74678" y="7811"/>
                  </a:lnTo>
                  <a:lnTo>
                    <a:pt x="71257" y="4566"/>
                  </a:lnTo>
                  <a:lnTo>
                    <a:pt x="61813" y="961"/>
                  </a:lnTo>
                  <a:lnTo>
                    <a:pt x="56330" y="0"/>
                  </a:lnTo>
                  <a:lnTo>
                    <a:pt x="42714" y="4575"/>
                  </a:lnTo>
                  <a:lnTo>
                    <a:pt x="35131" y="8759"/>
                  </a:lnTo>
                  <a:lnTo>
                    <a:pt x="14347" y="34874"/>
                  </a:lnTo>
                  <a:lnTo>
                    <a:pt x="1525" y="72793"/>
                  </a:lnTo>
                  <a:lnTo>
                    <a:pt x="0" y="108566"/>
                  </a:lnTo>
                  <a:lnTo>
                    <a:pt x="2422" y="116892"/>
                  </a:lnTo>
                  <a:lnTo>
                    <a:pt x="10757" y="128025"/>
                  </a:lnTo>
                  <a:lnTo>
                    <a:pt x="17355" y="129864"/>
                  </a:lnTo>
                  <a:lnTo>
                    <a:pt x="34093" y="128146"/>
                  </a:lnTo>
                  <a:lnTo>
                    <a:pt x="49528" y="115152"/>
                  </a:lnTo>
                  <a:lnTo>
                    <a:pt x="76684" y="68945"/>
                  </a:lnTo>
                  <a:lnTo>
                    <a:pt x="94131" y="25073"/>
                  </a:lnTo>
                  <a:lnTo>
                    <a:pt x="95516" y="25247"/>
                  </a:lnTo>
                  <a:lnTo>
                    <a:pt x="112654" y="65986"/>
                  </a:lnTo>
                  <a:lnTo>
                    <a:pt x="130449" y="95417"/>
                  </a:lnTo>
                  <a:lnTo>
                    <a:pt x="166017" y="1314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578"/>
          <p:cNvGrpSpPr/>
          <p:nvPr/>
        </p:nvGrpSpPr>
        <p:grpSpPr>
          <a:xfrm>
            <a:off x="10147300" y="4436161"/>
            <a:ext cx="114301" cy="485883"/>
            <a:chOff x="10147300" y="4436161"/>
            <a:chExt cx="114301" cy="485883"/>
          </a:xfrm>
        </p:grpSpPr>
        <p:sp>
          <p:nvSpPr>
            <p:cNvPr id="112" name="SMARTInkShape-3551"/>
            <p:cNvSpPr/>
            <p:nvPr>
              <p:custDataLst>
                <p:tags r:id="rId132"/>
              </p:custDataLst>
            </p:nvPr>
          </p:nvSpPr>
          <p:spPr>
            <a:xfrm>
              <a:off x="10153115" y="4436161"/>
              <a:ext cx="80264" cy="45330"/>
            </a:xfrm>
            <a:custGeom>
              <a:avLst/>
              <a:gdLst/>
              <a:ahLst/>
              <a:cxnLst/>
              <a:rect l="0" t="0" r="0" b="0"/>
              <a:pathLst>
                <a:path w="80264" h="45330">
                  <a:moveTo>
                    <a:pt x="32285" y="8839"/>
                  </a:moveTo>
                  <a:lnTo>
                    <a:pt x="32285" y="8839"/>
                  </a:lnTo>
                  <a:lnTo>
                    <a:pt x="32285" y="5468"/>
                  </a:lnTo>
                  <a:lnTo>
                    <a:pt x="28522" y="1931"/>
                  </a:lnTo>
                  <a:lnTo>
                    <a:pt x="25543" y="0"/>
                  </a:lnTo>
                  <a:lnTo>
                    <a:pt x="22146" y="124"/>
                  </a:lnTo>
                  <a:lnTo>
                    <a:pt x="14609" y="4025"/>
                  </a:lnTo>
                  <a:lnTo>
                    <a:pt x="2431" y="17526"/>
                  </a:lnTo>
                  <a:lnTo>
                    <a:pt x="388" y="22391"/>
                  </a:lnTo>
                  <a:lnTo>
                    <a:pt x="0" y="31560"/>
                  </a:lnTo>
                  <a:lnTo>
                    <a:pt x="2295" y="35275"/>
                  </a:lnTo>
                  <a:lnTo>
                    <a:pt x="10489" y="41285"/>
                  </a:lnTo>
                  <a:lnTo>
                    <a:pt x="30373" y="45264"/>
                  </a:lnTo>
                  <a:lnTo>
                    <a:pt x="44137" y="42431"/>
                  </a:lnTo>
                  <a:lnTo>
                    <a:pt x="56602" y="35763"/>
                  </a:lnTo>
                  <a:lnTo>
                    <a:pt x="66847" y="25744"/>
                  </a:lnTo>
                  <a:lnTo>
                    <a:pt x="68731" y="20815"/>
                  </a:lnTo>
                  <a:lnTo>
                    <a:pt x="68577" y="16117"/>
                  </a:lnTo>
                  <a:lnTo>
                    <a:pt x="67063" y="11574"/>
                  </a:lnTo>
                  <a:lnTo>
                    <a:pt x="61618" y="4645"/>
                  </a:lnTo>
                  <a:lnTo>
                    <a:pt x="58190" y="1810"/>
                  </a:lnTo>
                  <a:lnTo>
                    <a:pt x="53788" y="625"/>
                  </a:lnTo>
                  <a:lnTo>
                    <a:pt x="43253" y="1190"/>
                  </a:lnTo>
                  <a:lnTo>
                    <a:pt x="33397" y="5675"/>
                  </a:lnTo>
                  <a:lnTo>
                    <a:pt x="28792" y="8846"/>
                  </a:lnTo>
                  <a:lnTo>
                    <a:pt x="23678" y="16132"/>
                  </a:lnTo>
                  <a:lnTo>
                    <a:pt x="22314" y="20051"/>
                  </a:lnTo>
                  <a:lnTo>
                    <a:pt x="22815" y="24075"/>
                  </a:lnTo>
                  <a:lnTo>
                    <a:pt x="27136" y="32308"/>
                  </a:lnTo>
                  <a:lnTo>
                    <a:pt x="35641" y="38790"/>
                  </a:lnTo>
                  <a:lnTo>
                    <a:pt x="46476" y="43318"/>
                  </a:lnTo>
                  <a:lnTo>
                    <a:pt x="58348" y="45329"/>
                  </a:lnTo>
                  <a:lnTo>
                    <a:pt x="68798" y="42461"/>
                  </a:lnTo>
                  <a:lnTo>
                    <a:pt x="73561" y="39720"/>
                  </a:lnTo>
                  <a:lnTo>
                    <a:pt x="76735" y="36482"/>
                  </a:lnTo>
                  <a:lnTo>
                    <a:pt x="80263" y="29121"/>
                  </a:lnTo>
                  <a:lnTo>
                    <a:pt x="79949" y="21146"/>
                  </a:lnTo>
                  <a:lnTo>
                    <a:pt x="77458" y="14309"/>
                  </a:lnTo>
                  <a:lnTo>
                    <a:pt x="75806" y="12486"/>
                  </a:lnTo>
                  <a:lnTo>
                    <a:pt x="72089" y="10459"/>
                  </a:lnTo>
                  <a:lnTo>
                    <a:pt x="68084" y="9559"/>
                  </a:lnTo>
                  <a:lnTo>
                    <a:pt x="67440" y="10730"/>
                  </a:lnTo>
                  <a:lnTo>
                    <a:pt x="70385" y="215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552"/>
            <p:cNvSpPr/>
            <p:nvPr>
              <p:custDataLst>
                <p:tags r:id="rId133"/>
              </p:custDataLst>
            </p:nvPr>
          </p:nvSpPr>
          <p:spPr>
            <a:xfrm>
              <a:off x="10147300" y="4648200"/>
              <a:ext cx="104920" cy="273844"/>
            </a:xfrm>
            <a:custGeom>
              <a:avLst/>
              <a:gdLst/>
              <a:ahLst/>
              <a:cxnLst/>
              <a:rect l="0" t="0" r="0" b="0"/>
              <a:pathLst>
                <a:path w="104920" h="273844">
                  <a:moveTo>
                    <a:pt x="44450" y="0"/>
                  </a:moveTo>
                  <a:lnTo>
                    <a:pt x="44450" y="0"/>
                  </a:lnTo>
                  <a:lnTo>
                    <a:pt x="47820" y="3371"/>
                  </a:lnTo>
                  <a:lnTo>
                    <a:pt x="49917" y="15580"/>
                  </a:lnTo>
                  <a:lnTo>
                    <a:pt x="50625" y="59652"/>
                  </a:lnTo>
                  <a:lnTo>
                    <a:pt x="50043" y="107124"/>
                  </a:lnTo>
                  <a:lnTo>
                    <a:pt x="47406" y="145212"/>
                  </a:lnTo>
                  <a:lnTo>
                    <a:pt x="42000" y="180015"/>
                  </a:lnTo>
                  <a:lnTo>
                    <a:pt x="31024" y="223612"/>
                  </a:lnTo>
                  <a:lnTo>
                    <a:pt x="21415" y="253093"/>
                  </a:lnTo>
                  <a:lnTo>
                    <a:pt x="19921" y="254807"/>
                  </a:lnTo>
                  <a:lnTo>
                    <a:pt x="18219" y="255243"/>
                  </a:lnTo>
                  <a:lnTo>
                    <a:pt x="16380" y="254829"/>
                  </a:lnTo>
                  <a:lnTo>
                    <a:pt x="18098" y="244961"/>
                  </a:lnTo>
                  <a:lnTo>
                    <a:pt x="30700" y="203139"/>
                  </a:lnTo>
                  <a:lnTo>
                    <a:pt x="46778" y="159574"/>
                  </a:lnTo>
                  <a:lnTo>
                    <a:pt x="55127" y="145946"/>
                  </a:lnTo>
                  <a:lnTo>
                    <a:pt x="65423" y="137066"/>
                  </a:lnTo>
                  <a:lnTo>
                    <a:pt x="71132" y="133711"/>
                  </a:lnTo>
                  <a:lnTo>
                    <a:pt x="81238" y="131864"/>
                  </a:lnTo>
                  <a:lnTo>
                    <a:pt x="85909" y="132359"/>
                  </a:lnTo>
                  <a:lnTo>
                    <a:pt x="90434" y="135511"/>
                  </a:lnTo>
                  <a:lnTo>
                    <a:pt x="99224" y="146540"/>
                  </a:lnTo>
                  <a:lnTo>
                    <a:pt x="104072" y="162731"/>
                  </a:lnTo>
                  <a:lnTo>
                    <a:pt x="104919" y="189798"/>
                  </a:lnTo>
                  <a:lnTo>
                    <a:pt x="100958" y="207827"/>
                  </a:lnTo>
                  <a:lnTo>
                    <a:pt x="92142" y="227599"/>
                  </a:lnTo>
                  <a:lnTo>
                    <a:pt x="68537" y="255193"/>
                  </a:lnTo>
                  <a:lnTo>
                    <a:pt x="42572" y="271130"/>
                  </a:lnTo>
                  <a:lnTo>
                    <a:pt x="27387" y="273843"/>
                  </a:lnTo>
                  <a:lnTo>
                    <a:pt x="20375" y="273579"/>
                  </a:lnTo>
                  <a:lnTo>
                    <a:pt x="14994" y="270580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553"/>
            <p:cNvSpPr/>
            <p:nvPr>
              <p:custDataLst>
                <p:tags r:id="rId134"/>
              </p:custDataLst>
            </p:nvPr>
          </p:nvSpPr>
          <p:spPr>
            <a:xfrm>
              <a:off x="10198100" y="4471283"/>
              <a:ext cx="25401" cy="155738"/>
            </a:xfrm>
            <a:custGeom>
              <a:avLst/>
              <a:gdLst/>
              <a:ahLst/>
              <a:cxnLst/>
              <a:rect l="0" t="0" r="0" b="0"/>
              <a:pathLst>
                <a:path w="25401" h="155738">
                  <a:moveTo>
                    <a:pt x="25400" y="5467"/>
                  </a:moveTo>
                  <a:lnTo>
                    <a:pt x="25400" y="5467"/>
                  </a:lnTo>
                  <a:lnTo>
                    <a:pt x="22030" y="5467"/>
                  </a:lnTo>
                  <a:lnTo>
                    <a:pt x="18493" y="3585"/>
                  </a:lnTo>
                  <a:lnTo>
                    <a:pt x="13844" y="0"/>
                  </a:lnTo>
                  <a:lnTo>
                    <a:pt x="13463" y="411"/>
                  </a:lnTo>
                  <a:lnTo>
                    <a:pt x="12926" y="5066"/>
                  </a:lnTo>
                  <a:lnTo>
                    <a:pt x="12714" y="46788"/>
                  </a:lnTo>
                  <a:lnTo>
                    <a:pt x="9331" y="86536"/>
                  </a:lnTo>
                  <a:lnTo>
                    <a:pt x="1717" y="130112"/>
                  </a:lnTo>
                  <a:lnTo>
                    <a:pt x="101" y="155731"/>
                  </a:lnTo>
                  <a:lnTo>
                    <a:pt x="67" y="155737"/>
                  </a:lnTo>
                  <a:lnTo>
                    <a:pt x="0" y="1515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554"/>
            <p:cNvSpPr/>
            <p:nvPr>
              <p:custDataLst>
                <p:tags r:id="rId135"/>
              </p:custDataLst>
            </p:nvPr>
          </p:nvSpPr>
          <p:spPr>
            <a:xfrm>
              <a:off x="10148598" y="4452711"/>
              <a:ext cx="113003" cy="68490"/>
            </a:xfrm>
            <a:custGeom>
              <a:avLst/>
              <a:gdLst/>
              <a:ahLst/>
              <a:cxnLst/>
              <a:rect l="0" t="0" r="0" b="0"/>
              <a:pathLst>
                <a:path w="113003" h="68490">
                  <a:moveTo>
                    <a:pt x="43152" y="49439"/>
                  </a:moveTo>
                  <a:lnTo>
                    <a:pt x="43152" y="49439"/>
                  </a:lnTo>
                  <a:lnTo>
                    <a:pt x="48619" y="49439"/>
                  </a:lnTo>
                  <a:lnTo>
                    <a:pt x="43957" y="49439"/>
                  </a:lnTo>
                  <a:lnTo>
                    <a:pt x="43510" y="47557"/>
                  </a:lnTo>
                  <a:lnTo>
                    <a:pt x="43390" y="46068"/>
                  </a:lnTo>
                  <a:lnTo>
                    <a:pt x="42606" y="45781"/>
                  </a:lnTo>
                  <a:lnTo>
                    <a:pt x="36718" y="48041"/>
                  </a:lnTo>
                  <a:lnTo>
                    <a:pt x="23607" y="49730"/>
                  </a:lnTo>
                  <a:lnTo>
                    <a:pt x="14627" y="54386"/>
                  </a:lnTo>
                  <a:lnTo>
                    <a:pt x="9778" y="58223"/>
                  </a:lnTo>
                  <a:lnTo>
                    <a:pt x="7497" y="58823"/>
                  </a:lnTo>
                  <a:lnTo>
                    <a:pt x="5271" y="58517"/>
                  </a:lnTo>
                  <a:lnTo>
                    <a:pt x="3081" y="57607"/>
                  </a:lnTo>
                  <a:lnTo>
                    <a:pt x="1622" y="56296"/>
                  </a:lnTo>
                  <a:lnTo>
                    <a:pt x="0" y="52957"/>
                  </a:lnTo>
                  <a:lnTo>
                    <a:pt x="1160" y="47240"/>
                  </a:lnTo>
                  <a:lnTo>
                    <a:pt x="4734" y="39995"/>
                  </a:lnTo>
                  <a:lnTo>
                    <a:pt x="15385" y="27983"/>
                  </a:lnTo>
                  <a:lnTo>
                    <a:pt x="52754" y="1702"/>
                  </a:lnTo>
                  <a:lnTo>
                    <a:pt x="57533" y="0"/>
                  </a:lnTo>
                  <a:lnTo>
                    <a:pt x="59795" y="958"/>
                  </a:lnTo>
                  <a:lnTo>
                    <a:pt x="64190" y="5784"/>
                  </a:lnTo>
                  <a:lnTo>
                    <a:pt x="90665" y="48563"/>
                  </a:lnTo>
                  <a:lnTo>
                    <a:pt x="113002" y="684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579"/>
          <p:cNvGrpSpPr/>
          <p:nvPr/>
        </p:nvGrpSpPr>
        <p:grpSpPr>
          <a:xfrm>
            <a:off x="7553369" y="3282950"/>
            <a:ext cx="482730" cy="1149351"/>
            <a:chOff x="7553369" y="3282950"/>
            <a:chExt cx="482730" cy="1149351"/>
          </a:xfrm>
        </p:grpSpPr>
        <p:sp>
          <p:nvSpPr>
            <p:cNvPr id="117" name="SMARTInkShape-3555"/>
            <p:cNvSpPr/>
            <p:nvPr>
              <p:custDataLst>
                <p:tags r:id="rId127"/>
              </p:custDataLst>
            </p:nvPr>
          </p:nvSpPr>
          <p:spPr>
            <a:xfrm>
              <a:off x="7994650" y="3282950"/>
              <a:ext cx="41449" cy="1149351"/>
            </a:xfrm>
            <a:custGeom>
              <a:avLst/>
              <a:gdLst/>
              <a:ahLst/>
              <a:cxnLst/>
              <a:rect l="0" t="0" r="0" b="0"/>
              <a:pathLst>
                <a:path w="41449" h="1149351">
                  <a:moveTo>
                    <a:pt x="0" y="0"/>
                  </a:moveTo>
                  <a:lnTo>
                    <a:pt x="0" y="0"/>
                  </a:lnTo>
                  <a:lnTo>
                    <a:pt x="1881" y="45187"/>
                  </a:lnTo>
                  <a:lnTo>
                    <a:pt x="5762" y="86436"/>
                  </a:lnTo>
                  <a:lnTo>
                    <a:pt x="8115" y="129231"/>
                  </a:lnTo>
                  <a:lnTo>
                    <a:pt x="13222" y="165761"/>
                  </a:lnTo>
                  <a:lnTo>
                    <a:pt x="17324" y="203396"/>
                  </a:lnTo>
                  <a:lnTo>
                    <a:pt x="20420" y="241358"/>
                  </a:lnTo>
                  <a:lnTo>
                    <a:pt x="23924" y="279417"/>
                  </a:lnTo>
                  <a:lnTo>
                    <a:pt x="28480" y="326832"/>
                  </a:lnTo>
                  <a:lnTo>
                    <a:pt x="30781" y="362833"/>
                  </a:lnTo>
                  <a:lnTo>
                    <a:pt x="31559" y="407855"/>
                  </a:lnTo>
                  <a:lnTo>
                    <a:pt x="31712" y="452601"/>
                  </a:lnTo>
                  <a:lnTo>
                    <a:pt x="33620" y="489469"/>
                  </a:lnTo>
                  <a:lnTo>
                    <a:pt x="34891" y="527203"/>
                  </a:lnTo>
                  <a:lnTo>
                    <a:pt x="32369" y="574510"/>
                  </a:lnTo>
                  <a:lnTo>
                    <a:pt x="31872" y="617825"/>
                  </a:lnTo>
                  <a:lnTo>
                    <a:pt x="31774" y="660352"/>
                  </a:lnTo>
                  <a:lnTo>
                    <a:pt x="35126" y="702723"/>
                  </a:lnTo>
                  <a:lnTo>
                    <a:pt x="37512" y="749428"/>
                  </a:lnTo>
                  <a:lnTo>
                    <a:pt x="37983" y="795239"/>
                  </a:lnTo>
                  <a:lnTo>
                    <a:pt x="41448" y="841473"/>
                  </a:lnTo>
                  <a:lnTo>
                    <a:pt x="39029" y="888316"/>
                  </a:lnTo>
                  <a:lnTo>
                    <a:pt x="36299" y="934714"/>
                  </a:lnTo>
                  <a:lnTo>
                    <a:pt x="32149" y="977454"/>
                  </a:lnTo>
                  <a:lnTo>
                    <a:pt x="31802" y="1019025"/>
                  </a:lnTo>
                  <a:lnTo>
                    <a:pt x="35127" y="1065778"/>
                  </a:lnTo>
                  <a:lnTo>
                    <a:pt x="37709" y="1110836"/>
                  </a:lnTo>
                  <a:lnTo>
                    <a:pt x="37343" y="1141978"/>
                  </a:lnTo>
                  <a:lnTo>
                    <a:pt x="36184" y="1144436"/>
                  </a:lnTo>
                  <a:lnTo>
                    <a:pt x="31750" y="1149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556"/>
            <p:cNvSpPr/>
            <p:nvPr>
              <p:custDataLst>
                <p:tags r:id="rId128"/>
              </p:custDataLst>
            </p:nvPr>
          </p:nvSpPr>
          <p:spPr>
            <a:xfrm>
              <a:off x="7553369" y="3844729"/>
              <a:ext cx="180932" cy="505022"/>
            </a:xfrm>
            <a:custGeom>
              <a:avLst/>
              <a:gdLst/>
              <a:ahLst/>
              <a:cxnLst/>
              <a:rect l="0" t="0" r="0" b="0"/>
              <a:pathLst>
                <a:path w="180932" h="505022">
                  <a:moveTo>
                    <a:pt x="180931" y="3371"/>
                  </a:moveTo>
                  <a:lnTo>
                    <a:pt x="180931" y="3371"/>
                  </a:lnTo>
                  <a:lnTo>
                    <a:pt x="180931" y="0"/>
                  </a:lnTo>
                  <a:lnTo>
                    <a:pt x="179519" y="418"/>
                  </a:lnTo>
                  <a:lnTo>
                    <a:pt x="174189" y="4645"/>
                  </a:lnTo>
                  <a:lnTo>
                    <a:pt x="148424" y="47733"/>
                  </a:lnTo>
                  <a:lnTo>
                    <a:pt x="130029" y="87998"/>
                  </a:lnTo>
                  <a:lnTo>
                    <a:pt x="118774" y="112706"/>
                  </a:lnTo>
                  <a:lnTo>
                    <a:pt x="106332" y="139761"/>
                  </a:lnTo>
                  <a:lnTo>
                    <a:pt x="93098" y="168381"/>
                  </a:lnTo>
                  <a:lnTo>
                    <a:pt x="80042" y="198750"/>
                  </a:lnTo>
                  <a:lnTo>
                    <a:pt x="67105" y="230284"/>
                  </a:lnTo>
                  <a:lnTo>
                    <a:pt x="54246" y="262596"/>
                  </a:lnTo>
                  <a:lnTo>
                    <a:pt x="43558" y="294016"/>
                  </a:lnTo>
                  <a:lnTo>
                    <a:pt x="34315" y="324840"/>
                  </a:lnTo>
                  <a:lnTo>
                    <a:pt x="26037" y="355267"/>
                  </a:lnTo>
                  <a:lnTo>
                    <a:pt x="19108" y="383313"/>
                  </a:lnTo>
                  <a:lnTo>
                    <a:pt x="13076" y="409771"/>
                  </a:lnTo>
                  <a:lnTo>
                    <a:pt x="4023" y="454926"/>
                  </a:lnTo>
                  <a:lnTo>
                    <a:pt x="0" y="484403"/>
                  </a:lnTo>
                  <a:lnTo>
                    <a:pt x="1044" y="492686"/>
                  </a:lnTo>
                  <a:lnTo>
                    <a:pt x="3856" y="497504"/>
                  </a:lnTo>
                  <a:lnTo>
                    <a:pt x="15831" y="5050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557"/>
            <p:cNvSpPr/>
            <p:nvPr>
              <p:custDataLst>
                <p:tags r:id="rId129"/>
              </p:custDataLst>
            </p:nvPr>
          </p:nvSpPr>
          <p:spPr>
            <a:xfrm>
              <a:off x="7691303" y="3901879"/>
              <a:ext cx="163648" cy="408694"/>
            </a:xfrm>
            <a:custGeom>
              <a:avLst/>
              <a:gdLst/>
              <a:ahLst/>
              <a:cxnLst/>
              <a:rect l="0" t="0" r="0" b="0"/>
              <a:pathLst>
                <a:path w="163648" h="408694">
                  <a:moveTo>
                    <a:pt x="163647" y="3371"/>
                  </a:moveTo>
                  <a:lnTo>
                    <a:pt x="163647" y="3371"/>
                  </a:lnTo>
                  <a:lnTo>
                    <a:pt x="163647" y="0"/>
                  </a:lnTo>
                  <a:lnTo>
                    <a:pt x="159884" y="3990"/>
                  </a:lnTo>
                  <a:lnTo>
                    <a:pt x="135857" y="50765"/>
                  </a:lnTo>
                  <a:lnTo>
                    <a:pt x="111549" y="94755"/>
                  </a:lnTo>
                  <a:lnTo>
                    <a:pt x="97166" y="119327"/>
                  </a:lnTo>
                  <a:lnTo>
                    <a:pt x="82636" y="146997"/>
                  </a:lnTo>
                  <a:lnTo>
                    <a:pt x="68012" y="176733"/>
                  </a:lnTo>
                  <a:lnTo>
                    <a:pt x="53324" y="207846"/>
                  </a:lnTo>
                  <a:lnTo>
                    <a:pt x="40709" y="238465"/>
                  </a:lnTo>
                  <a:lnTo>
                    <a:pt x="29477" y="268756"/>
                  </a:lnTo>
                  <a:lnTo>
                    <a:pt x="19167" y="298828"/>
                  </a:lnTo>
                  <a:lnTo>
                    <a:pt x="11588" y="324520"/>
                  </a:lnTo>
                  <a:lnTo>
                    <a:pt x="1286" y="368119"/>
                  </a:lnTo>
                  <a:lnTo>
                    <a:pt x="0" y="395022"/>
                  </a:lnTo>
                  <a:lnTo>
                    <a:pt x="1632" y="404171"/>
                  </a:lnTo>
                  <a:lnTo>
                    <a:pt x="6248" y="408154"/>
                  </a:lnTo>
                  <a:lnTo>
                    <a:pt x="12853" y="408693"/>
                  </a:lnTo>
                  <a:lnTo>
                    <a:pt x="36647" y="4034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558"/>
            <p:cNvSpPr/>
            <p:nvPr>
              <p:custDataLst>
                <p:tags r:id="rId130"/>
              </p:custDataLst>
            </p:nvPr>
          </p:nvSpPr>
          <p:spPr>
            <a:xfrm>
              <a:off x="7777486" y="4012704"/>
              <a:ext cx="106523" cy="311647"/>
            </a:xfrm>
            <a:custGeom>
              <a:avLst/>
              <a:gdLst/>
              <a:ahLst/>
              <a:cxnLst/>
              <a:rect l="0" t="0" r="0" b="0"/>
              <a:pathLst>
                <a:path w="106523" h="311647">
                  <a:moveTo>
                    <a:pt x="102864" y="13196"/>
                  </a:moveTo>
                  <a:lnTo>
                    <a:pt x="102864" y="13196"/>
                  </a:lnTo>
                  <a:lnTo>
                    <a:pt x="106522" y="810"/>
                  </a:lnTo>
                  <a:lnTo>
                    <a:pt x="106008" y="0"/>
                  </a:lnTo>
                  <a:lnTo>
                    <a:pt x="104960" y="165"/>
                  </a:lnTo>
                  <a:lnTo>
                    <a:pt x="77225" y="33670"/>
                  </a:lnTo>
                  <a:lnTo>
                    <a:pt x="55485" y="66981"/>
                  </a:lnTo>
                  <a:lnTo>
                    <a:pt x="35475" y="109067"/>
                  </a:lnTo>
                  <a:lnTo>
                    <a:pt x="18585" y="155288"/>
                  </a:lnTo>
                  <a:lnTo>
                    <a:pt x="6375" y="201702"/>
                  </a:lnTo>
                  <a:lnTo>
                    <a:pt x="7" y="242556"/>
                  </a:lnTo>
                  <a:lnTo>
                    <a:pt x="0" y="275295"/>
                  </a:lnTo>
                  <a:lnTo>
                    <a:pt x="20314" y="3116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559"/>
            <p:cNvSpPr/>
            <p:nvPr>
              <p:custDataLst>
                <p:tags r:id="rId131"/>
              </p:custDataLst>
            </p:nvPr>
          </p:nvSpPr>
          <p:spPr>
            <a:xfrm>
              <a:off x="7861300" y="4095750"/>
              <a:ext cx="120651" cy="228601"/>
            </a:xfrm>
            <a:custGeom>
              <a:avLst/>
              <a:gdLst/>
              <a:ahLst/>
              <a:cxnLst/>
              <a:rect l="0" t="0" r="0" b="0"/>
              <a:pathLst>
                <a:path w="120651" h="228601">
                  <a:moveTo>
                    <a:pt x="120650" y="0"/>
                  </a:moveTo>
                  <a:lnTo>
                    <a:pt x="120650" y="0"/>
                  </a:lnTo>
                  <a:lnTo>
                    <a:pt x="117279" y="0"/>
                  </a:lnTo>
                  <a:lnTo>
                    <a:pt x="105070" y="13484"/>
                  </a:lnTo>
                  <a:lnTo>
                    <a:pt x="81304" y="52208"/>
                  </a:lnTo>
                  <a:lnTo>
                    <a:pt x="62005" y="89761"/>
                  </a:lnTo>
                  <a:lnTo>
                    <a:pt x="41669" y="133027"/>
                  </a:lnTo>
                  <a:lnTo>
                    <a:pt x="20872" y="180479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" name="SMARTInkShape-3560"/>
          <p:cNvSpPr/>
          <p:nvPr>
            <p:custDataLst>
              <p:tags r:id="rId5"/>
            </p:custDataLst>
          </p:nvPr>
        </p:nvSpPr>
        <p:spPr>
          <a:xfrm>
            <a:off x="7429500" y="3987800"/>
            <a:ext cx="139701" cy="368301"/>
          </a:xfrm>
          <a:custGeom>
            <a:avLst/>
            <a:gdLst/>
            <a:ahLst/>
            <a:cxnLst/>
            <a:rect l="0" t="0" r="0" b="0"/>
            <a:pathLst>
              <a:path w="139701" h="368301">
                <a:moveTo>
                  <a:pt x="139700" y="0"/>
                </a:moveTo>
                <a:lnTo>
                  <a:pt x="139700" y="0"/>
                </a:lnTo>
                <a:lnTo>
                  <a:pt x="136329" y="0"/>
                </a:lnTo>
                <a:lnTo>
                  <a:pt x="132792" y="1881"/>
                </a:lnTo>
                <a:lnTo>
                  <a:pt x="130861" y="3371"/>
                </a:lnTo>
                <a:lnTo>
                  <a:pt x="111812" y="41113"/>
                </a:lnTo>
                <a:lnTo>
                  <a:pt x="100494" y="71189"/>
                </a:lnTo>
                <a:lnTo>
                  <a:pt x="88408" y="108074"/>
                </a:lnTo>
                <a:lnTo>
                  <a:pt x="74100" y="151750"/>
                </a:lnTo>
                <a:lnTo>
                  <a:pt x="59038" y="197972"/>
                </a:lnTo>
                <a:lnTo>
                  <a:pt x="45289" y="242034"/>
                </a:lnTo>
                <a:lnTo>
                  <a:pt x="32123" y="281372"/>
                </a:lnTo>
                <a:lnTo>
                  <a:pt x="14691" y="327727"/>
                </a:lnTo>
                <a:lnTo>
                  <a:pt x="0" y="3683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SMARTInkShape-Group581"/>
          <p:cNvGrpSpPr/>
          <p:nvPr/>
        </p:nvGrpSpPr>
        <p:grpSpPr>
          <a:xfrm>
            <a:off x="10229850" y="3524250"/>
            <a:ext cx="1593851" cy="954547"/>
            <a:chOff x="10229850" y="3524250"/>
            <a:chExt cx="1593851" cy="954547"/>
          </a:xfrm>
        </p:grpSpPr>
        <p:sp>
          <p:nvSpPr>
            <p:cNvPr id="124" name="SMARTInkShape-3561"/>
            <p:cNvSpPr/>
            <p:nvPr>
              <p:custDataLst>
                <p:tags r:id="rId114"/>
              </p:custDataLst>
            </p:nvPr>
          </p:nvSpPr>
          <p:spPr>
            <a:xfrm>
              <a:off x="11614150" y="3524250"/>
              <a:ext cx="209551" cy="57151"/>
            </a:xfrm>
            <a:custGeom>
              <a:avLst/>
              <a:gdLst/>
              <a:ahLst/>
              <a:cxnLst/>
              <a:rect l="0" t="0" r="0" b="0"/>
              <a:pathLst>
                <a:path w="209551" h="57151">
                  <a:moveTo>
                    <a:pt x="0" y="57150"/>
                  </a:moveTo>
                  <a:lnTo>
                    <a:pt x="0" y="57150"/>
                  </a:lnTo>
                  <a:lnTo>
                    <a:pt x="10112" y="47037"/>
                  </a:lnTo>
                  <a:lnTo>
                    <a:pt x="50111" y="30635"/>
                  </a:lnTo>
                  <a:lnTo>
                    <a:pt x="88829" y="18554"/>
                  </a:lnTo>
                  <a:lnTo>
                    <a:pt x="130496" y="8246"/>
                  </a:lnTo>
                  <a:lnTo>
                    <a:pt x="170182" y="3665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562"/>
            <p:cNvSpPr/>
            <p:nvPr>
              <p:custDataLst>
                <p:tags r:id="rId115"/>
              </p:custDataLst>
            </p:nvPr>
          </p:nvSpPr>
          <p:spPr>
            <a:xfrm>
              <a:off x="11605106" y="3573346"/>
              <a:ext cx="66195" cy="217605"/>
            </a:xfrm>
            <a:custGeom>
              <a:avLst/>
              <a:gdLst/>
              <a:ahLst/>
              <a:cxnLst/>
              <a:rect l="0" t="0" r="0" b="0"/>
              <a:pathLst>
                <a:path w="66195" h="217605">
                  <a:moveTo>
                    <a:pt x="66194" y="27104"/>
                  </a:moveTo>
                  <a:lnTo>
                    <a:pt x="66194" y="27104"/>
                  </a:lnTo>
                  <a:lnTo>
                    <a:pt x="43051" y="7331"/>
                  </a:lnTo>
                  <a:lnTo>
                    <a:pt x="26882" y="0"/>
                  </a:lnTo>
                  <a:lnTo>
                    <a:pt x="20935" y="568"/>
                  </a:lnTo>
                  <a:lnTo>
                    <a:pt x="8686" y="6844"/>
                  </a:lnTo>
                  <a:lnTo>
                    <a:pt x="4571" y="11481"/>
                  </a:lnTo>
                  <a:lnTo>
                    <a:pt x="0" y="22276"/>
                  </a:lnTo>
                  <a:lnTo>
                    <a:pt x="798" y="46997"/>
                  </a:lnTo>
                  <a:lnTo>
                    <a:pt x="8873" y="73293"/>
                  </a:lnTo>
                  <a:lnTo>
                    <a:pt x="35259" y="117836"/>
                  </a:lnTo>
                  <a:lnTo>
                    <a:pt x="53262" y="155328"/>
                  </a:lnTo>
                  <a:lnTo>
                    <a:pt x="55036" y="172757"/>
                  </a:lnTo>
                  <a:lnTo>
                    <a:pt x="54522" y="181356"/>
                  </a:lnTo>
                  <a:lnTo>
                    <a:pt x="51357" y="188500"/>
                  </a:lnTo>
                  <a:lnTo>
                    <a:pt x="40314" y="200200"/>
                  </a:lnTo>
                  <a:lnTo>
                    <a:pt x="2694" y="2176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563"/>
            <p:cNvSpPr/>
            <p:nvPr>
              <p:custDataLst>
                <p:tags r:id="rId116"/>
              </p:custDataLst>
            </p:nvPr>
          </p:nvSpPr>
          <p:spPr>
            <a:xfrm>
              <a:off x="11388529" y="3584435"/>
              <a:ext cx="200222" cy="170291"/>
            </a:xfrm>
            <a:custGeom>
              <a:avLst/>
              <a:gdLst/>
              <a:ahLst/>
              <a:cxnLst/>
              <a:rect l="0" t="0" r="0" b="0"/>
              <a:pathLst>
                <a:path w="200222" h="170291">
                  <a:moveTo>
                    <a:pt x="3371" y="66815"/>
                  </a:moveTo>
                  <a:lnTo>
                    <a:pt x="3371" y="66815"/>
                  </a:lnTo>
                  <a:lnTo>
                    <a:pt x="0" y="56702"/>
                  </a:lnTo>
                  <a:lnTo>
                    <a:pt x="227" y="47974"/>
                  </a:lnTo>
                  <a:lnTo>
                    <a:pt x="4090" y="37980"/>
                  </a:lnTo>
                  <a:lnTo>
                    <a:pt x="12863" y="24131"/>
                  </a:lnTo>
                  <a:lnTo>
                    <a:pt x="27580" y="12331"/>
                  </a:lnTo>
                  <a:lnTo>
                    <a:pt x="46585" y="3794"/>
                  </a:lnTo>
                  <a:lnTo>
                    <a:pt x="69145" y="0"/>
                  </a:lnTo>
                  <a:lnTo>
                    <a:pt x="89519" y="3958"/>
                  </a:lnTo>
                  <a:lnTo>
                    <a:pt x="98902" y="7977"/>
                  </a:lnTo>
                  <a:lnTo>
                    <a:pt x="104453" y="14184"/>
                  </a:lnTo>
                  <a:lnTo>
                    <a:pt x="108739" y="30489"/>
                  </a:lnTo>
                  <a:lnTo>
                    <a:pt x="102647" y="53257"/>
                  </a:lnTo>
                  <a:lnTo>
                    <a:pt x="81469" y="91960"/>
                  </a:lnTo>
                  <a:lnTo>
                    <a:pt x="56614" y="128358"/>
                  </a:lnTo>
                  <a:lnTo>
                    <a:pt x="39366" y="158778"/>
                  </a:lnTo>
                  <a:lnTo>
                    <a:pt x="39363" y="162696"/>
                  </a:lnTo>
                  <a:lnTo>
                    <a:pt x="40769" y="166013"/>
                  </a:lnTo>
                  <a:lnTo>
                    <a:pt x="43121" y="168930"/>
                  </a:lnTo>
                  <a:lnTo>
                    <a:pt x="57020" y="170290"/>
                  </a:lnTo>
                  <a:lnTo>
                    <a:pt x="92410" y="165207"/>
                  </a:lnTo>
                  <a:lnTo>
                    <a:pt x="124082" y="158523"/>
                  </a:lnTo>
                  <a:lnTo>
                    <a:pt x="161678" y="150847"/>
                  </a:lnTo>
                  <a:lnTo>
                    <a:pt x="200221" y="1430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564"/>
            <p:cNvSpPr/>
            <p:nvPr>
              <p:custDataLst>
                <p:tags r:id="rId117"/>
              </p:custDataLst>
            </p:nvPr>
          </p:nvSpPr>
          <p:spPr>
            <a:xfrm>
              <a:off x="11229180" y="3625850"/>
              <a:ext cx="105571" cy="151154"/>
            </a:xfrm>
            <a:custGeom>
              <a:avLst/>
              <a:gdLst/>
              <a:ahLst/>
              <a:cxnLst/>
              <a:rect l="0" t="0" r="0" b="0"/>
              <a:pathLst>
                <a:path w="105571" h="151154">
                  <a:moveTo>
                    <a:pt x="105570" y="6350"/>
                  </a:moveTo>
                  <a:lnTo>
                    <a:pt x="105570" y="6350"/>
                  </a:lnTo>
                  <a:lnTo>
                    <a:pt x="82967" y="1324"/>
                  </a:lnTo>
                  <a:lnTo>
                    <a:pt x="75684" y="883"/>
                  </a:lnTo>
                  <a:lnTo>
                    <a:pt x="58185" y="7918"/>
                  </a:lnTo>
                  <a:lnTo>
                    <a:pt x="39354" y="21863"/>
                  </a:lnTo>
                  <a:lnTo>
                    <a:pt x="14297" y="53515"/>
                  </a:lnTo>
                  <a:lnTo>
                    <a:pt x="2445" y="77407"/>
                  </a:lnTo>
                  <a:lnTo>
                    <a:pt x="0" y="104018"/>
                  </a:lnTo>
                  <a:lnTo>
                    <a:pt x="1324" y="118028"/>
                  </a:lnTo>
                  <a:lnTo>
                    <a:pt x="10320" y="137359"/>
                  </a:lnTo>
                  <a:lnTo>
                    <a:pt x="16669" y="144489"/>
                  </a:lnTo>
                  <a:lnTo>
                    <a:pt x="24431" y="148537"/>
                  </a:lnTo>
                  <a:lnTo>
                    <a:pt x="42462" y="151153"/>
                  </a:lnTo>
                  <a:lnTo>
                    <a:pt x="60353" y="144320"/>
                  </a:lnTo>
                  <a:lnTo>
                    <a:pt x="69075" y="138547"/>
                  </a:lnTo>
                  <a:lnTo>
                    <a:pt x="80647" y="120843"/>
                  </a:lnTo>
                  <a:lnTo>
                    <a:pt x="86732" y="98863"/>
                  </a:lnTo>
                  <a:lnTo>
                    <a:pt x="85485" y="63395"/>
                  </a:lnTo>
                  <a:lnTo>
                    <a:pt x="72264" y="18845"/>
                  </a:lnTo>
                  <a:lnTo>
                    <a:pt x="72077" y="13974"/>
                  </a:lnTo>
                  <a:lnTo>
                    <a:pt x="73363" y="10021"/>
                  </a:lnTo>
                  <a:lnTo>
                    <a:pt x="8017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565"/>
            <p:cNvSpPr/>
            <p:nvPr>
              <p:custDataLst>
                <p:tags r:id="rId118"/>
              </p:custDataLst>
            </p:nvPr>
          </p:nvSpPr>
          <p:spPr>
            <a:xfrm>
              <a:off x="11113382" y="3740150"/>
              <a:ext cx="11819" cy="19051"/>
            </a:xfrm>
            <a:custGeom>
              <a:avLst/>
              <a:gdLst/>
              <a:ahLst/>
              <a:cxnLst/>
              <a:rect l="0" t="0" r="0" b="0"/>
              <a:pathLst>
                <a:path w="11819" h="19051">
                  <a:moveTo>
                    <a:pt x="5468" y="19050"/>
                  </a:moveTo>
                  <a:lnTo>
                    <a:pt x="5468" y="19050"/>
                  </a:lnTo>
                  <a:lnTo>
                    <a:pt x="0" y="13583"/>
                  </a:lnTo>
                  <a:lnTo>
                    <a:pt x="1181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566"/>
            <p:cNvSpPr/>
            <p:nvPr>
              <p:custDataLst>
                <p:tags r:id="rId119"/>
              </p:custDataLst>
            </p:nvPr>
          </p:nvSpPr>
          <p:spPr>
            <a:xfrm>
              <a:off x="10929396" y="3644900"/>
              <a:ext cx="87356" cy="198863"/>
            </a:xfrm>
            <a:custGeom>
              <a:avLst/>
              <a:gdLst/>
              <a:ahLst/>
              <a:cxnLst/>
              <a:rect l="0" t="0" r="0" b="0"/>
              <a:pathLst>
                <a:path w="87356" h="198863">
                  <a:moveTo>
                    <a:pt x="62454" y="57150"/>
                  </a:moveTo>
                  <a:lnTo>
                    <a:pt x="62454" y="57150"/>
                  </a:lnTo>
                  <a:lnTo>
                    <a:pt x="52994" y="24578"/>
                  </a:lnTo>
                  <a:lnTo>
                    <a:pt x="51209" y="22735"/>
                  </a:lnTo>
                  <a:lnTo>
                    <a:pt x="47343" y="20688"/>
                  </a:lnTo>
                  <a:lnTo>
                    <a:pt x="34458" y="39761"/>
                  </a:lnTo>
                  <a:lnTo>
                    <a:pt x="13864" y="82336"/>
                  </a:lnTo>
                  <a:lnTo>
                    <a:pt x="0" y="128426"/>
                  </a:lnTo>
                  <a:lnTo>
                    <a:pt x="1538" y="169991"/>
                  </a:lnTo>
                  <a:lnTo>
                    <a:pt x="11157" y="188676"/>
                  </a:lnTo>
                  <a:lnTo>
                    <a:pt x="17673" y="195634"/>
                  </a:lnTo>
                  <a:lnTo>
                    <a:pt x="25545" y="198862"/>
                  </a:lnTo>
                  <a:lnTo>
                    <a:pt x="43698" y="198685"/>
                  </a:lnTo>
                  <a:lnTo>
                    <a:pt x="61645" y="186377"/>
                  </a:lnTo>
                  <a:lnTo>
                    <a:pt x="70381" y="177167"/>
                  </a:lnTo>
                  <a:lnTo>
                    <a:pt x="81969" y="153765"/>
                  </a:lnTo>
                  <a:lnTo>
                    <a:pt x="87355" y="125490"/>
                  </a:lnTo>
                  <a:lnTo>
                    <a:pt x="85044" y="91757"/>
                  </a:lnTo>
                  <a:lnTo>
                    <a:pt x="77434" y="57479"/>
                  </a:lnTo>
                  <a:lnTo>
                    <a:pt x="66996" y="27663"/>
                  </a:lnTo>
                  <a:lnTo>
                    <a:pt x="55301" y="9707"/>
                  </a:lnTo>
                  <a:lnTo>
                    <a:pt x="49218" y="5061"/>
                  </a:lnTo>
                  <a:lnTo>
                    <a:pt x="43046" y="2668"/>
                  </a:lnTo>
                  <a:lnTo>
                    <a:pt x="2435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567"/>
            <p:cNvSpPr/>
            <p:nvPr>
              <p:custDataLst>
                <p:tags r:id="rId120"/>
              </p:custDataLst>
            </p:nvPr>
          </p:nvSpPr>
          <p:spPr>
            <a:xfrm>
              <a:off x="10648950" y="3875788"/>
              <a:ext cx="155057" cy="169163"/>
            </a:xfrm>
            <a:custGeom>
              <a:avLst/>
              <a:gdLst/>
              <a:ahLst/>
              <a:cxnLst/>
              <a:rect l="0" t="0" r="0" b="0"/>
              <a:pathLst>
                <a:path w="155057" h="169163">
                  <a:moveTo>
                    <a:pt x="0" y="23112"/>
                  </a:moveTo>
                  <a:lnTo>
                    <a:pt x="0" y="23112"/>
                  </a:lnTo>
                  <a:lnTo>
                    <a:pt x="37036" y="9297"/>
                  </a:lnTo>
                  <a:lnTo>
                    <a:pt x="68673" y="2861"/>
                  </a:lnTo>
                  <a:lnTo>
                    <a:pt x="103898" y="0"/>
                  </a:lnTo>
                  <a:lnTo>
                    <a:pt x="131314" y="6255"/>
                  </a:lnTo>
                  <a:lnTo>
                    <a:pt x="142576" y="11874"/>
                  </a:lnTo>
                  <a:lnTo>
                    <a:pt x="149378" y="19853"/>
                  </a:lnTo>
                  <a:lnTo>
                    <a:pt x="155056" y="40008"/>
                  </a:lnTo>
                  <a:lnTo>
                    <a:pt x="147543" y="78526"/>
                  </a:lnTo>
                  <a:lnTo>
                    <a:pt x="131911" y="117848"/>
                  </a:lnTo>
                  <a:lnTo>
                    <a:pt x="123986" y="142826"/>
                  </a:lnTo>
                  <a:lnTo>
                    <a:pt x="124286" y="148782"/>
                  </a:lnTo>
                  <a:lnTo>
                    <a:pt x="133350" y="1691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568"/>
            <p:cNvSpPr/>
            <p:nvPr>
              <p:custDataLst>
                <p:tags r:id="rId121"/>
              </p:custDataLst>
            </p:nvPr>
          </p:nvSpPr>
          <p:spPr>
            <a:xfrm>
              <a:off x="10229850" y="4079392"/>
              <a:ext cx="25401" cy="399405"/>
            </a:xfrm>
            <a:custGeom>
              <a:avLst/>
              <a:gdLst/>
              <a:ahLst/>
              <a:cxnLst/>
              <a:rect l="0" t="0" r="0" b="0"/>
              <a:pathLst>
                <a:path w="25401" h="399405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35393"/>
                  </a:lnTo>
                  <a:lnTo>
                    <a:pt x="0" y="67857"/>
                  </a:lnTo>
                  <a:lnTo>
                    <a:pt x="0" y="108156"/>
                  </a:lnTo>
                  <a:lnTo>
                    <a:pt x="0" y="153818"/>
                  </a:lnTo>
                  <a:lnTo>
                    <a:pt x="0" y="177848"/>
                  </a:lnTo>
                  <a:lnTo>
                    <a:pt x="0" y="202335"/>
                  </a:lnTo>
                  <a:lnTo>
                    <a:pt x="0" y="227125"/>
                  </a:lnTo>
                  <a:lnTo>
                    <a:pt x="705" y="274427"/>
                  </a:lnTo>
                  <a:lnTo>
                    <a:pt x="3370" y="314265"/>
                  </a:lnTo>
                  <a:lnTo>
                    <a:pt x="5467" y="361684"/>
                  </a:lnTo>
                  <a:lnTo>
                    <a:pt x="9460" y="389061"/>
                  </a:lnTo>
                  <a:lnTo>
                    <a:pt x="13141" y="397198"/>
                  </a:lnTo>
                  <a:lnTo>
                    <a:pt x="15111" y="399368"/>
                  </a:lnTo>
                  <a:lnTo>
                    <a:pt x="17130" y="399404"/>
                  </a:lnTo>
                  <a:lnTo>
                    <a:pt x="19181" y="398016"/>
                  </a:lnTo>
                  <a:lnTo>
                    <a:pt x="25400" y="391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569"/>
            <p:cNvSpPr/>
            <p:nvPr>
              <p:custDataLst>
                <p:tags r:id="rId122"/>
              </p:custDataLst>
            </p:nvPr>
          </p:nvSpPr>
          <p:spPr>
            <a:xfrm>
              <a:off x="10279369" y="4171950"/>
              <a:ext cx="121932" cy="196851"/>
            </a:xfrm>
            <a:custGeom>
              <a:avLst/>
              <a:gdLst/>
              <a:ahLst/>
              <a:cxnLst/>
              <a:rect l="0" t="0" r="0" b="0"/>
              <a:pathLst>
                <a:path w="121932" h="196851">
                  <a:moveTo>
                    <a:pt x="121931" y="0"/>
                  </a:moveTo>
                  <a:lnTo>
                    <a:pt x="121931" y="0"/>
                  </a:lnTo>
                  <a:lnTo>
                    <a:pt x="83662" y="39679"/>
                  </a:lnTo>
                  <a:lnTo>
                    <a:pt x="55715" y="77060"/>
                  </a:lnTo>
                  <a:lnTo>
                    <a:pt x="29953" y="118709"/>
                  </a:lnTo>
                  <a:lnTo>
                    <a:pt x="10012" y="156764"/>
                  </a:lnTo>
                  <a:lnTo>
                    <a:pt x="420" y="183718"/>
                  </a:lnTo>
                  <a:lnTo>
                    <a:pt x="0" y="188095"/>
                  </a:lnTo>
                  <a:lnTo>
                    <a:pt x="1281" y="196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570"/>
            <p:cNvSpPr/>
            <p:nvPr>
              <p:custDataLst>
                <p:tags r:id="rId123"/>
              </p:custDataLst>
            </p:nvPr>
          </p:nvSpPr>
          <p:spPr>
            <a:xfrm>
              <a:off x="10307553" y="4229100"/>
              <a:ext cx="131848" cy="138356"/>
            </a:xfrm>
            <a:custGeom>
              <a:avLst/>
              <a:gdLst/>
              <a:ahLst/>
              <a:cxnLst/>
              <a:rect l="0" t="0" r="0" b="0"/>
              <a:pathLst>
                <a:path w="131848" h="138356">
                  <a:moveTo>
                    <a:pt x="131847" y="0"/>
                  </a:moveTo>
                  <a:lnTo>
                    <a:pt x="131847" y="0"/>
                  </a:lnTo>
                  <a:lnTo>
                    <a:pt x="93547" y="31393"/>
                  </a:lnTo>
                  <a:lnTo>
                    <a:pt x="55587" y="65275"/>
                  </a:lnTo>
                  <a:lnTo>
                    <a:pt x="14948" y="107909"/>
                  </a:lnTo>
                  <a:lnTo>
                    <a:pt x="0" y="131456"/>
                  </a:lnTo>
                  <a:lnTo>
                    <a:pt x="205" y="135615"/>
                  </a:lnTo>
                  <a:lnTo>
                    <a:pt x="3164" y="137682"/>
                  </a:lnTo>
                  <a:lnTo>
                    <a:pt x="7958" y="138355"/>
                  </a:lnTo>
                  <a:lnTo>
                    <a:pt x="50564" y="126342"/>
                  </a:lnTo>
                  <a:lnTo>
                    <a:pt x="68347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571"/>
            <p:cNvSpPr/>
            <p:nvPr>
              <p:custDataLst>
                <p:tags r:id="rId124"/>
              </p:custDataLst>
            </p:nvPr>
          </p:nvSpPr>
          <p:spPr>
            <a:xfrm>
              <a:off x="10385001" y="4279900"/>
              <a:ext cx="117900" cy="113485"/>
            </a:xfrm>
            <a:custGeom>
              <a:avLst/>
              <a:gdLst/>
              <a:ahLst/>
              <a:cxnLst/>
              <a:rect l="0" t="0" r="0" b="0"/>
              <a:pathLst>
                <a:path w="117900" h="113485">
                  <a:moveTo>
                    <a:pt x="117899" y="0"/>
                  </a:moveTo>
                  <a:lnTo>
                    <a:pt x="117899" y="0"/>
                  </a:lnTo>
                  <a:lnTo>
                    <a:pt x="74561" y="32507"/>
                  </a:lnTo>
                  <a:lnTo>
                    <a:pt x="29845" y="68954"/>
                  </a:lnTo>
                  <a:lnTo>
                    <a:pt x="5026" y="93103"/>
                  </a:lnTo>
                  <a:lnTo>
                    <a:pt x="317" y="100169"/>
                  </a:lnTo>
                  <a:lnTo>
                    <a:pt x="0" y="105585"/>
                  </a:lnTo>
                  <a:lnTo>
                    <a:pt x="2611" y="109901"/>
                  </a:lnTo>
                  <a:lnTo>
                    <a:pt x="7174" y="113484"/>
                  </a:lnTo>
                  <a:lnTo>
                    <a:pt x="27294" y="111820"/>
                  </a:lnTo>
                  <a:lnTo>
                    <a:pt x="67099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572"/>
            <p:cNvSpPr/>
            <p:nvPr>
              <p:custDataLst>
                <p:tags r:id="rId125"/>
              </p:custDataLst>
            </p:nvPr>
          </p:nvSpPr>
          <p:spPr>
            <a:xfrm>
              <a:off x="10439400" y="4349750"/>
              <a:ext cx="146051" cy="107951"/>
            </a:xfrm>
            <a:custGeom>
              <a:avLst/>
              <a:gdLst/>
              <a:ahLst/>
              <a:cxnLst/>
              <a:rect l="0" t="0" r="0" b="0"/>
              <a:pathLst>
                <a:path w="146051" h="107951">
                  <a:moveTo>
                    <a:pt x="146050" y="0"/>
                  </a:moveTo>
                  <a:lnTo>
                    <a:pt x="146050" y="0"/>
                  </a:lnTo>
                  <a:lnTo>
                    <a:pt x="100585" y="33257"/>
                  </a:lnTo>
                  <a:lnTo>
                    <a:pt x="56457" y="62457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573"/>
            <p:cNvSpPr/>
            <p:nvPr>
              <p:custDataLst>
                <p:tags r:id="rId126"/>
              </p:custDataLst>
            </p:nvPr>
          </p:nvSpPr>
          <p:spPr>
            <a:xfrm>
              <a:off x="10426699" y="3956050"/>
              <a:ext cx="323852" cy="323851"/>
            </a:xfrm>
            <a:custGeom>
              <a:avLst/>
              <a:gdLst/>
              <a:ahLst/>
              <a:cxnLst/>
              <a:rect l="0" t="0" r="0" b="0"/>
              <a:pathLst>
                <a:path w="323852" h="323851">
                  <a:moveTo>
                    <a:pt x="1" y="323850"/>
                  </a:moveTo>
                  <a:lnTo>
                    <a:pt x="1" y="323850"/>
                  </a:lnTo>
                  <a:lnTo>
                    <a:pt x="0" y="320479"/>
                  </a:lnTo>
                  <a:lnTo>
                    <a:pt x="1882" y="316943"/>
                  </a:lnTo>
                  <a:lnTo>
                    <a:pt x="34319" y="270991"/>
                  </a:lnTo>
                  <a:lnTo>
                    <a:pt x="64106" y="227676"/>
                  </a:lnTo>
                  <a:lnTo>
                    <a:pt x="94815" y="190560"/>
                  </a:lnTo>
                  <a:lnTo>
                    <a:pt x="137155" y="146782"/>
                  </a:lnTo>
                  <a:lnTo>
                    <a:pt x="161287" y="123254"/>
                  </a:lnTo>
                  <a:lnTo>
                    <a:pt x="186547" y="101220"/>
                  </a:lnTo>
                  <a:lnTo>
                    <a:pt x="212559" y="80180"/>
                  </a:lnTo>
                  <a:lnTo>
                    <a:pt x="259572" y="44102"/>
                  </a:lnTo>
                  <a:lnTo>
                    <a:pt x="307104" y="9339"/>
                  </a:lnTo>
                  <a:lnTo>
                    <a:pt x="32385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8" name="SMARTInkShape-3574"/>
          <p:cNvSpPr/>
          <p:nvPr>
            <p:custDataLst>
              <p:tags r:id="rId6"/>
            </p:custDataLst>
          </p:nvPr>
        </p:nvSpPr>
        <p:spPr>
          <a:xfrm>
            <a:off x="8155639" y="1419712"/>
            <a:ext cx="626412" cy="129870"/>
          </a:xfrm>
          <a:custGeom>
            <a:avLst/>
            <a:gdLst/>
            <a:ahLst/>
            <a:cxnLst/>
            <a:rect l="0" t="0" r="0" b="0"/>
            <a:pathLst>
              <a:path w="626412" h="129870">
                <a:moveTo>
                  <a:pt x="118411" y="104288"/>
                </a:moveTo>
                <a:lnTo>
                  <a:pt x="118411" y="104288"/>
                </a:lnTo>
                <a:lnTo>
                  <a:pt x="163201" y="83304"/>
                </a:lnTo>
                <a:lnTo>
                  <a:pt x="209343" y="65564"/>
                </a:lnTo>
                <a:lnTo>
                  <a:pt x="238299" y="55894"/>
                </a:lnTo>
                <a:lnTo>
                  <a:pt x="270303" y="45920"/>
                </a:lnTo>
                <a:lnTo>
                  <a:pt x="304338" y="35743"/>
                </a:lnTo>
                <a:lnTo>
                  <a:pt x="336201" y="26841"/>
                </a:lnTo>
                <a:lnTo>
                  <a:pt x="366615" y="18790"/>
                </a:lnTo>
                <a:lnTo>
                  <a:pt x="396065" y="11306"/>
                </a:lnTo>
                <a:lnTo>
                  <a:pt x="432547" y="2991"/>
                </a:lnTo>
                <a:lnTo>
                  <a:pt x="450643" y="0"/>
                </a:lnTo>
                <a:lnTo>
                  <a:pt x="453494" y="191"/>
                </a:lnTo>
                <a:lnTo>
                  <a:pt x="453982" y="1023"/>
                </a:lnTo>
                <a:lnTo>
                  <a:pt x="426304" y="9474"/>
                </a:lnTo>
                <a:lnTo>
                  <a:pt x="404106" y="15679"/>
                </a:lnTo>
                <a:lnTo>
                  <a:pt x="373080" y="23343"/>
                </a:lnTo>
                <a:lnTo>
                  <a:pt x="336167" y="31980"/>
                </a:lnTo>
                <a:lnTo>
                  <a:pt x="295331" y="41266"/>
                </a:lnTo>
                <a:lnTo>
                  <a:pt x="250469" y="51690"/>
                </a:lnTo>
                <a:lnTo>
                  <a:pt x="202922" y="62873"/>
                </a:lnTo>
                <a:lnTo>
                  <a:pt x="153585" y="74561"/>
                </a:lnTo>
                <a:lnTo>
                  <a:pt x="112933" y="85881"/>
                </a:lnTo>
                <a:lnTo>
                  <a:pt x="78070" y="96956"/>
                </a:lnTo>
                <a:lnTo>
                  <a:pt x="47067" y="107866"/>
                </a:lnTo>
                <a:lnTo>
                  <a:pt x="62" y="126593"/>
                </a:lnTo>
                <a:lnTo>
                  <a:pt x="0" y="129036"/>
                </a:lnTo>
                <a:lnTo>
                  <a:pt x="18747" y="129869"/>
                </a:lnTo>
                <a:lnTo>
                  <a:pt x="44207" y="126986"/>
                </a:lnTo>
                <a:lnTo>
                  <a:pt x="78819" y="122242"/>
                </a:lnTo>
                <a:lnTo>
                  <a:pt x="119533" y="116258"/>
                </a:lnTo>
                <a:lnTo>
                  <a:pt x="168547" y="108740"/>
                </a:lnTo>
                <a:lnTo>
                  <a:pt x="223096" y="100200"/>
                </a:lnTo>
                <a:lnTo>
                  <a:pt x="281334" y="90980"/>
                </a:lnTo>
                <a:lnTo>
                  <a:pt x="345560" y="83421"/>
                </a:lnTo>
                <a:lnTo>
                  <a:pt x="413777" y="76971"/>
                </a:lnTo>
                <a:lnTo>
                  <a:pt x="484655" y="71260"/>
                </a:lnTo>
                <a:lnTo>
                  <a:pt x="531907" y="67453"/>
                </a:lnTo>
                <a:lnTo>
                  <a:pt x="626411" y="5983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7" name="SMARTInkShape-Group583"/>
          <p:cNvGrpSpPr/>
          <p:nvPr/>
        </p:nvGrpSpPr>
        <p:grpSpPr>
          <a:xfrm>
            <a:off x="7407052" y="2565400"/>
            <a:ext cx="632049" cy="1352551"/>
            <a:chOff x="7407052" y="2565400"/>
            <a:chExt cx="632049" cy="1352551"/>
          </a:xfrm>
        </p:grpSpPr>
        <p:sp>
          <p:nvSpPr>
            <p:cNvPr id="139" name="SMARTInkShape-3575"/>
            <p:cNvSpPr/>
            <p:nvPr>
              <p:custDataLst>
                <p:tags r:id="rId106"/>
              </p:custDataLst>
            </p:nvPr>
          </p:nvSpPr>
          <p:spPr>
            <a:xfrm>
              <a:off x="7899400" y="2565400"/>
              <a:ext cx="139701" cy="101601"/>
            </a:xfrm>
            <a:custGeom>
              <a:avLst/>
              <a:gdLst/>
              <a:ahLst/>
              <a:cxnLst/>
              <a:rect l="0" t="0" r="0" b="0"/>
              <a:pathLst>
                <a:path w="139701" h="101601">
                  <a:moveTo>
                    <a:pt x="0" y="101600"/>
                  </a:moveTo>
                  <a:lnTo>
                    <a:pt x="0" y="101600"/>
                  </a:lnTo>
                  <a:lnTo>
                    <a:pt x="27789" y="68343"/>
                  </a:lnTo>
                  <a:lnTo>
                    <a:pt x="66481" y="39143"/>
                  </a:lnTo>
                  <a:lnTo>
                    <a:pt x="110323" y="1489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576"/>
            <p:cNvSpPr/>
            <p:nvPr>
              <p:custDataLst>
                <p:tags r:id="rId107"/>
              </p:custDataLst>
            </p:nvPr>
          </p:nvSpPr>
          <p:spPr>
            <a:xfrm>
              <a:off x="7858595" y="2641600"/>
              <a:ext cx="122442" cy="209551"/>
            </a:xfrm>
            <a:custGeom>
              <a:avLst/>
              <a:gdLst/>
              <a:ahLst/>
              <a:cxnLst/>
              <a:rect l="0" t="0" r="0" b="0"/>
              <a:pathLst>
                <a:path w="122442" h="209551">
                  <a:moveTo>
                    <a:pt x="72555" y="0"/>
                  </a:moveTo>
                  <a:lnTo>
                    <a:pt x="72555" y="0"/>
                  </a:lnTo>
                  <a:lnTo>
                    <a:pt x="30460" y="3371"/>
                  </a:lnTo>
                  <a:lnTo>
                    <a:pt x="14806" y="8789"/>
                  </a:lnTo>
                  <a:lnTo>
                    <a:pt x="8655" y="12209"/>
                  </a:lnTo>
                  <a:lnTo>
                    <a:pt x="1821" y="19773"/>
                  </a:lnTo>
                  <a:lnTo>
                    <a:pt x="0" y="23765"/>
                  </a:lnTo>
                  <a:lnTo>
                    <a:pt x="196" y="27838"/>
                  </a:lnTo>
                  <a:lnTo>
                    <a:pt x="4176" y="36126"/>
                  </a:lnTo>
                  <a:lnTo>
                    <a:pt x="34144" y="58014"/>
                  </a:lnTo>
                  <a:lnTo>
                    <a:pt x="76335" y="82721"/>
                  </a:lnTo>
                  <a:lnTo>
                    <a:pt x="108893" y="107984"/>
                  </a:lnTo>
                  <a:lnTo>
                    <a:pt x="118809" y="124428"/>
                  </a:lnTo>
                  <a:lnTo>
                    <a:pt x="122441" y="133752"/>
                  </a:lnTo>
                  <a:lnTo>
                    <a:pt x="120832" y="153520"/>
                  </a:lnTo>
                  <a:lnTo>
                    <a:pt x="112356" y="173359"/>
                  </a:lnTo>
                  <a:lnTo>
                    <a:pt x="85255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577"/>
            <p:cNvSpPr/>
            <p:nvPr>
              <p:custDataLst>
                <p:tags r:id="rId108"/>
              </p:custDataLst>
            </p:nvPr>
          </p:nvSpPr>
          <p:spPr>
            <a:xfrm>
              <a:off x="7724579" y="2750212"/>
              <a:ext cx="143072" cy="129346"/>
            </a:xfrm>
            <a:custGeom>
              <a:avLst/>
              <a:gdLst/>
              <a:ahLst/>
              <a:cxnLst/>
              <a:rect l="0" t="0" r="0" b="0"/>
              <a:pathLst>
                <a:path w="143072" h="129346">
                  <a:moveTo>
                    <a:pt x="3371" y="43788"/>
                  </a:moveTo>
                  <a:lnTo>
                    <a:pt x="3371" y="43788"/>
                  </a:lnTo>
                  <a:lnTo>
                    <a:pt x="0" y="37046"/>
                  </a:lnTo>
                  <a:lnTo>
                    <a:pt x="226" y="29973"/>
                  </a:lnTo>
                  <a:lnTo>
                    <a:pt x="1275" y="26111"/>
                  </a:lnTo>
                  <a:lnTo>
                    <a:pt x="8084" y="18057"/>
                  </a:lnTo>
                  <a:lnTo>
                    <a:pt x="19576" y="9774"/>
                  </a:lnTo>
                  <a:lnTo>
                    <a:pt x="36443" y="1389"/>
                  </a:lnTo>
                  <a:lnTo>
                    <a:pt x="44469" y="0"/>
                  </a:lnTo>
                  <a:lnTo>
                    <a:pt x="59031" y="2219"/>
                  </a:lnTo>
                  <a:lnTo>
                    <a:pt x="64466" y="6198"/>
                  </a:lnTo>
                  <a:lnTo>
                    <a:pt x="72387" y="18144"/>
                  </a:lnTo>
                  <a:lnTo>
                    <a:pt x="77442" y="44108"/>
                  </a:lnTo>
                  <a:lnTo>
                    <a:pt x="72980" y="63921"/>
                  </a:lnTo>
                  <a:lnTo>
                    <a:pt x="57797" y="109417"/>
                  </a:lnTo>
                  <a:lnTo>
                    <a:pt x="55783" y="121405"/>
                  </a:lnTo>
                  <a:lnTo>
                    <a:pt x="55951" y="125166"/>
                  </a:lnTo>
                  <a:lnTo>
                    <a:pt x="56769" y="127673"/>
                  </a:lnTo>
                  <a:lnTo>
                    <a:pt x="58020" y="129345"/>
                  </a:lnTo>
                  <a:lnTo>
                    <a:pt x="66935" y="127439"/>
                  </a:lnTo>
                  <a:lnTo>
                    <a:pt x="89703" y="114670"/>
                  </a:lnTo>
                  <a:lnTo>
                    <a:pt x="143071" y="755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578"/>
            <p:cNvSpPr/>
            <p:nvPr>
              <p:custDataLst>
                <p:tags r:id="rId109"/>
              </p:custDataLst>
            </p:nvPr>
          </p:nvSpPr>
          <p:spPr>
            <a:xfrm>
              <a:off x="7638573" y="2827417"/>
              <a:ext cx="70376" cy="119627"/>
            </a:xfrm>
            <a:custGeom>
              <a:avLst/>
              <a:gdLst/>
              <a:ahLst/>
              <a:cxnLst/>
              <a:rect l="0" t="0" r="0" b="0"/>
              <a:pathLst>
                <a:path w="70376" h="119627">
                  <a:moveTo>
                    <a:pt x="57627" y="23733"/>
                  </a:moveTo>
                  <a:lnTo>
                    <a:pt x="57627" y="23733"/>
                  </a:lnTo>
                  <a:lnTo>
                    <a:pt x="47488" y="9936"/>
                  </a:lnTo>
                  <a:lnTo>
                    <a:pt x="39951" y="3960"/>
                  </a:lnTo>
                  <a:lnTo>
                    <a:pt x="31896" y="834"/>
                  </a:lnTo>
                  <a:lnTo>
                    <a:pt x="27773" y="0"/>
                  </a:lnTo>
                  <a:lnTo>
                    <a:pt x="23613" y="1561"/>
                  </a:lnTo>
                  <a:lnTo>
                    <a:pt x="15228" y="8940"/>
                  </a:lnTo>
                  <a:lnTo>
                    <a:pt x="2575" y="35107"/>
                  </a:lnTo>
                  <a:lnTo>
                    <a:pt x="0" y="69672"/>
                  </a:lnTo>
                  <a:lnTo>
                    <a:pt x="5909" y="90481"/>
                  </a:lnTo>
                  <a:lnTo>
                    <a:pt x="10448" y="99982"/>
                  </a:lnTo>
                  <a:lnTo>
                    <a:pt x="23017" y="112419"/>
                  </a:lnTo>
                  <a:lnTo>
                    <a:pt x="30321" y="116724"/>
                  </a:lnTo>
                  <a:lnTo>
                    <a:pt x="44080" y="119626"/>
                  </a:lnTo>
                  <a:lnTo>
                    <a:pt x="50711" y="119412"/>
                  </a:lnTo>
                  <a:lnTo>
                    <a:pt x="56544" y="117152"/>
                  </a:lnTo>
                  <a:lnTo>
                    <a:pt x="66788" y="108997"/>
                  </a:lnTo>
                  <a:lnTo>
                    <a:pt x="69379" y="103154"/>
                  </a:lnTo>
                  <a:lnTo>
                    <a:pt x="70375" y="89135"/>
                  </a:lnTo>
                  <a:lnTo>
                    <a:pt x="62823" y="73497"/>
                  </a:lnTo>
                  <a:lnTo>
                    <a:pt x="27657" y="27405"/>
                  </a:lnTo>
                  <a:lnTo>
                    <a:pt x="20318" y="17604"/>
                  </a:lnTo>
                  <a:lnTo>
                    <a:pt x="19348" y="14003"/>
                  </a:lnTo>
                  <a:lnTo>
                    <a:pt x="19527" y="46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579"/>
            <p:cNvSpPr/>
            <p:nvPr>
              <p:custDataLst>
                <p:tags r:id="rId110"/>
              </p:custDataLst>
            </p:nvPr>
          </p:nvSpPr>
          <p:spPr>
            <a:xfrm>
              <a:off x="7600950" y="29972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580"/>
            <p:cNvSpPr/>
            <p:nvPr>
              <p:custDataLst>
                <p:tags r:id="rId111"/>
              </p:custDataLst>
            </p:nvPr>
          </p:nvSpPr>
          <p:spPr>
            <a:xfrm>
              <a:off x="7407052" y="2964694"/>
              <a:ext cx="105435" cy="138705"/>
            </a:xfrm>
            <a:custGeom>
              <a:avLst/>
              <a:gdLst/>
              <a:ahLst/>
              <a:cxnLst/>
              <a:rect l="0" t="0" r="0" b="0"/>
              <a:pathLst>
                <a:path w="105435" h="138705">
                  <a:moveTo>
                    <a:pt x="79598" y="57906"/>
                  </a:moveTo>
                  <a:lnTo>
                    <a:pt x="79598" y="57906"/>
                  </a:lnTo>
                  <a:lnTo>
                    <a:pt x="59319" y="44109"/>
                  </a:lnTo>
                  <a:lnTo>
                    <a:pt x="44244" y="38133"/>
                  </a:lnTo>
                  <a:lnTo>
                    <a:pt x="30018" y="36888"/>
                  </a:lnTo>
                  <a:lnTo>
                    <a:pt x="17346" y="39392"/>
                  </a:lnTo>
                  <a:lnTo>
                    <a:pt x="7009" y="45209"/>
                  </a:lnTo>
                  <a:lnTo>
                    <a:pt x="3689" y="51558"/>
                  </a:lnTo>
                  <a:lnTo>
                    <a:pt x="0" y="69901"/>
                  </a:lnTo>
                  <a:lnTo>
                    <a:pt x="8035" y="104029"/>
                  </a:lnTo>
                  <a:lnTo>
                    <a:pt x="20040" y="122855"/>
                  </a:lnTo>
                  <a:lnTo>
                    <a:pt x="27192" y="130839"/>
                  </a:lnTo>
                  <a:lnTo>
                    <a:pt x="35489" y="135456"/>
                  </a:lnTo>
                  <a:lnTo>
                    <a:pt x="54114" y="138704"/>
                  </a:lnTo>
                  <a:lnTo>
                    <a:pt x="84433" y="133195"/>
                  </a:lnTo>
                  <a:lnTo>
                    <a:pt x="91993" y="127149"/>
                  </a:lnTo>
                  <a:lnTo>
                    <a:pt x="102276" y="109141"/>
                  </a:lnTo>
                  <a:lnTo>
                    <a:pt x="105434" y="88909"/>
                  </a:lnTo>
                  <a:lnTo>
                    <a:pt x="105289" y="78575"/>
                  </a:lnTo>
                  <a:lnTo>
                    <a:pt x="95720" y="57685"/>
                  </a:lnTo>
                  <a:lnTo>
                    <a:pt x="60832" y="18900"/>
                  </a:lnTo>
                  <a:lnTo>
                    <a:pt x="36589" y="682"/>
                  </a:lnTo>
                  <a:lnTo>
                    <a:pt x="33991" y="0"/>
                  </a:lnTo>
                  <a:lnTo>
                    <a:pt x="28798" y="7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581"/>
            <p:cNvSpPr/>
            <p:nvPr>
              <p:custDataLst>
                <p:tags r:id="rId112"/>
              </p:custDataLst>
            </p:nvPr>
          </p:nvSpPr>
          <p:spPr>
            <a:xfrm>
              <a:off x="7445525" y="3282950"/>
              <a:ext cx="187176" cy="199934"/>
            </a:xfrm>
            <a:custGeom>
              <a:avLst/>
              <a:gdLst/>
              <a:ahLst/>
              <a:cxnLst/>
              <a:rect l="0" t="0" r="0" b="0"/>
              <a:pathLst>
                <a:path w="187176" h="199934">
                  <a:moveTo>
                    <a:pt x="47475" y="127000"/>
                  </a:moveTo>
                  <a:lnTo>
                    <a:pt x="47475" y="127000"/>
                  </a:lnTo>
                  <a:lnTo>
                    <a:pt x="36540" y="116065"/>
                  </a:lnTo>
                  <a:lnTo>
                    <a:pt x="33677" y="115084"/>
                  </a:lnTo>
                  <a:lnTo>
                    <a:pt x="31926" y="114823"/>
                  </a:lnTo>
                  <a:lnTo>
                    <a:pt x="31465" y="116765"/>
                  </a:lnTo>
                  <a:lnTo>
                    <a:pt x="34391" y="156258"/>
                  </a:lnTo>
                  <a:lnTo>
                    <a:pt x="34035" y="195850"/>
                  </a:lnTo>
                  <a:lnTo>
                    <a:pt x="32870" y="198300"/>
                  </a:lnTo>
                  <a:lnTo>
                    <a:pt x="31388" y="199933"/>
                  </a:lnTo>
                  <a:lnTo>
                    <a:pt x="28990" y="198905"/>
                  </a:lnTo>
                  <a:lnTo>
                    <a:pt x="7637" y="173027"/>
                  </a:lnTo>
                  <a:lnTo>
                    <a:pt x="1547" y="153807"/>
                  </a:lnTo>
                  <a:lnTo>
                    <a:pt x="0" y="117304"/>
                  </a:lnTo>
                  <a:lnTo>
                    <a:pt x="3797" y="91646"/>
                  </a:lnTo>
                  <a:lnTo>
                    <a:pt x="12540" y="70835"/>
                  </a:lnTo>
                  <a:lnTo>
                    <a:pt x="32734" y="46623"/>
                  </a:lnTo>
                  <a:lnTo>
                    <a:pt x="56591" y="32786"/>
                  </a:lnTo>
                  <a:lnTo>
                    <a:pt x="100781" y="16720"/>
                  </a:lnTo>
                  <a:lnTo>
                    <a:pt x="140567" y="5581"/>
                  </a:lnTo>
                  <a:lnTo>
                    <a:pt x="1871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582"/>
            <p:cNvSpPr/>
            <p:nvPr>
              <p:custDataLst>
                <p:tags r:id="rId113"/>
              </p:custDataLst>
            </p:nvPr>
          </p:nvSpPr>
          <p:spPr>
            <a:xfrm>
              <a:off x="7448550" y="3346450"/>
              <a:ext cx="342901" cy="571501"/>
            </a:xfrm>
            <a:custGeom>
              <a:avLst/>
              <a:gdLst/>
              <a:ahLst/>
              <a:cxnLst/>
              <a:rect l="0" t="0" r="0" b="0"/>
              <a:pathLst>
                <a:path w="342901" h="571501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44762" y="38295"/>
                  </a:lnTo>
                  <a:lnTo>
                    <a:pt x="78691" y="69231"/>
                  </a:lnTo>
                  <a:lnTo>
                    <a:pt x="121051" y="111673"/>
                  </a:lnTo>
                  <a:lnTo>
                    <a:pt x="144201" y="135832"/>
                  </a:lnTo>
                  <a:lnTo>
                    <a:pt x="167394" y="162521"/>
                  </a:lnTo>
                  <a:lnTo>
                    <a:pt x="190619" y="190897"/>
                  </a:lnTo>
                  <a:lnTo>
                    <a:pt x="213862" y="220398"/>
                  </a:lnTo>
                  <a:lnTo>
                    <a:pt x="232886" y="252060"/>
                  </a:lnTo>
                  <a:lnTo>
                    <a:pt x="249096" y="285162"/>
                  </a:lnTo>
                  <a:lnTo>
                    <a:pt x="263430" y="319224"/>
                  </a:lnTo>
                  <a:lnTo>
                    <a:pt x="275810" y="352516"/>
                  </a:lnTo>
                  <a:lnTo>
                    <a:pt x="286884" y="385294"/>
                  </a:lnTo>
                  <a:lnTo>
                    <a:pt x="297090" y="417730"/>
                  </a:lnTo>
                  <a:lnTo>
                    <a:pt x="306009" y="445703"/>
                  </a:lnTo>
                  <a:lnTo>
                    <a:pt x="314073" y="470702"/>
                  </a:lnTo>
                  <a:lnTo>
                    <a:pt x="327265" y="513295"/>
                  </a:lnTo>
                  <a:lnTo>
                    <a:pt x="337954" y="556136"/>
                  </a:lnTo>
                  <a:lnTo>
                    <a:pt x="342900" y="571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584"/>
          <p:cNvGrpSpPr/>
          <p:nvPr/>
        </p:nvGrpSpPr>
        <p:grpSpPr>
          <a:xfrm>
            <a:off x="1247108" y="2256812"/>
            <a:ext cx="2047090" cy="1176232"/>
            <a:chOff x="1247108" y="2256812"/>
            <a:chExt cx="2047090" cy="1176232"/>
          </a:xfrm>
        </p:grpSpPr>
        <p:sp>
          <p:nvSpPr>
            <p:cNvPr id="148" name="SMARTInkShape-3583"/>
            <p:cNvSpPr/>
            <p:nvPr>
              <p:custDataLst>
                <p:tags r:id="rId93"/>
              </p:custDataLst>
            </p:nvPr>
          </p:nvSpPr>
          <p:spPr>
            <a:xfrm>
              <a:off x="2956970" y="2624174"/>
              <a:ext cx="337228" cy="529389"/>
            </a:xfrm>
            <a:custGeom>
              <a:avLst/>
              <a:gdLst/>
              <a:ahLst/>
              <a:cxnLst/>
              <a:rect l="0" t="0" r="0" b="0"/>
              <a:pathLst>
                <a:path w="337228" h="529389">
                  <a:moveTo>
                    <a:pt x="122780" y="265076"/>
                  </a:moveTo>
                  <a:lnTo>
                    <a:pt x="122780" y="265076"/>
                  </a:lnTo>
                  <a:lnTo>
                    <a:pt x="131618" y="233094"/>
                  </a:lnTo>
                  <a:lnTo>
                    <a:pt x="130000" y="220523"/>
                  </a:lnTo>
                  <a:lnTo>
                    <a:pt x="123872" y="207880"/>
                  </a:lnTo>
                  <a:lnTo>
                    <a:pt x="114093" y="195205"/>
                  </a:lnTo>
                  <a:lnTo>
                    <a:pt x="98928" y="188161"/>
                  </a:lnTo>
                  <a:lnTo>
                    <a:pt x="80429" y="186442"/>
                  </a:lnTo>
                  <a:lnTo>
                    <a:pt x="60448" y="190381"/>
                  </a:lnTo>
                  <a:lnTo>
                    <a:pt x="41690" y="204361"/>
                  </a:lnTo>
                  <a:lnTo>
                    <a:pt x="24651" y="226803"/>
                  </a:lnTo>
                  <a:lnTo>
                    <a:pt x="5275" y="273726"/>
                  </a:lnTo>
                  <a:lnTo>
                    <a:pt x="0" y="304433"/>
                  </a:lnTo>
                  <a:lnTo>
                    <a:pt x="5181" y="330781"/>
                  </a:lnTo>
                  <a:lnTo>
                    <a:pt x="10514" y="342746"/>
                  </a:lnTo>
                  <a:lnTo>
                    <a:pt x="18303" y="351428"/>
                  </a:lnTo>
                  <a:lnTo>
                    <a:pt x="38246" y="362957"/>
                  </a:lnTo>
                  <a:lnTo>
                    <a:pt x="61220" y="362906"/>
                  </a:lnTo>
                  <a:lnTo>
                    <a:pt x="73273" y="359930"/>
                  </a:lnTo>
                  <a:lnTo>
                    <a:pt x="110463" y="335514"/>
                  </a:lnTo>
                  <a:lnTo>
                    <a:pt x="141552" y="291356"/>
                  </a:lnTo>
                  <a:lnTo>
                    <a:pt x="154171" y="252532"/>
                  </a:lnTo>
                  <a:lnTo>
                    <a:pt x="161426" y="205879"/>
                  </a:lnTo>
                  <a:lnTo>
                    <a:pt x="163361" y="177633"/>
                  </a:lnTo>
                  <a:lnTo>
                    <a:pt x="164650" y="147514"/>
                  </a:lnTo>
                  <a:lnTo>
                    <a:pt x="164099" y="119674"/>
                  </a:lnTo>
                  <a:lnTo>
                    <a:pt x="162320" y="93352"/>
                  </a:lnTo>
                  <a:lnTo>
                    <a:pt x="157287" y="48349"/>
                  </a:lnTo>
                  <a:lnTo>
                    <a:pt x="149781" y="9968"/>
                  </a:lnTo>
                  <a:lnTo>
                    <a:pt x="146425" y="3988"/>
                  </a:lnTo>
                  <a:lnTo>
                    <a:pt x="142777" y="0"/>
                  </a:lnTo>
                  <a:lnTo>
                    <a:pt x="138933" y="870"/>
                  </a:lnTo>
                  <a:lnTo>
                    <a:pt x="130900" y="11244"/>
                  </a:lnTo>
                  <a:lnTo>
                    <a:pt x="121815" y="53773"/>
                  </a:lnTo>
                  <a:lnTo>
                    <a:pt x="116942" y="98726"/>
                  </a:lnTo>
                  <a:lnTo>
                    <a:pt x="114655" y="124543"/>
                  </a:lnTo>
                  <a:lnTo>
                    <a:pt x="115247" y="149515"/>
                  </a:lnTo>
                  <a:lnTo>
                    <a:pt x="117758" y="173924"/>
                  </a:lnTo>
                  <a:lnTo>
                    <a:pt x="126192" y="221036"/>
                  </a:lnTo>
                  <a:lnTo>
                    <a:pt x="136997" y="265493"/>
                  </a:lnTo>
                  <a:lnTo>
                    <a:pt x="152617" y="301245"/>
                  </a:lnTo>
                  <a:lnTo>
                    <a:pt x="171319" y="327718"/>
                  </a:lnTo>
                  <a:lnTo>
                    <a:pt x="191390" y="341835"/>
                  </a:lnTo>
                  <a:lnTo>
                    <a:pt x="200975" y="343060"/>
                  </a:lnTo>
                  <a:lnTo>
                    <a:pt x="219152" y="336895"/>
                  </a:lnTo>
                  <a:lnTo>
                    <a:pt x="232875" y="320985"/>
                  </a:lnTo>
                  <a:lnTo>
                    <a:pt x="242266" y="299802"/>
                  </a:lnTo>
                  <a:lnTo>
                    <a:pt x="246848" y="266193"/>
                  </a:lnTo>
                  <a:lnTo>
                    <a:pt x="245420" y="249345"/>
                  </a:lnTo>
                  <a:lnTo>
                    <a:pt x="243345" y="244711"/>
                  </a:lnTo>
                  <a:lnTo>
                    <a:pt x="240551" y="242327"/>
                  </a:lnTo>
                  <a:lnTo>
                    <a:pt x="237278" y="241443"/>
                  </a:lnTo>
                  <a:lnTo>
                    <a:pt x="235095" y="244382"/>
                  </a:lnTo>
                  <a:lnTo>
                    <a:pt x="232670" y="257054"/>
                  </a:lnTo>
                  <a:lnTo>
                    <a:pt x="234676" y="294136"/>
                  </a:lnTo>
                  <a:lnTo>
                    <a:pt x="237893" y="328556"/>
                  </a:lnTo>
                  <a:lnTo>
                    <a:pt x="242380" y="367373"/>
                  </a:lnTo>
                  <a:lnTo>
                    <a:pt x="249078" y="408143"/>
                  </a:lnTo>
                  <a:lnTo>
                    <a:pt x="252996" y="447900"/>
                  </a:lnTo>
                  <a:lnTo>
                    <a:pt x="254032" y="483209"/>
                  </a:lnTo>
                  <a:lnTo>
                    <a:pt x="248947" y="523228"/>
                  </a:lnTo>
                  <a:lnTo>
                    <a:pt x="247108" y="528194"/>
                  </a:lnTo>
                  <a:lnTo>
                    <a:pt x="245176" y="529388"/>
                  </a:lnTo>
                  <a:lnTo>
                    <a:pt x="243183" y="528067"/>
                  </a:lnTo>
                  <a:lnTo>
                    <a:pt x="241149" y="525070"/>
                  </a:lnTo>
                  <a:lnTo>
                    <a:pt x="237178" y="486315"/>
                  </a:lnTo>
                  <a:lnTo>
                    <a:pt x="234066" y="449717"/>
                  </a:lnTo>
                  <a:lnTo>
                    <a:pt x="233660" y="425564"/>
                  </a:lnTo>
                  <a:lnTo>
                    <a:pt x="234094" y="398174"/>
                  </a:lnTo>
                  <a:lnTo>
                    <a:pt x="235089" y="368624"/>
                  </a:lnTo>
                  <a:lnTo>
                    <a:pt x="236459" y="338342"/>
                  </a:lnTo>
                  <a:lnTo>
                    <a:pt x="238077" y="307570"/>
                  </a:lnTo>
                  <a:lnTo>
                    <a:pt x="239861" y="276472"/>
                  </a:lnTo>
                  <a:lnTo>
                    <a:pt x="243873" y="248684"/>
                  </a:lnTo>
                  <a:lnTo>
                    <a:pt x="249370" y="223104"/>
                  </a:lnTo>
                  <a:lnTo>
                    <a:pt x="262298" y="180805"/>
                  </a:lnTo>
                  <a:lnTo>
                    <a:pt x="275099" y="154950"/>
                  </a:lnTo>
                  <a:lnTo>
                    <a:pt x="280770" y="147914"/>
                  </a:lnTo>
                  <a:lnTo>
                    <a:pt x="285962" y="143929"/>
                  </a:lnTo>
                  <a:lnTo>
                    <a:pt x="290835" y="141978"/>
                  </a:lnTo>
                  <a:lnTo>
                    <a:pt x="296905" y="144911"/>
                  </a:lnTo>
                  <a:lnTo>
                    <a:pt x="311176" y="159458"/>
                  </a:lnTo>
                  <a:lnTo>
                    <a:pt x="331707" y="194819"/>
                  </a:lnTo>
                  <a:lnTo>
                    <a:pt x="337227" y="226090"/>
                  </a:lnTo>
                  <a:lnTo>
                    <a:pt x="336623" y="259038"/>
                  </a:lnTo>
                  <a:lnTo>
                    <a:pt x="331651" y="287792"/>
                  </a:lnTo>
                  <a:lnTo>
                    <a:pt x="320974" y="309039"/>
                  </a:lnTo>
                  <a:lnTo>
                    <a:pt x="314176" y="317667"/>
                  </a:lnTo>
                  <a:lnTo>
                    <a:pt x="293453" y="331018"/>
                  </a:lnTo>
                  <a:lnTo>
                    <a:pt x="256130" y="347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584"/>
            <p:cNvSpPr/>
            <p:nvPr>
              <p:custDataLst>
                <p:tags r:id="rId94"/>
              </p:custDataLst>
            </p:nvPr>
          </p:nvSpPr>
          <p:spPr>
            <a:xfrm>
              <a:off x="2714098" y="2908300"/>
              <a:ext cx="16403" cy="12701"/>
            </a:xfrm>
            <a:custGeom>
              <a:avLst/>
              <a:gdLst/>
              <a:ahLst/>
              <a:cxnLst/>
              <a:rect l="0" t="0" r="0" b="0"/>
              <a:pathLst>
                <a:path w="16403" h="12701">
                  <a:moveTo>
                    <a:pt x="16402" y="0"/>
                  </a:moveTo>
                  <a:lnTo>
                    <a:pt x="16402" y="0"/>
                  </a:lnTo>
                  <a:lnTo>
                    <a:pt x="3310" y="5069"/>
                  </a:lnTo>
                  <a:lnTo>
                    <a:pt x="0" y="8838"/>
                  </a:lnTo>
                  <a:lnTo>
                    <a:pt x="528" y="10126"/>
                  </a:lnTo>
                  <a:lnTo>
                    <a:pt x="2292" y="10983"/>
                  </a:lnTo>
                  <a:lnTo>
                    <a:pt x="10052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585"/>
            <p:cNvSpPr/>
            <p:nvPr>
              <p:custDataLst>
                <p:tags r:id="rId95"/>
              </p:custDataLst>
            </p:nvPr>
          </p:nvSpPr>
          <p:spPr>
            <a:xfrm>
              <a:off x="2571750" y="2622550"/>
              <a:ext cx="89704" cy="393701"/>
            </a:xfrm>
            <a:custGeom>
              <a:avLst/>
              <a:gdLst/>
              <a:ahLst/>
              <a:cxnLst/>
              <a:rect l="0" t="0" r="0" b="0"/>
              <a:pathLst>
                <a:path w="89704" h="393701">
                  <a:moveTo>
                    <a:pt x="0" y="0"/>
                  </a:moveTo>
                  <a:lnTo>
                    <a:pt x="0" y="0"/>
                  </a:lnTo>
                  <a:lnTo>
                    <a:pt x="40495" y="46139"/>
                  </a:lnTo>
                  <a:lnTo>
                    <a:pt x="58920" y="76951"/>
                  </a:lnTo>
                  <a:lnTo>
                    <a:pt x="74164" y="114163"/>
                  </a:lnTo>
                  <a:lnTo>
                    <a:pt x="84232" y="154221"/>
                  </a:lnTo>
                  <a:lnTo>
                    <a:pt x="89648" y="195543"/>
                  </a:lnTo>
                  <a:lnTo>
                    <a:pt x="89703" y="237426"/>
                  </a:lnTo>
                  <a:lnTo>
                    <a:pt x="79849" y="279560"/>
                  </a:lnTo>
                  <a:lnTo>
                    <a:pt x="63711" y="318982"/>
                  </a:lnTo>
                  <a:lnTo>
                    <a:pt x="35497" y="362154"/>
                  </a:lnTo>
                  <a:lnTo>
                    <a:pt x="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586"/>
            <p:cNvSpPr/>
            <p:nvPr>
              <p:custDataLst>
                <p:tags r:id="rId96"/>
              </p:custDataLst>
            </p:nvPr>
          </p:nvSpPr>
          <p:spPr>
            <a:xfrm>
              <a:off x="2508250" y="2874069"/>
              <a:ext cx="12701" cy="142182"/>
            </a:xfrm>
            <a:custGeom>
              <a:avLst/>
              <a:gdLst/>
              <a:ahLst/>
              <a:cxnLst/>
              <a:rect l="0" t="0" r="0" b="0"/>
              <a:pathLst>
                <a:path w="12701" h="142182">
                  <a:moveTo>
                    <a:pt x="0" y="15181"/>
                  </a:moveTo>
                  <a:lnTo>
                    <a:pt x="0" y="15181"/>
                  </a:lnTo>
                  <a:lnTo>
                    <a:pt x="0" y="8439"/>
                  </a:lnTo>
                  <a:lnTo>
                    <a:pt x="1882" y="3247"/>
                  </a:lnTo>
                  <a:lnTo>
                    <a:pt x="3371" y="875"/>
                  </a:lnTo>
                  <a:lnTo>
                    <a:pt x="4364" y="0"/>
                  </a:lnTo>
                  <a:lnTo>
                    <a:pt x="5026" y="121"/>
                  </a:lnTo>
                  <a:lnTo>
                    <a:pt x="5467" y="908"/>
                  </a:lnTo>
                  <a:lnTo>
                    <a:pt x="9643" y="44438"/>
                  </a:lnTo>
                  <a:lnTo>
                    <a:pt x="12096" y="90732"/>
                  </a:lnTo>
                  <a:lnTo>
                    <a:pt x="12700" y="142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587"/>
            <p:cNvSpPr/>
            <p:nvPr>
              <p:custDataLst>
                <p:tags r:id="rId97"/>
              </p:custDataLst>
            </p:nvPr>
          </p:nvSpPr>
          <p:spPr>
            <a:xfrm>
              <a:off x="2322803" y="2629734"/>
              <a:ext cx="134267" cy="345602"/>
            </a:xfrm>
            <a:custGeom>
              <a:avLst/>
              <a:gdLst/>
              <a:ahLst/>
              <a:cxnLst/>
              <a:rect l="0" t="0" r="0" b="0"/>
              <a:pathLst>
                <a:path w="134267" h="345602">
                  <a:moveTo>
                    <a:pt x="20347" y="62666"/>
                  </a:moveTo>
                  <a:lnTo>
                    <a:pt x="20347" y="62666"/>
                  </a:lnTo>
                  <a:lnTo>
                    <a:pt x="13605" y="62666"/>
                  </a:lnTo>
                  <a:lnTo>
                    <a:pt x="11619" y="64077"/>
                  </a:lnTo>
                  <a:lnTo>
                    <a:pt x="10295" y="66429"/>
                  </a:lnTo>
                  <a:lnTo>
                    <a:pt x="8824" y="74922"/>
                  </a:lnTo>
                  <a:lnTo>
                    <a:pt x="9761" y="116644"/>
                  </a:lnTo>
                  <a:lnTo>
                    <a:pt x="13525" y="149451"/>
                  </a:lnTo>
                  <a:lnTo>
                    <a:pt x="19902" y="185198"/>
                  </a:lnTo>
                  <a:lnTo>
                    <a:pt x="25558" y="224134"/>
                  </a:lnTo>
                  <a:lnTo>
                    <a:pt x="30424" y="263546"/>
                  </a:lnTo>
                  <a:lnTo>
                    <a:pt x="34939" y="299877"/>
                  </a:lnTo>
                  <a:lnTo>
                    <a:pt x="33784" y="344193"/>
                  </a:lnTo>
                  <a:lnTo>
                    <a:pt x="33538" y="345601"/>
                  </a:lnTo>
                  <a:lnTo>
                    <a:pt x="26451" y="330727"/>
                  </a:lnTo>
                  <a:lnTo>
                    <a:pt x="18784" y="287122"/>
                  </a:lnTo>
                  <a:lnTo>
                    <a:pt x="14243" y="241917"/>
                  </a:lnTo>
                  <a:lnTo>
                    <a:pt x="12044" y="216033"/>
                  </a:lnTo>
                  <a:lnTo>
                    <a:pt x="11284" y="188194"/>
                  </a:lnTo>
                  <a:lnTo>
                    <a:pt x="11483" y="159052"/>
                  </a:lnTo>
                  <a:lnTo>
                    <a:pt x="12321" y="129040"/>
                  </a:lnTo>
                  <a:lnTo>
                    <a:pt x="14996" y="103388"/>
                  </a:lnTo>
                  <a:lnTo>
                    <a:pt x="23613" y="59833"/>
                  </a:lnTo>
                  <a:lnTo>
                    <a:pt x="43736" y="17063"/>
                  </a:lnTo>
                  <a:lnTo>
                    <a:pt x="59435" y="3592"/>
                  </a:lnTo>
                  <a:lnTo>
                    <a:pt x="67572" y="0"/>
                  </a:lnTo>
                  <a:lnTo>
                    <a:pt x="75819" y="428"/>
                  </a:lnTo>
                  <a:lnTo>
                    <a:pt x="92509" y="8428"/>
                  </a:lnTo>
                  <a:lnTo>
                    <a:pt x="117771" y="45655"/>
                  </a:lnTo>
                  <a:lnTo>
                    <a:pt x="129028" y="80976"/>
                  </a:lnTo>
                  <a:lnTo>
                    <a:pt x="134266" y="120193"/>
                  </a:lnTo>
                  <a:lnTo>
                    <a:pt x="131891" y="161141"/>
                  </a:lnTo>
                  <a:lnTo>
                    <a:pt x="122368" y="199095"/>
                  </a:lnTo>
                  <a:lnTo>
                    <a:pt x="107318" y="232662"/>
                  </a:lnTo>
                  <a:lnTo>
                    <a:pt x="75749" y="270688"/>
                  </a:lnTo>
                  <a:lnTo>
                    <a:pt x="44445" y="298025"/>
                  </a:lnTo>
                  <a:lnTo>
                    <a:pt x="3141" y="320539"/>
                  </a:lnTo>
                  <a:lnTo>
                    <a:pt x="410" y="321364"/>
                  </a:lnTo>
                  <a:lnTo>
                    <a:pt x="0" y="321915"/>
                  </a:lnTo>
                  <a:lnTo>
                    <a:pt x="7647" y="323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588"/>
            <p:cNvSpPr/>
            <p:nvPr>
              <p:custDataLst>
                <p:tags r:id="rId98"/>
              </p:custDataLst>
            </p:nvPr>
          </p:nvSpPr>
          <p:spPr>
            <a:xfrm>
              <a:off x="2242433" y="2574729"/>
              <a:ext cx="11818" cy="379016"/>
            </a:xfrm>
            <a:custGeom>
              <a:avLst/>
              <a:gdLst/>
              <a:ahLst/>
              <a:cxnLst/>
              <a:rect l="0" t="0" r="0" b="0"/>
              <a:pathLst>
                <a:path w="11818" h="379016">
                  <a:moveTo>
                    <a:pt x="5467" y="3371"/>
                  </a:moveTo>
                  <a:lnTo>
                    <a:pt x="5467" y="3371"/>
                  </a:lnTo>
                  <a:lnTo>
                    <a:pt x="5467" y="0"/>
                  </a:lnTo>
                  <a:lnTo>
                    <a:pt x="5467" y="44075"/>
                  </a:lnTo>
                  <a:lnTo>
                    <a:pt x="5467" y="85902"/>
                  </a:lnTo>
                  <a:lnTo>
                    <a:pt x="5467" y="131304"/>
                  </a:lnTo>
                  <a:lnTo>
                    <a:pt x="5467" y="178058"/>
                  </a:lnTo>
                  <a:lnTo>
                    <a:pt x="5467" y="202379"/>
                  </a:lnTo>
                  <a:lnTo>
                    <a:pt x="5467" y="249863"/>
                  </a:lnTo>
                  <a:lnTo>
                    <a:pt x="5467" y="292134"/>
                  </a:lnTo>
                  <a:lnTo>
                    <a:pt x="3585" y="326444"/>
                  </a:lnTo>
                  <a:lnTo>
                    <a:pt x="0" y="372850"/>
                  </a:lnTo>
                  <a:lnTo>
                    <a:pt x="1116" y="377396"/>
                  </a:lnTo>
                  <a:lnTo>
                    <a:pt x="3272" y="379015"/>
                  </a:lnTo>
                  <a:lnTo>
                    <a:pt x="11817" y="378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589"/>
            <p:cNvSpPr/>
            <p:nvPr>
              <p:custDataLst>
                <p:tags r:id="rId99"/>
              </p:custDataLst>
            </p:nvPr>
          </p:nvSpPr>
          <p:spPr>
            <a:xfrm>
              <a:off x="2044723" y="2724731"/>
              <a:ext cx="81060" cy="401080"/>
            </a:xfrm>
            <a:custGeom>
              <a:avLst/>
              <a:gdLst/>
              <a:ahLst/>
              <a:cxnLst/>
              <a:rect l="0" t="0" r="0" b="0"/>
              <a:pathLst>
                <a:path w="81060" h="401080">
                  <a:moveTo>
                    <a:pt x="12677" y="132769"/>
                  </a:moveTo>
                  <a:lnTo>
                    <a:pt x="12677" y="132769"/>
                  </a:lnTo>
                  <a:lnTo>
                    <a:pt x="9306" y="129398"/>
                  </a:lnTo>
                  <a:lnTo>
                    <a:pt x="5769" y="127743"/>
                  </a:lnTo>
                  <a:lnTo>
                    <a:pt x="3839" y="127302"/>
                  </a:lnTo>
                  <a:lnTo>
                    <a:pt x="2551" y="129124"/>
                  </a:lnTo>
                  <a:lnTo>
                    <a:pt x="1121" y="136793"/>
                  </a:lnTo>
                  <a:lnTo>
                    <a:pt x="4567" y="175584"/>
                  </a:lnTo>
                  <a:lnTo>
                    <a:pt x="5806" y="220087"/>
                  </a:lnTo>
                  <a:lnTo>
                    <a:pt x="6095" y="252480"/>
                  </a:lnTo>
                  <a:lnTo>
                    <a:pt x="6224" y="289455"/>
                  </a:lnTo>
                  <a:lnTo>
                    <a:pt x="6281" y="327996"/>
                  </a:lnTo>
                  <a:lnTo>
                    <a:pt x="6306" y="363940"/>
                  </a:lnTo>
                  <a:lnTo>
                    <a:pt x="5617" y="399768"/>
                  </a:lnTo>
                  <a:lnTo>
                    <a:pt x="4443" y="401079"/>
                  </a:lnTo>
                  <a:lnTo>
                    <a:pt x="2954" y="400543"/>
                  </a:lnTo>
                  <a:lnTo>
                    <a:pt x="565" y="361372"/>
                  </a:lnTo>
                  <a:lnTo>
                    <a:pt x="238" y="324211"/>
                  </a:lnTo>
                  <a:lnTo>
                    <a:pt x="151" y="299908"/>
                  </a:lnTo>
                  <a:lnTo>
                    <a:pt x="93" y="272417"/>
                  </a:lnTo>
                  <a:lnTo>
                    <a:pt x="54" y="242801"/>
                  </a:lnTo>
                  <a:lnTo>
                    <a:pt x="28" y="211768"/>
                  </a:lnTo>
                  <a:lnTo>
                    <a:pt x="11" y="179790"/>
                  </a:lnTo>
                  <a:lnTo>
                    <a:pt x="0" y="147183"/>
                  </a:lnTo>
                  <a:lnTo>
                    <a:pt x="697" y="117684"/>
                  </a:lnTo>
                  <a:lnTo>
                    <a:pt x="1869" y="90257"/>
                  </a:lnTo>
                  <a:lnTo>
                    <a:pt x="5051" y="44730"/>
                  </a:lnTo>
                  <a:lnTo>
                    <a:pt x="8817" y="17441"/>
                  </a:lnTo>
                  <a:lnTo>
                    <a:pt x="12220" y="9317"/>
                  </a:lnTo>
                  <a:lnTo>
                    <a:pt x="16606" y="3901"/>
                  </a:lnTo>
                  <a:lnTo>
                    <a:pt x="21646" y="290"/>
                  </a:lnTo>
                  <a:lnTo>
                    <a:pt x="27829" y="0"/>
                  </a:lnTo>
                  <a:lnTo>
                    <a:pt x="42224" y="5322"/>
                  </a:lnTo>
                  <a:lnTo>
                    <a:pt x="66195" y="30331"/>
                  </a:lnTo>
                  <a:lnTo>
                    <a:pt x="81059" y="71294"/>
                  </a:lnTo>
                  <a:lnTo>
                    <a:pt x="77876" y="102860"/>
                  </a:lnTo>
                  <a:lnTo>
                    <a:pt x="67054" y="132881"/>
                  </a:lnTo>
                  <a:lnTo>
                    <a:pt x="52837" y="155632"/>
                  </a:lnTo>
                  <a:lnTo>
                    <a:pt x="35230" y="171388"/>
                  </a:lnTo>
                  <a:lnTo>
                    <a:pt x="6327" y="189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590"/>
            <p:cNvSpPr/>
            <p:nvPr>
              <p:custDataLst>
                <p:tags r:id="rId100"/>
              </p:custDataLst>
            </p:nvPr>
          </p:nvSpPr>
          <p:spPr>
            <a:xfrm>
              <a:off x="1884478" y="2611827"/>
              <a:ext cx="122123" cy="359974"/>
            </a:xfrm>
            <a:custGeom>
              <a:avLst/>
              <a:gdLst/>
              <a:ahLst/>
              <a:cxnLst/>
              <a:rect l="0" t="0" r="0" b="0"/>
              <a:pathLst>
                <a:path w="122123" h="359974">
                  <a:moveTo>
                    <a:pt x="90372" y="48823"/>
                  </a:moveTo>
                  <a:lnTo>
                    <a:pt x="90372" y="48823"/>
                  </a:lnTo>
                  <a:lnTo>
                    <a:pt x="95839" y="16841"/>
                  </a:lnTo>
                  <a:lnTo>
                    <a:pt x="94448" y="8033"/>
                  </a:lnTo>
                  <a:lnTo>
                    <a:pt x="93089" y="4696"/>
                  </a:lnTo>
                  <a:lnTo>
                    <a:pt x="90772" y="2472"/>
                  </a:lnTo>
                  <a:lnTo>
                    <a:pt x="84435" y="0"/>
                  </a:lnTo>
                  <a:lnTo>
                    <a:pt x="73152" y="8309"/>
                  </a:lnTo>
                  <a:lnTo>
                    <a:pt x="39541" y="55872"/>
                  </a:lnTo>
                  <a:lnTo>
                    <a:pt x="21449" y="99463"/>
                  </a:lnTo>
                  <a:lnTo>
                    <a:pt x="12673" y="124916"/>
                  </a:lnTo>
                  <a:lnTo>
                    <a:pt x="6823" y="149646"/>
                  </a:lnTo>
                  <a:lnTo>
                    <a:pt x="2922" y="173894"/>
                  </a:lnTo>
                  <a:lnTo>
                    <a:pt x="0" y="220121"/>
                  </a:lnTo>
                  <a:lnTo>
                    <a:pt x="3405" y="261833"/>
                  </a:lnTo>
                  <a:lnTo>
                    <a:pt x="15266" y="295894"/>
                  </a:lnTo>
                  <a:lnTo>
                    <a:pt x="33003" y="323027"/>
                  </a:lnTo>
                  <a:lnTo>
                    <a:pt x="54997" y="342141"/>
                  </a:lnTo>
                  <a:lnTo>
                    <a:pt x="80764" y="352048"/>
                  </a:lnTo>
                  <a:lnTo>
                    <a:pt x="122122" y="359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591"/>
            <p:cNvSpPr/>
            <p:nvPr>
              <p:custDataLst>
                <p:tags r:id="rId101"/>
              </p:custDataLst>
            </p:nvPr>
          </p:nvSpPr>
          <p:spPr>
            <a:xfrm>
              <a:off x="1639444" y="2794000"/>
              <a:ext cx="183007" cy="101601"/>
            </a:xfrm>
            <a:custGeom>
              <a:avLst/>
              <a:gdLst/>
              <a:ahLst/>
              <a:cxnLst/>
              <a:rect l="0" t="0" r="0" b="0"/>
              <a:pathLst>
                <a:path w="183007" h="101601">
                  <a:moveTo>
                    <a:pt x="11556" y="101600"/>
                  </a:moveTo>
                  <a:lnTo>
                    <a:pt x="11556" y="101600"/>
                  </a:lnTo>
                  <a:lnTo>
                    <a:pt x="8185" y="94858"/>
                  </a:lnTo>
                  <a:lnTo>
                    <a:pt x="6486" y="92872"/>
                  </a:lnTo>
                  <a:lnTo>
                    <a:pt x="1430" y="89371"/>
                  </a:lnTo>
                  <a:lnTo>
                    <a:pt x="0" y="86052"/>
                  </a:lnTo>
                  <a:lnTo>
                    <a:pt x="6890" y="80344"/>
                  </a:lnTo>
                  <a:lnTo>
                    <a:pt x="44423" y="58439"/>
                  </a:lnTo>
                  <a:lnTo>
                    <a:pt x="91850" y="38482"/>
                  </a:lnTo>
                  <a:lnTo>
                    <a:pt x="127675" y="23688"/>
                  </a:lnTo>
                  <a:lnTo>
                    <a:pt x="1830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592"/>
            <p:cNvSpPr/>
            <p:nvPr>
              <p:custDataLst>
                <p:tags r:id="rId102"/>
              </p:custDataLst>
            </p:nvPr>
          </p:nvSpPr>
          <p:spPr>
            <a:xfrm>
              <a:off x="1705620" y="2592177"/>
              <a:ext cx="66031" cy="430424"/>
            </a:xfrm>
            <a:custGeom>
              <a:avLst/>
              <a:gdLst/>
              <a:ahLst/>
              <a:cxnLst/>
              <a:rect l="0" t="0" r="0" b="0"/>
              <a:pathLst>
                <a:path w="66031" h="430424">
                  <a:moveTo>
                    <a:pt x="66030" y="30373"/>
                  </a:moveTo>
                  <a:lnTo>
                    <a:pt x="66030" y="30373"/>
                  </a:lnTo>
                  <a:lnTo>
                    <a:pt x="65324" y="16576"/>
                  </a:lnTo>
                  <a:lnTo>
                    <a:pt x="62659" y="10600"/>
                  </a:lnTo>
                  <a:lnTo>
                    <a:pt x="57192" y="3269"/>
                  </a:lnTo>
                  <a:lnTo>
                    <a:pt x="51283" y="688"/>
                  </a:lnTo>
                  <a:lnTo>
                    <a:pt x="47732" y="0"/>
                  </a:lnTo>
                  <a:lnTo>
                    <a:pt x="38142" y="2998"/>
                  </a:lnTo>
                  <a:lnTo>
                    <a:pt x="32622" y="5773"/>
                  </a:lnTo>
                  <a:lnTo>
                    <a:pt x="22724" y="16382"/>
                  </a:lnTo>
                  <a:lnTo>
                    <a:pt x="18109" y="23162"/>
                  </a:lnTo>
                  <a:lnTo>
                    <a:pt x="8244" y="59673"/>
                  </a:lnTo>
                  <a:lnTo>
                    <a:pt x="3188" y="95841"/>
                  </a:lnTo>
                  <a:lnTo>
                    <a:pt x="0" y="136376"/>
                  </a:lnTo>
                  <a:lnTo>
                    <a:pt x="935" y="175558"/>
                  </a:lnTo>
                  <a:lnTo>
                    <a:pt x="3703" y="217901"/>
                  </a:lnTo>
                  <a:lnTo>
                    <a:pt x="7284" y="261886"/>
                  </a:lnTo>
                  <a:lnTo>
                    <a:pt x="11228" y="304953"/>
                  </a:lnTo>
                  <a:lnTo>
                    <a:pt x="17214" y="343849"/>
                  </a:lnTo>
                  <a:lnTo>
                    <a:pt x="22462" y="378540"/>
                  </a:lnTo>
                  <a:lnTo>
                    <a:pt x="20744" y="416932"/>
                  </a:lnTo>
                  <a:lnTo>
                    <a:pt x="18200" y="422134"/>
                  </a:lnTo>
                  <a:lnTo>
                    <a:pt x="8880" y="430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593"/>
            <p:cNvSpPr/>
            <p:nvPr>
              <p:custDataLst>
                <p:tags r:id="rId103"/>
              </p:custDataLst>
            </p:nvPr>
          </p:nvSpPr>
          <p:spPr>
            <a:xfrm>
              <a:off x="1247108" y="2256812"/>
              <a:ext cx="175293" cy="140146"/>
            </a:xfrm>
            <a:custGeom>
              <a:avLst/>
              <a:gdLst/>
              <a:ahLst/>
              <a:cxnLst/>
              <a:rect l="0" t="0" r="0" b="0"/>
              <a:pathLst>
                <a:path w="175293" h="140146">
                  <a:moveTo>
                    <a:pt x="86392" y="48238"/>
                  </a:moveTo>
                  <a:lnTo>
                    <a:pt x="86392" y="48238"/>
                  </a:lnTo>
                  <a:lnTo>
                    <a:pt x="83021" y="44867"/>
                  </a:lnTo>
                  <a:lnTo>
                    <a:pt x="81366" y="41330"/>
                  </a:lnTo>
                  <a:lnTo>
                    <a:pt x="76932" y="29940"/>
                  </a:lnTo>
                  <a:lnTo>
                    <a:pt x="67910" y="18200"/>
                  </a:lnTo>
                  <a:lnTo>
                    <a:pt x="60304" y="13721"/>
                  </a:lnTo>
                  <a:lnTo>
                    <a:pt x="43923" y="10846"/>
                  </a:lnTo>
                  <a:lnTo>
                    <a:pt x="31318" y="13719"/>
                  </a:lnTo>
                  <a:lnTo>
                    <a:pt x="22874" y="22783"/>
                  </a:lnTo>
                  <a:lnTo>
                    <a:pt x="5955" y="54969"/>
                  </a:lnTo>
                  <a:lnTo>
                    <a:pt x="0" y="84961"/>
                  </a:lnTo>
                  <a:lnTo>
                    <a:pt x="4977" y="112820"/>
                  </a:lnTo>
                  <a:lnTo>
                    <a:pt x="15389" y="132206"/>
                  </a:lnTo>
                  <a:lnTo>
                    <a:pt x="20007" y="135967"/>
                  </a:lnTo>
                  <a:lnTo>
                    <a:pt x="30782" y="140145"/>
                  </a:lnTo>
                  <a:lnTo>
                    <a:pt x="42626" y="138239"/>
                  </a:lnTo>
                  <a:lnTo>
                    <a:pt x="48748" y="135756"/>
                  </a:lnTo>
                  <a:lnTo>
                    <a:pt x="67477" y="118776"/>
                  </a:lnTo>
                  <a:lnTo>
                    <a:pt x="79690" y="89129"/>
                  </a:lnTo>
                  <a:lnTo>
                    <a:pt x="88727" y="42596"/>
                  </a:lnTo>
                  <a:lnTo>
                    <a:pt x="86839" y="6085"/>
                  </a:lnTo>
                  <a:lnTo>
                    <a:pt x="85984" y="3203"/>
                  </a:lnTo>
                  <a:lnTo>
                    <a:pt x="84709" y="1281"/>
                  </a:lnTo>
                  <a:lnTo>
                    <a:pt x="83153" y="0"/>
                  </a:lnTo>
                  <a:lnTo>
                    <a:pt x="82116" y="1263"/>
                  </a:lnTo>
                  <a:lnTo>
                    <a:pt x="80964" y="8310"/>
                  </a:lnTo>
                  <a:lnTo>
                    <a:pt x="88952" y="54974"/>
                  </a:lnTo>
                  <a:lnTo>
                    <a:pt x="101732" y="84571"/>
                  </a:lnTo>
                  <a:lnTo>
                    <a:pt x="113671" y="101075"/>
                  </a:lnTo>
                  <a:lnTo>
                    <a:pt x="128384" y="113114"/>
                  </a:lnTo>
                  <a:lnTo>
                    <a:pt x="146213" y="119405"/>
                  </a:lnTo>
                  <a:lnTo>
                    <a:pt x="175292" y="124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594"/>
            <p:cNvSpPr/>
            <p:nvPr>
              <p:custDataLst>
                <p:tags r:id="rId104"/>
              </p:custDataLst>
            </p:nvPr>
          </p:nvSpPr>
          <p:spPr>
            <a:xfrm>
              <a:off x="1368967" y="3264891"/>
              <a:ext cx="94039" cy="168153"/>
            </a:xfrm>
            <a:custGeom>
              <a:avLst/>
              <a:gdLst/>
              <a:ahLst/>
              <a:cxnLst/>
              <a:rect l="0" t="0" r="0" b="0"/>
              <a:pathLst>
                <a:path w="94039" h="168153">
                  <a:moveTo>
                    <a:pt x="59783" y="30759"/>
                  </a:moveTo>
                  <a:lnTo>
                    <a:pt x="59783" y="30759"/>
                  </a:lnTo>
                  <a:lnTo>
                    <a:pt x="59783" y="21299"/>
                  </a:lnTo>
                  <a:lnTo>
                    <a:pt x="57901" y="17618"/>
                  </a:lnTo>
                  <a:lnTo>
                    <a:pt x="50945" y="9505"/>
                  </a:lnTo>
                  <a:lnTo>
                    <a:pt x="46918" y="7202"/>
                  </a:lnTo>
                  <a:lnTo>
                    <a:pt x="26789" y="0"/>
                  </a:lnTo>
                  <a:lnTo>
                    <a:pt x="23676" y="1786"/>
                  </a:lnTo>
                  <a:lnTo>
                    <a:pt x="16454" y="9415"/>
                  </a:lnTo>
                  <a:lnTo>
                    <a:pt x="5389" y="36630"/>
                  </a:lnTo>
                  <a:lnTo>
                    <a:pt x="0" y="62288"/>
                  </a:lnTo>
                  <a:lnTo>
                    <a:pt x="3785" y="108169"/>
                  </a:lnTo>
                  <a:lnTo>
                    <a:pt x="11327" y="147885"/>
                  </a:lnTo>
                  <a:lnTo>
                    <a:pt x="14779" y="153999"/>
                  </a:lnTo>
                  <a:lnTo>
                    <a:pt x="24259" y="162673"/>
                  </a:lnTo>
                  <a:lnTo>
                    <a:pt x="35528" y="166998"/>
                  </a:lnTo>
                  <a:lnTo>
                    <a:pt x="41496" y="168152"/>
                  </a:lnTo>
                  <a:lnTo>
                    <a:pt x="53772" y="165671"/>
                  </a:lnTo>
                  <a:lnTo>
                    <a:pt x="60009" y="163033"/>
                  </a:lnTo>
                  <a:lnTo>
                    <a:pt x="70702" y="152577"/>
                  </a:lnTo>
                  <a:lnTo>
                    <a:pt x="85694" y="126240"/>
                  </a:lnTo>
                  <a:lnTo>
                    <a:pt x="94038" y="86857"/>
                  </a:lnTo>
                  <a:lnTo>
                    <a:pt x="91178" y="59218"/>
                  </a:lnTo>
                  <a:lnTo>
                    <a:pt x="85260" y="41761"/>
                  </a:lnTo>
                  <a:lnTo>
                    <a:pt x="76045" y="28358"/>
                  </a:lnTo>
                  <a:lnTo>
                    <a:pt x="65600" y="19109"/>
                  </a:lnTo>
                  <a:lnTo>
                    <a:pt x="34383" y="5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595"/>
            <p:cNvSpPr/>
            <p:nvPr>
              <p:custDataLst>
                <p:tags r:id="rId105"/>
              </p:custDataLst>
            </p:nvPr>
          </p:nvSpPr>
          <p:spPr>
            <a:xfrm>
              <a:off x="1357569" y="2540339"/>
              <a:ext cx="114062" cy="594528"/>
            </a:xfrm>
            <a:custGeom>
              <a:avLst/>
              <a:gdLst/>
              <a:ahLst/>
              <a:cxnLst/>
              <a:rect l="0" t="0" r="0" b="0"/>
              <a:pathLst>
                <a:path w="114062" h="594528">
                  <a:moveTo>
                    <a:pt x="83881" y="12361"/>
                  </a:moveTo>
                  <a:lnTo>
                    <a:pt x="83881" y="12361"/>
                  </a:lnTo>
                  <a:lnTo>
                    <a:pt x="75043" y="3523"/>
                  </a:lnTo>
                  <a:lnTo>
                    <a:pt x="69134" y="1377"/>
                  </a:lnTo>
                  <a:lnTo>
                    <a:pt x="53843" y="0"/>
                  </a:lnTo>
                  <a:lnTo>
                    <a:pt x="38057" y="6503"/>
                  </a:lnTo>
                  <a:lnTo>
                    <a:pt x="28002" y="17284"/>
                  </a:lnTo>
                  <a:lnTo>
                    <a:pt x="10049" y="50571"/>
                  </a:lnTo>
                  <a:lnTo>
                    <a:pt x="543" y="94238"/>
                  </a:lnTo>
                  <a:lnTo>
                    <a:pt x="0" y="140651"/>
                  </a:lnTo>
                  <a:lnTo>
                    <a:pt x="4502" y="174506"/>
                  </a:lnTo>
                  <a:lnTo>
                    <a:pt x="11913" y="210014"/>
                  </a:lnTo>
                  <a:lnTo>
                    <a:pt x="22262" y="244611"/>
                  </a:lnTo>
                  <a:lnTo>
                    <a:pt x="35798" y="282564"/>
                  </a:lnTo>
                  <a:lnTo>
                    <a:pt x="51222" y="321540"/>
                  </a:lnTo>
                  <a:lnTo>
                    <a:pt x="67484" y="357678"/>
                  </a:lnTo>
                  <a:lnTo>
                    <a:pt x="84120" y="394435"/>
                  </a:lnTo>
                  <a:lnTo>
                    <a:pt x="98804" y="430527"/>
                  </a:lnTo>
                  <a:lnTo>
                    <a:pt x="110332" y="477202"/>
                  </a:lnTo>
                  <a:lnTo>
                    <a:pt x="114061" y="514001"/>
                  </a:lnTo>
                  <a:lnTo>
                    <a:pt x="113755" y="545131"/>
                  </a:lnTo>
                  <a:lnTo>
                    <a:pt x="108682" y="558651"/>
                  </a:lnTo>
                  <a:lnTo>
                    <a:pt x="89564" y="582487"/>
                  </a:lnTo>
                  <a:lnTo>
                    <a:pt x="80292" y="589836"/>
                  </a:lnTo>
                  <a:lnTo>
                    <a:pt x="69586" y="593572"/>
                  </a:lnTo>
                  <a:lnTo>
                    <a:pt x="57772" y="594527"/>
                  </a:lnTo>
                  <a:lnTo>
                    <a:pt x="26731" y="590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585"/>
          <p:cNvGrpSpPr/>
          <p:nvPr/>
        </p:nvGrpSpPr>
        <p:grpSpPr>
          <a:xfrm>
            <a:off x="3531152" y="2730500"/>
            <a:ext cx="1459949" cy="267829"/>
            <a:chOff x="3531152" y="2730500"/>
            <a:chExt cx="1459949" cy="267829"/>
          </a:xfrm>
        </p:grpSpPr>
        <p:sp>
          <p:nvSpPr>
            <p:cNvPr id="162" name="SMARTInkShape-3596"/>
            <p:cNvSpPr/>
            <p:nvPr>
              <p:custDataLst>
                <p:tags r:id="rId85"/>
              </p:custDataLst>
            </p:nvPr>
          </p:nvSpPr>
          <p:spPr>
            <a:xfrm>
              <a:off x="3544183" y="2830788"/>
              <a:ext cx="164218" cy="20363"/>
            </a:xfrm>
            <a:custGeom>
              <a:avLst/>
              <a:gdLst/>
              <a:ahLst/>
              <a:cxnLst/>
              <a:rect l="0" t="0" r="0" b="0"/>
              <a:pathLst>
                <a:path w="164218" h="20363">
                  <a:moveTo>
                    <a:pt x="5467" y="20362"/>
                  </a:moveTo>
                  <a:lnTo>
                    <a:pt x="5467" y="20362"/>
                  </a:lnTo>
                  <a:lnTo>
                    <a:pt x="0" y="20362"/>
                  </a:lnTo>
                  <a:lnTo>
                    <a:pt x="37918" y="11524"/>
                  </a:lnTo>
                  <a:lnTo>
                    <a:pt x="84540" y="2064"/>
                  </a:lnTo>
                  <a:lnTo>
                    <a:pt x="117281" y="0"/>
                  </a:lnTo>
                  <a:lnTo>
                    <a:pt x="164217" y="1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597"/>
            <p:cNvSpPr/>
            <p:nvPr>
              <p:custDataLst>
                <p:tags r:id="rId86"/>
              </p:custDataLst>
            </p:nvPr>
          </p:nvSpPr>
          <p:spPr>
            <a:xfrm>
              <a:off x="3531152" y="2908300"/>
              <a:ext cx="215349" cy="46939"/>
            </a:xfrm>
            <a:custGeom>
              <a:avLst/>
              <a:gdLst/>
              <a:ahLst/>
              <a:cxnLst/>
              <a:rect l="0" t="0" r="0" b="0"/>
              <a:pathLst>
                <a:path w="215349" h="46939">
                  <a:moveTo>
                    <a:pt x="18498" y="38100"/>
                  </a:moveTo>
                  <a:lnTo>
                    <a:pt x="18498" y="38100"/>
                  </a:lnTo>
                  <a:lnTo>
                    <a:pt x="5014" y="41471"/>
                  </a:lnTo>
                  <a:lnTo>
                    <a:pt x="1747" y="43169"/>
                  </a:lnTo>
                  <a:lnTo>
                    <a:pt x="275" y="45007"/>
                  </a:lnTo>
                  <a:lnTo>
                    <a:pt x="0" y="46938"/>
                  </a:lnTo>
                  <a:lnTo>
                    <a:pt x="10982" y="45320"/>
                  </a:lnTo>
                  <a:lnTo>
                    <a:pt x="48491" y="34595"/>
                  </a:lnTo>
                  <a:lnTo>
                    <a:pt x="84745" y="24548"/>
                  </a:lnTo>
                  <a:lnTo>
                    <a:pt x="124376" y="15379"/>
                  </a:lnTo>
                  <a:lnTo>
                    <a:pt x="161745" y="8481"/>
                  </a:lnTo>
                  <a:lnTo>
                    <a:pt x="2153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598"/>
            <p:cNvSpPr/>
            <p:nvPr>
              <p:custDataLst>
                <p:tags r:id="rId87"/>
              </p:custDataLst>
            </p:nvPr>
          </p:nvSpPr>
          <p:spPr>
            <a:xfrm>
              <a:off x="3987791" y="2768600"/>
              <a:ext cx="135090" cy="229729"/>
            </a:xfrm>
            <a:custGeom>
              <a:avLst/>
              <a:gdLst/>
              <a:ahLst/>
              <a:cxnLst/>
              <a:rect l="0" t="0" r="0" b="0"/>
              <a:pathLst>
                <a:path w="135090" h="229729">
                  <a:moveTo>
                    <a:pt x="107959" y="31750"/>
                  </a:moveTo>
                  <a:lnTo>
                    <a:pt x="107959" y="31750"/>
                  </a:lnTo>
                  <a:lnTo>
                    <a:pt x="107959" y="21637"/>
                  </a:lnTo>
                  <a:lnTo>
                    <a:pt x="106547" y="17953"/>
                  </a:lnTo>
                  <a:lnTo>
                    <a:pt x="101217" y="11977"/>
                  </a:lnTo>
                  <a:lnTo>
                    <a:pt x="92262" y="8851"/>
                  </a:lnTo>
                  <a:lnTo>
                    <a:pt x="86911" y="8017"/>
                  </a:lnTo>
                  <a:lnTo>
                    <a:pt x="69676" y="16499"/>
                  </a:lnTo>
                  <a:lnTo>
                    <a:pt x="49317" y="34144"/>
                  </a:lnTo>
                  <a:lnTo>
                    <a:pt x="23399" y="75812"/>
                  </a:lnTo>
                  <a:lnTo>
                    <a:pt x="11345" y="107542"/>
                  </a:lnTo>
                  <a:lnTo>
                    <a:pt x="3166" y="140459"/>
                  </a:lnTo>
                  <a:lnTo>
                    <a:pt x="0" y="172493"/>
                  </a:lnTo>
                  <a:lnTo>
                    <a:pt x="5650" y="200841"/>
                  </a:lnTo>
                  <a:lnTo>
                    <a:pt x="18979" y="220026"/>
                  </a:lnTo>
                  <a:lnTo>
                    <a:pt x="27472" y="227117"/>
                  </a:lnTo>
                  <a:lnTo>
                    <a:pt x="37368" y="229728"/>
                  </a:lnTo>
                  <a:lnTo>
                    <a:pt x="59651" y="226985"/>
                  </a:lnTo>
                  <a:lnTo>
                    <a:pt x="95997" y="206798"/>
                  </a:lnTo>
                  <a:lnTo>
                    <a:pt x="123465" y="175103"/>
                  </a:lnTo>
                  <a:lnTo>
                    <a:pt x="132489" y="145557"/>
                  </a:lnTo>
                  <a:lnTo>
                    <a:pt x="135089" y="111259"/>
                  </a:lnTo>
                  <a:lnTo>
                    <a:pt x="131541" y="74848"/>
                  </a:lnTo>
                  <a:lnTo>
                    <a:pt x="119615" y="45025"/>
                  </a:lnTo>
                  <a:lnTo>
                    <a:pt x="111497" y="32133"/>
                  </a:lnTo>
                  <a:lnTo>
                    <a:pt x="91187" y="15928"/>
                  </a:lnTo>
                  <a:lnTo>
                    <a:pt x="571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599"/>
            <p:cNvSpPr/>
            <p:nvPr>
              <p:custDataLst>
                <p:tags r:id="rId88"/>
              </p:custDataLst>
            </p:nvPr>
          </p:nvSpPr>
          <p:spPr>
            <a:xfrm>
              <a:off x="4184650" y="290830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38100" y="0"/>
                  </a:moveTo>
                  <a:lnTo>
                    <a:pt x="381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600"/>
            <p:cNvSpPr/>
            <p:nvPr>
              <p:custDataLst>
                <p:tags r:id="rId89"/>
              </p:custDataLst>
            </p:nvPr>
          </p:nvSpPr>
          <p:spPr>
            <a:xfrm>
              <a:off x="4309909" y="2766641"/>
              <a:ext cx="142100" cy="211489"/>
            </a:xfrm>
            <a:custGeom>
              <a:avLst/>
              <a:gdLst/>
              <a:ahLst/>
              <a:cxnLst/>
              <a:rect l="0" t="0" r="0" b="0"/>
              <a:pathLst>
                <a:path w="142100" h="211489">
                  <a:moveTo>
                    <a:pt x="109691" y="33709"/>
                  </a:moveTo>
                  <a:lnTo>
                    <a:pt x="109691" y="33709"/>
                  </a:lnTo>
                  <a:lnTo>
                    <a:pt x="109691" y="10565"/>
                  </a:lnTo>
                  <a:lnTo>
                    <a:pt x="108279" y="6990"/>
                  </a:lnTo>
                  <a:lnTo>
                    <a:pt x="102949" y="1138"/>
                  </a:lnTo>
                  <a:lnTo>
                    <a:pt x="98846" y="0"/>
                  </a:lnTo>
                  <a:lnTo>
                    <a:pt x="88643" y="618"/>
                  </a:lnTo>
                  <a:lnTo>
                    <a:pt x="67628" y="15046"/>
                  </a:lnTo>
                  <a:lnTo>
                    <a:pt x="36785" y="54050"/>
                  </a:lnTo>
                  <a:lnTo>
                    <a:pt x="18727" y="89786"/>
                  </a:lnTo>
                  <a:lnTo>
                    <a:pt x="5762" y="127071"/>
                  </a:lnTo>
                  <a:lnTo>
                    <a:pt x="0" y="160105"/>
                  </a:lnTo>
                  <a:lnTo>
                    <a:pt x="4966" y="185606"/>
                  </a:lnTo>
                  <a:lnTo>
                    <a:pt x="10240" y="196357"/>
                  </a:lnTo>
                  <a:lnTo>
                    <a:pt x="17285" y="203524"/>
                  </a:lnTo>
                  <a:lnTo>
                    <a:pt x="34520" y="211488"/>
                  </a:lnTo>
                  <a:lnTo>
                    <a:pt x="57702" y="207502"/>
                  </a:lnTo>
                  <a:lnTo>
                    <a:pt x="83057" y="195617"/>
                  </a:lnTo>
                  <a:lnTo>
                    <a:pt x="106085" y="178575"/>
                  </a:lnTo>
                  <a:lnTo>
                    <a:pt x="135512" y="135664"/>
                  </a:lnTo>
                  <a:lnTo>
                    <a:pt x="142099" y="102776"/>
                  </a:lnTo>
                  <a:lnTo>
                    <a:pt x="138911" y="70755"/>
                  </a:lnTo>
                  <a:lnTo>
                    <a:pt x="128086" y="42413"/>
                  </a:lnTo>
                  <a:lnTo>
                    <a:pt x="113869" y="23231"/>
                  </a:lnTo>
                  <a:lnTo>
                    <a:pt x="106126" y="16140"/>
                  </a:lnTo>
                  <a:lnTo>
                    <a:pt x="98847" y="12824"/>
                  </a:lnTo>
                  <a:lnTo>
                    <a:pt x="91879" y="12025"/>
                  </a:lnTo>
                  <a:lnTo>
                    <a:pt x="85116" y="12903"/>
                  </a:lnTo>
                  <a:lnTo>
                    <a:pt x="81314" y="15605"/>
                  </a:lnTo>
                  <a:lnTo>
                    <a:pt x="79484" y="19523"/>
                  </a:lnTo>
                  <a:lnTo>
                    <a:pt x="77941" y="33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601"/>
            <p:cNvSpPr/>
            <p:nvPr>
              <p:custDataLst>
                <p:tags r:id="rId90"/>
              </p:custDataLst>
            </p:nvPr>
          </p:nvSpPr>
          <p:spPr>
            <a:xfrm>
              <a:off x="4498779" y="2764955"/>
              <a:ext cx="238322" cy="204255"/>
            </a:xfrm>
            <a:custGeom>
              <a:avLst/>
              <a:gdLst/>
              <a:ahLst/>
              <a:cxnLst/>
              <a:rect l="0" t="0" r="0" b="0"/>
              <a:pathLst>
                <a:path w="238322" h="204255">
                  <a:moveTo>
                    <a:pt x="3371" y="41745"/>
                  </a:moveTo>
                  <a:lnTo>
                    <a:pt x="3371" y="41745"/>
                  </a:lnTo>
                  <a:lnTo>
                    <a:pt x="0" y="35003"/>
                  </a:lnTo>
                  <a:lnTo>
                    <a:pt x="1124" y="30900"/>
                  </a:lnTo>
                  <a:lnTo>
                    <a:pt x="8017" y="20697"/>
                  </a:lnTo>
                  <a:lnTo>
                    <a:pt x="27168" y="6424"/>
                  </a:lnTo>
                  <a:lnTo>
                    <a:pt x="54088" y="0"/>
                  </a:lnTo>
                  <a:lnTo>
                    <a:pt x="87778" y="1467"/>
                  </a:lnTo>
                  <a:lnTo>
                    <a:pt x="106502" y="8322"/>
                  </a:lnTo>
                  <a:lnTo>
                    <a:pt x="114458" y="13113"/>
                  </a:lnTo>
                  <a:lnTo>
                    <a:pt x="119762" y="19835"/>
                  </a:lnTo>
                  <a:lnTo>
                    <a:pt x="125656" y="36711"/>
                  </a:lnTo>
                  <a:lnTo>
                    <a:pt x="122631" y="59734"/>
                  </a:lnTo>
                  <a:lnTo>
                    <a:pt x="112820" y="85723"/>
                  </a:lnTo>
                  <a:lnTo>
                    <a:pt x="88874" y="124155"/>
                  </a:lnTo>
                  <a:lnTo>
                    <a:pt x="62986" y="171304"/>
                  </a:lnTo>
                  <a:lnTo>
                    <a:pt x="47445" y="198100"/>
                  </a:lnTo>
                  <a:lnTo>
                    <a:pt x="46865" y="201015"/>
                  </a:lnTo>
                  <a:lnTo>
                    <a:pt x="47889" y="202958"/>
                  </a:lnTo>
                  <a:lnTo>
                    <a:pt x="49983" y="204254"/>
                  </a:lnTo>
                  <a:lnTo>
                    <a:pt x="90039" y="199597"/>
                  </a:lnTo>
                  <a:lnTo>
                    <a:pt x="130886" y="193879"/>
                  </a:lnTo>
                  <a:lnTo>
                    <a:pt x="165172" y="189793"/>
                  </a:lnTo>
                  <a:lnTo>
                    <a:pt x="201577" y="185626"/>
                  </a:lnTo>
                  <a:lnTo>
                    <a:pt x="238321" y="181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602"/>
            <p:cNvSpPr/>
            <p:nvPr>
              <p:custDataLst>
                <p:tags r:id="rId91"/>
              </p:custDataLst>
            </p:nvPr>
          </p:nvSpPr>
          <p:spPr>
            <a:xfrm>
              <a:off x="4766349" y="2745082"/>
              <a:ext cx="86162" cy="242483"/>
            </a:xfrm>
            <a:custGeom>
              <a:avLst/>
              <a:gdLst/>
              <a:ahLst/>
              <a:cxnLst/>
              <a:rect l="0" t="0" r="0" b="0"/>
              <a:pathLst>
                <a:path w="86162" h="242483">
                  <a:moveTo>
                    <a:pt x="53301" y="10818"/>
                  </a:moveTo>
                  <a:lnTo>
                    <a:pt x="53301" y="10818"/>
                  </a:lnTo>
                  <a:lnTo>
                    <a:pt x="46559" y="4076"/>
                  </a:lnTo>
                  <a:lnTo>
                    <a:pt x="35723" y="766"/>
                  </a:lnTo>
                  <a:lnTo>
                    <a:pt x="22205" y="0"/>
                  </a:lnTo>
                  <a:lnTo>
                    <a:pt x="9142" y="2012"/>
                  </a:lnTo>
                  <a:lnTo>
                    <a:pt x="4811" y="4242"/>
                  </a:lnTo>
                  <a:lnTo>
                    <a:pt x="1925" y="7140"/>
                  </a:lnTo>
                  <a:lnTo>
                    <a:pt x="0" y="10482"/>
                  </a:lnTo>
                  <a:lnTo>
                    <a:pt x="662" y="32042"/>
                  </a:lnTo>
                  <a:lnTo>
                    <a:pt x="11091" y="50825"/>
                  </a:lnTo>
                  <a:lnTo>
                    <a:pt x="46531" y="94999"/>
                  </a:lnTo>
                  <a:lnTo>
                    <a:pt x="79611" y="139421"/>
                  </a:lnTo>
                  <a:lnTo>
                    <a:pt x="86161" y="160873"/>
                  </a:lnTo>
                  <a:lnTo>
                    <a:pt x="85310" y="180285"/>
                  </a:lnTo>
                  <a:lnTo>
                    <a:pt x="78816" y="198320"/>
                  </a:lnTo>
                  <a:lnTo>
                    <a:pt x="59292" y="222929"/>
                  </a:lnTo>
                  <a:lnTo>
                    <a:pt x="36340" y="238374"/>
                  </a:lnTo>
                  <a:lnTo>
                    <a:pt x="22479" y="242482"/>
                  </a:lnTo>
                  <a:lnTo>
                    <a:pt x="17231" y="242166"/>
                  </a:lnTo>
                  <a:lnTo>
                    <a:pt x="13027" y="240544"/>
                  </a:lnTo>
                  <a:lnTo>
                    <a:pt x="2501" y="233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603"/>
            <p:cNvSpPr/>
            <p:nvPr>
              <p:custDataLst>
                <p:tags r:id="rId92"/>
              </p:custDataLst>
            </p:nvPr>
          </p:nvSpPr>
          <p:spPr>
            <a:xfrm>
              <a:off x="4730750" y="2730500"/>
              <a:ext cx="260351" cy="9103"/>
            </a:xfrm>
            <a:custGeom>
              <a:avLst/>
              <a:gdLst/>
              <a:ahLst/>
              <a:cxnLst/>
              <a:rect l="0" t="0" r="0" b="0"/>
              <a:pathLst>
                <a:path w="260351" h="9103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25693" y="8838"/>
                  </a:lnTo>
                  <a:lnTo>
                    <a:pt x="58691" y="9102"/>
                  </a:lnTo>
                  <a:lnTo>
                    <a:pt x="102285" y="7573"/>
                  </a:lnTo>
                  <a:lnTo>
                    <a:pt x="126751" y="7165"/>
                  </a:lnTo>
                  <a:lnTo>
                    <a:pt x="152235" y="6894"/>
                  </a:lnTo>
                  <a:lnTo>
                    <a:pt x="197482" y="6592"/>
                  </a:lnTo>
                  <a:lnTo>
                    <a:pt x="260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1" name="SMARTInkShape-3604"/>
          <p:cNvSpPr/>
          <p:nvPr>
            <p:custDataLst>
              <p:tags r:id="rId7"/>
            </p:custDataLst>
          </p:nvPr>
        </p:nvSpPr>
        <p:spPr>
          <a:xfrm>
            <a:off x="1123078" y="4018283"/>
            <a:ext cx="185023" cy="502918"/>
          </a:xfrm>
          <a:custGeom>
            <a:avLst/>
            <a:gdLst/>
            <a:ahLst/>
            <a:cxnLst/>
            <a:rect l="0" t="0" r="0" b="0"/>
            <a:pathLst>
              <a:path w="185023" h="502918">
                <a:moveTo>
                  <a:pt x="185022" y="363217"/>
                </a:moveTo>
                <a:lnTo>
                  <a:pt x="185022" y="363217"/>
                </a:lnTo>
                <a:lnTo>
                  <a:pt x="178280" y="363217"/>
                </a:lnTo>
                <a:lnTo>
                  <a:pt x="135108" y="334382"/>
                </a:lnTo>
                <a:lnTo>
                  <a:pt x="111280" y="310772"/>
                </a:lnTo>
                <a:lnTo>
                  <a:pt x="90500" y="271321"/>
                </a:lnTo>
                <a:lnTo>
                  <a:pt x="77396" y="235355"/>
                </a:lnTo>
                <a:lnTo>
                  <a:pt x="73760" y="212359"/>
                </a:lnTo>
                <a:lnTo>
                  <a:pt x="72042" y="186445"/>
                </a:lnTo>
                <a:lnTo>
                  <a:pt x="71602" y="158586"/>
                </a:lnTo>
                <a:lnTo>
                  <a:pt x="73425" y="133663"/>
                </a:lnTo>
                <a:lnTo>
                  <a:pt x="81096" y="89037"/>
                </a:lnTo>
                <a:lnTo>
                  <a:pt x="97314" y="41697"/>
                </a:lnTo>
                <a:lnTo>
                  <a:pt x="118896" y="12070"/>
                </a:lnTo>
                <a:lnTo>
                  <a:pt x="133055" y="2541"/>
                </a:lnTo>
                <a:lnTo>
                  <a:pt x="139794" y="0"/>
                </a:lnTo>
                <a:lnTo>
                  <a:pt x="144992" y="1127"/>
                </a:lnTo>
                <a:lnTo>
                  <a:pt x="149163" y="4702"/>
                </a:lnTo>
                <a:lnTo>
                  <a:pt x="152649" y="9906"/>
                </a:lnTo>
                <a:lnTo>
                  <a:pt x="152760" y="30742"/>
                </a:lnTo>
                <a:lnTo>
                  <a:pt x="141126" y="77969"/>
                </a:lnTo>
                <a:lnTo>
                  <a:pt x="126707" y="116496"/>
                </a:lnTo>
                <a:lnTo>
                  <a:pt x="108539" y="157137"/>
                </a:lnTo>
                <a:lnTo>
                  <a:pt x="88706" y="200600"/>
                </a:lnTo>
                <a:lnTo>
                  <a:pt x="68837" y="244376"/>
                </a:lnTo>
                <a:lnTo>
                  <a:pt x="50599" y="284999"/>
                </a:lnTo>
                <a:lnTo>
                  <a:pt x="34967" y="320457"/>
                </a:lnTo>
                <a:lnTo>
                  <a:pt x="18030" y="364424"/>
                </a:lnTo>
                <a:lnTo>
                  <a:pt x="2615" y="410884"/>
                </a:lnTo>
                <a:lnTo>
                  <a:pt x="0" y="425090"/>
                </a:lnTo>
                <a:lnTo>
                  <a:pt x="2495" y="438934"/>
                </a:lnTo>
                <a:lnTo>
                  <a:pt x="4071" y="443329"/>
                </a:lnTo>
                <a:lnTo>
                  <a:pt x="6532" y="446258"/>
                </a:lnTo>
                <a:lnTo>
                  <a:pt x="13030" y="449513"/>
                </a:lnTo>
                <a:lnTo>
                  <a:pt x="27993" y="451345"/>
                </a:lnTo>
                <a:lnTo>
                  <a:pt x="49203" y="445146"/>
                </a:lnTo>
                <a:lnTo>
                  <a:pt x="69990" y="431001"/>
                </a:lnTo>
                <a:lnTo>
                  <a:pt x="87710" y="404898"/>
                </a:lnTo>
                <a:lnTo>
                  <a:pt x="86986" y="403704"/>
                </a:lnTo>
                <a:lnTo>
                  <a:pt x="82419" y="402378"/>
                </a:lnTo>
                <a:lnTo>
                  <a:pt x="75685" y="405551"/>
                </a:lnTo>
                <a:lnTo>
                  <a:pt x="71914" y="408373"/>
                </a:lnTo>
                <a:lnTo>
                  <a:pt x="67724" y="415272"/>
                </a:lnTo>
                <a:lnTo>
                  <a:pt x="66607" y="419087"/>
                </a:lnTo>
                <a:lnTo>
                  <a:pt x="68405" y="437940"/>
                </a:lnTo>
                <a:lnTo>
                  <a:pt x="76039" y="460161"/>
                </a:lnTo>
                <a:lnTo>
                  <a:pt x="86487" y="476607"/>
                </a:lnTo>
                <a:lnTo>
                  <a:pt x="115172" y="5029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SMARTInkShape-Group587"/>
          <p:cNvGrpSpPr/>
          <p:nvPr/>
        </p:nvGrpSpPr>
        <p:grpSpPr>
          <a:xfrm>
            <a:off x="1994783" y="3712782"/>
            <a:ext cx="3307468" cy="1327906"/>
            <a:chOff x="1994783" y="3712782"/>
            <a:chExt cx="3307468" cy="1327906"/>
          </a:xfrm>
        </p:grpSpPr>
        <p:sp>
          <p:nvSpPr>
            <p:cNvPr id="172" name="SMARTInkShape-3605"/>
            <p:cNvSpPr/>
            <p:nvPr>
              <p:custDataLst>
                <p:tags r:id="rId64"/>
              </p:custDataLst>
            </p:nvPr>
          </p:nvSpPr>
          <p:spPr>
            <a:xfrm>
              <a:off x="4610100" y="42354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9329" y="6350"/>
                  </a:lnTo>
                  <a:lnTo>
                    <a:pt x="5792" y="446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606"/>
            <p:cNvSpPr/>
            <p:nvPr>
              <p:custDataLst>
                <p:tags r:id="rId65"/>
              </p:custDataLst>
            </p:nvPr>
          </p:nvSpPr>
          <p:spPr>
            <a:xfrm>
              <a:off x="4492146" y="4152900"/>
              <a:ext cx="91308" cy="166068"/>
            </a:xfrm>
            <a:custGeom>
              <a:avLst/>
              <a:gdLst/>
              <a:ahLst/>
              <a:cxnLst/>
              <a:rect l="0" t="0" r="0" b="0"/>
              <a:pathLst>
                <a:path w="91308" h="166068">
                  <a:moveTo>
                    <a:pt x="54454" y="31750"/>
                  </a:moveTo>
                  <a:lnTo>
                    <a:pt x="54454" y="31750"/>
                  </a:lnTo>
                  <a:lnTo>
                    <a:pt x="34681" y="26283"/>
                  </a:lnTo>
                  <a:lnTo>
                    <a:pt x="25910" y="31436"/>
                  </a:lnTo>
                  <a:lnTo>
                    <a:pt x="20608" y="35775"/>
                  </a:lnTo>
                  <a:lnTo>
                    <a:pt x="6404" y="62106"/>
                  </a:lnTo>
                  <a:lnTo>
                    <a:pt x="0" y="93347"/>
                  </a:lnTo>
                  <a:lnTo>
                    <a:pt x="1474" y="124947"/>
                  </a:lnTo>
                  <a:lnTo>
                    <a:pt x="13121" y="153281"/>
                  </a:lnTo>
                  <a:lnTo>
                    <a:pt x="22208" y="163375"/>
                  </a:lnTo>
                  <a:lnTo>
                    <a:pt x="26606" y="166067"/>
                  </a:lnTo>
                  <a:lnTo>
                    <a:pt x="32361" y="165745"/>
                  </a:lnTo>
                  <a:lnTo>
                    <a:pt x="46281" y="159742"/>
                  </a:lnTo>
                  <a:lnTo>
                    <a:pt x="66614" y="137720"/>
                  </a:lnTo>
                  <a:lnTo>
                    <a:pt x="86044" y="108853"/>
                  </a:lnTo>
                  <a:lnTo>
                    <a:pt x="91307" y="84597"/>
                  </a:lnTo>
                  <a:lnTo>
                    <a:pt x="88422" y="43175"/>
                  </a:lnTo>
                  <a:lnTo>
                    <a:pt x="81545" y="18483"/>
                  </a:lnTo>
                  <a:lnTo>
                    <a:pt x="71434" y="5157"/>
                  </a:lnTo>
                  <a:lnTo>
                    <a:pt x="65773" y="2027"/>
                  </a:lnTo>
                  <a:lnTo>
                    <a:pt x="417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607"/>
            <p:cNvSpPr/>
            <p:nvPr>
              <p:custDataLst>
                <p:tags r:id="rId66"/>
              </p:custDataLst>
            </p:nvPr>
          </p:nvSpPr>
          <p:spPr>
            <a:xfrm>
              <a:off x="4273298" y="4298950"/>
              <a:ext cx="152653" cy="24984"/>
            </a:xfrm>
            <a:custGeom>
              <a:avLst/>
              <a:gdLst/>
              <a:ahLst/>
              <a:cxnLst/>
              <a:rect l="0" t="0" r="0" b="0"/>
              <a:pathLst>
                <a:path w="152653" h="24984">
                  <a:moveTo>
                    <a:pt x="32002" y="6350"/>
                  </a:moveTo>
                  <a:lnTo>
                    <a:pt x="32002" y="6350"/>
                  </a:lnTo>
                  <a:lnTo>
                    <a:pt x="933" y="22237"/>
                  </a:lnTo>
                  <a:lnTo>
                    <a:pt x="0" y="23291"/>
                  </a:lnTo>
                  <a:lnTo>
                    <a:pt x="84" y="23994"/>
                  </a:lnTo>
                  <a:lnTo>
                    <a:pt x="17057" y="24983"/>
                  </a:lnTo>
                  <a:lnTo>
                    <a:pt x="57912" y="18535"/>
                  </a:lnTo>
                  <a:lnTo>
                    <a:pt x="94082" y="11530"/>
                  </a:lnTo>
                  <a:lnTo>
                    <a:pt x="1526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608"/>
            <p:cNvSpPr/>
            <p:nvPr>
              <p:custDataLst>
                <p:tags r:id="rId67"/>
              </p:custDataLst>
            </p:nvPr>
          </p:nvSpPr>
          <p:spPr>
            <a:xfrm>
              <a:off x="3333750" y="436880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4364" y="42340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609"/>
            <p:cNvSpPr/>
            <p:nvPr>
              <p:custDataLst>
                <p:tags r:id="rId68"/>
              </p:custDataLst>
            </p:nvPr>
          </p:nvSpPr>
          <p:spPr>
            <a:xfrm>
              <a:off x="3143250" y="4129266"/>
              <a:ext cx="144565" cy="332914"/>
            </a:xfrm>
            <a:custGeom>
              <a:avLst/>
              <a:gdLst/>
              <a:ahLst/>
              <a:cxnLst/>
              <a:rect l="0" t="0" r="0" b="0"/>
              <a:pathLst>
                <a:path w="144565" h="332914">
                  <a:moveTo>
                    <a:pt x="0" y="55384"/>
                  </a:moveTo>
                  <a:lnTo>
                    <a:pt x="0" y="55384"/>
                  </a:lnTo>
                  <a:lnTo>
                    <a:pt x="3371" y="48642"/>
                  </a:lnTo>
                  <a:lnTo>
                    <a:pt x="5069" y="46656"/>
                  </a:lnTo>
                  <a:lnTo>
                    <a:pt x="8838" y="44449"/>
                  </a:lnTo>
                  <a:lnTo>
                    <a:pt x="10125" y="47388"/>
                  </a:lnTo>
                  <a:lnTo>
                    <a:pt x="14073" y="84979"/>
                  </a:lnTo>
                  <a:lnTo>
                    <a:pt x="17544" y="118632"/>
                  </a:lnTo>
                  <a:lnTo>
                    <a:pt x="21438" y="159459"/>
                  </a:lnTo>
                  <a:lnTo>
                    <a:pt x="23639" y="203475"/>
                  </a:lnTo>
                  <a:lnTo>
                    <a:pt x="24617" y="246085"/>
                  </a:lnTo>
                  <a:lnTo>
                    <a:pt x="25052" y="281486"/>
                  </a:lnTo>
                  <a:lnTo>
                    <a:pt x="24626" y="316286"/>
                  </a:lnTo>
                  <a:lnTo>
                    <a:pt x="23472" y="317513"/>
                  </a:lnTo>
                  <a:lnTo>
                    <a:pt x="21998" y="316920"/>
                  </a:lnTo>
                  <a:lnTo>
                    <a:pt x="16553" y="295859"/>
                  </a:lnTo>
                  <a:lnTo>
                    <a:pt x="13842" y="252695"/>
                  </a:lnTo>
                  <a:lnTo>
                    <a:pt x="13208" y="208459"/>
                  </a:lnTo>
                  <a:lnTo>
                    <a:pt x="13038" y="182834"/>
                  </a:lnTo>
                  <a:lnTo>
                    <a:pt x="13631" y="156579"/>
                  </a:lnTo>
                  <a:lnTo>
                    <a:pt x="14732" y="129903"/>
                  </a:lnTo>
                  <a:lnTo>
                    <a:pt x="16171" y="102946"/>
                  </a:lnTo>
                  <a:lnTo>
                    <a:pt x="25296" y="59824"/>
                  </a:lnTo>
                  <a:lnTo>
                    <a:pt x="38759" y="27018"/>
                  </a:lnTo>
                  <a:lnTo>
                    <a:pt x="54151" y="5382"/>
                  </a:lnTo>
                  <a:lnTo>
                    <a:pt x="62912" y="883"/>
                  </a:lnTo>
                  <a:lnTo>
                    <a:pt x="72280" y="0"/>
                  </a:lnTo>
                  <a:lnTo>
                    <a:pt x="82053" y="1528"/>
                  </a:lnTo>
                  <a:lnTo>
                    <a:pt x="102320" y="16396"/>
                  </a:lnTo>
                  <a:lnTo>
                    <a:pt x="112663" y="27275"/>
                  </a:lnTo>
                  <a:lnTo>
                    <a:pt x="129800" y="63823"/>
                  </a:lnTo>
                  <a:lnTo>
                    <a:pt x="141649" y="110640"/>
                  </a:lnTo>
                  <a:lnTo>
                    <a:pt x="143822" y="135966"/>
                  </a:lnTo>
                  <a:lnTo>
                    <a:pt x="144564" y="162022"/>
                  </a:lnTo>
                  <a:lnTo>
                    <a:pt x="142237" y="187154"/>
                  </a:lnTo>
                  <a:lnTo>
                    <a:pt x="137864" y="211669"/>
                  </a:lnTo>
                  <a:lnTo>
                    <a:pt x="123361" y="256783"/>
                  </a:lnTo>
                  <a:lnTo>
                    <a:pt x="100454" y="293297"/>
                  </a:lnTo>
                  <a:lnTo>
                    <a:pt x="75691" y="316580"/>
                  </a:lnTo>
                  <a:lnTo>
                    <a:pt x="51985" y="329515"/>
                  </a:lnTo>
                  <a:lnTo>
                    <a:pt x="32041" y="332913"/>
                  </a:lnTo>
                  <a:lnTo>
                    <a:pt x="25594" y="330714"/>
                  </a:lnTo>
                  <a:lnTo>
                    <a:pt x="21296" y="326426"/>
                  </a:lnTo>
                  <a:lnTo>
                    <a:pt x="18431" y="320745"/>
                  </a:lnTo>
                  <a:lnTo>
                    <a:pt x="18637" y="314842"/>
                  </a:lnTo>
                  <a:lnTo>
                    <a:pt x="31750" y="290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610"/>
            <p:cNvSpPr/>
            <p:nvPr>
              <p:custDataLst>
                <p:tags r:id="rId69"/>
              </p:custDataLst>
            </p:nvPr>
          </p:nvSpPr>
          <p:spPr>
            <a:xfrm>
              <a:off x="2978150" y="4034898"/>
              <a:ext cx="22582" cy="511703"/>
            </a:xfrm>
            <a:custGeom>
              <a:avLst/>
              <a:gdLst/>
              <a:ahLst/>
              <a:cxnLst/>
              <a:rect l="0" t="0" r="0" b="0"/>
              <a:pathLst>
                <a:path w="22582" h="511703">
                  <a:moveTo>
                    <a:pt x="12700" y="16402"/>
                  </a:moveTo>
                  <a:lnTo>
                    <a:pt x="12700" y="16402"/>
                  </a:lnTo>
                  <a:lnTo>
                    <a:pt x="18167" y="0"/>
                  </a:lnTo>
                  <a:lnTo>
                    <a:pt x="15217" y="21681"/>
                  </a:lnTo>
                  <a:lnTo>
                    <a:pt x="16876" y="49792"/>
                  </a:lnTo>
                  <a:lnTo>
                    <a:pt x="18084" y="92861"/>
                  </a:lnTo>
                  <a:lnTo>
                    <a:pt x="18406" y="118174"/>
                  </a:lnTo>
                  <a:lnTo>
                    <a:pt x="19326" y="147044"/>
                  </a:lnTo>
                  <a:lnTo>
                    <a:pt x="20645" y="178286"/>
                  </a:lnTo>
                  <a:lnTo>
                    <a:pt x="22230" y="211108"/>
                  </a:lnTo>
                  <a:lnTo>
                    <a:pt x="22581" y="244278"/>
                  </a:lnTo>
                  <a:lnTo>
                    <a:pt x="22110" y="277680"/>
                  </a:lnTo>
                  <a:lnTo>
                    <a:pt x="21090" y="311237"/>
                  </a:lnTo>
                  <a:lnTo>
                    <a:pt x="20410" y="342076"/>
                  </a:lnTo>
                  <a:lnTo>
                    <a:pt x="19956" y="371101"/>
                  </a:lnTo>
                  <a:lnTo>
                    <a:pt x="19654" y="398918"/>
                  </a:lnTo>
                  <a:lnTo>
                    <a:pt x="15556" y="442996"/>
                  </a:lnTo>
                  <a:lnTo>
                    <a:pt x="7196" y="486171"/>
                  </a:lnTo>
                  <a:lnTo>
                    <a:pt x="0" y="511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611"/>
            <p:cNvSpPr/>
            <p:nvPr>
              <p:custDataLst>
                <p:tags r:id="rId70"/>
              </p:custDataLst>
            </p:nvPr>
          </p:nvSpPr>
          <p:spPr>
            <a:xfrm>
              <a:off x="2775349" y="4283278"/>
              <a:ext cx="97445" cy="315774"/>
            </a:xfrm>
            <a:custGeom>
              <a:avLst/>
              <a:gdLst/>
              <a:ahLst/>
              <a:cxnLst/>
              <a:rect l="0" t="0" r="0" b="0"/>
              <a:pathLst>
                <a:path w="97445" h="315774">
                  <a:moveTo>
                    <a:pt x="25001" y="72822"/>
                  </a:moveTo>
                  <a:lnTo>
                    <a:pt x="25001" y="72822"/>
                  </a:lnTo>
                  <a:lnTo>
                    <a:pt x="21630" y="69451"/>
                  </a:lnTo>
                  <a:lnTo>
                    <a:pt x="19226" y="69869"/>
                  </a:lnTo>
                  <a:lnTo>
                    <a:pt x="12792" y="74097"/>
                  </a:lnTo>
                  <a:lnTo>
                    <a:pt x="4607" y="97894"/>
                  </a:lnTo>
                  <a:lnTo>
                    <a:pt x="1084" y="135127"/>
                  </a:lnTo>
                  <a:lnTo>
                    <a:pt x="3411" y="177439"/>
                  </a:lnTo>
                  <a:lnTo>
                    <a:pt x="8569" y="224626"/>
                  </a:lnTo>
                  <a:lnTo>
                    <a:pt x="8761" y="257648"/>
                  </a:lnTo>
                  <a:lnTo>
                    <a:pt x="6506" y="304613"/>
                  </a:lnTo>
                  <a:lnTo>
                    <a:pt x="6116" y="315773"/>
                  </a:lnTo>
                  <a:lnTo>
                    <a:pt x="2629" y="302225"/>
                  </a:lnTo>
                  <a:lnTo>
                    <a:pt x="498" y="269126"/>
                  </a:lnTo>
                  <a:lnTo>
                    <a:pt x="0" y="234622"/>
                  </a:lnTo>
                  <a:lnTo>
                    <a:pt x="484" y="192005"/>
                  </a:lnTo>
                  <a:lnTo>
                    <a:pt x="1601" y="167800"/>
                  </a:lnTo>
                  <a:lnTo>
                    <a:pt x="3051" y="142490"/>
                  </a:lnTo>
                  <a:lnTo>
                    <a:pt x="10307" y="95554"/>
                  </a:lnTo>
                  <a:lnTo>
                    <a:pt x="20587" y="55408"/>
                  </a:lnTo>
                  <a:lnTo>
                    <a:pt x="38275" y="18352"/>
                  </a:lnTo>
                  <a:lnTo>
                    <a:pt x="50656" y="3692"/>
                  </a:lnTo>
                  <a:lnTo>
                    <a:pt x="56921" y="630"/>
                  </a:lnTo>
                  <a:lnTo>
                    <a:pt x="63214" y="0"/>
                  </a:lnTo>
                  <a:lnTo>
                    <a:pt x="69526" y="990"/>
                  </a:lnTo>
                  <a:lnTo>
                    <a:pt x="82185" y="13380"/>
                  </a:lnTo>
                  <a:lnTo>
                    <a:pt x="88523" y="22610"/>
                  </a:lnTo>
                  <a:lnTo>
                    <a:pt x="97444" y="59199"/>
                  </a:lnTo>
                  <a:lnTo>
                    <a:pt x="89975" y="101319"/>
                  </a:lnTo>
                  <a:lnTo>
                    <a:pt x="70985" y="134966"/>
                  </a:lnTo>
                  <a:lnTo>
                    <a:pt x="47485" y="156068"/>
                  </a:lnTo>
                  <a:lnTo>
                    <a:pt x="39990" y="158658"/>
                  </a:lnTo>
                  <a:lnTo>
                    <a:pt x="26018" y="157773"/>
                  </a:lnTo>
                  <a:lnTo>
                    <a:pt x="22152" y="152740"/>
                  </a:lnTo>
                  <a:lnTo>
                    <a:pt x="18651" y="117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612"/>
            <p:cNvSpPr/>
            <p:nvPr>
              <p:custDataLst>
                <p:tags r:id="rId71"/>
              </p:custDataLst>
            </p:nvPr>
          </p:nvSpPr>
          <p:spPr>
            <a:xfrm>
              <a:off x="2616074" y="4095106"/>
              <a:ext cx="89027" cy="407045"/>
            </a:xfrm>
            <a:custGeom>
              <a:avLst/>
              <a:gdLst/>
              <a:ahLst/>
              <a:cxnLst/>
              <a:rect l="0" t="0" r="0" b="0"/>
              <a:pathLst>
                <a:path w="89027" h="407045">
                  <a:moveTo>
                    <a:pt x="89026" y="26044"/>
                  </a:moveTo>
                  <a:lnTo>
                    <a:pt x="89026" y="26044"/>
                  </a:lnTo>
                  <a:lnTo>
                    <a:pt x="88320" y="11541"/>
                  </a:lnTo>
                  <a:lnTo>
                    <a:pt x="85655" y="2900"/>
                  </a:lnTo>
                  <a:lnTo>
                    <a:pt x="83251" y="737"/>
                  </a:lnTo>
                  <a:lnTo>
                    <a:pt x="80237" y="0"/>
                  </a:lnTo>
                  <a:lnTo>
                    <a:pt x="76817" y="215"/>
                  </a:lnTo>
                  <a:lnTo>
                    <a:pt x="67372" y="7979"/>
                  </a:lnTo>
                  <a:lnTo>
                    <a:pt x="54707" y="25776"/>
                  </a:lnTo>
                  <a:lnTo>
                    <a:pt x="37319" y="59556"/>
                  </a:lnTo>
                  <a:lnTo>
                    <a:pt x="21595" y="106085"/>
                  </a:lnTo>
                  <a:lnTo>
                    <a:pt x="14439" y="132321"/>
                  </a:lnTo>
                  <a:lnTo>
                    <a:pt x="8962" y="158984"/>
                  </a:lnTo>
                  <a:lnTo>
                    <a:pt x="4606" y="185932"/>
                  </a:lnTo>
                  <a:lnTo>
                    <a:pt x="996" y="213069"/>
                  </a:lnTo>
                  <a:lnTo>
                    <a:pt x="0" y="238216"/>
                  </a:lnTo>
                  <a:lnTo>
                    <a:pt x="2657" y="284972"/>
                  </a:lnTo>
                  <a:lnTo>
                    <a:pt x="14186" y="325508"/>
                  </a:lnTo>
                  <a:lnTo>
                    <a:pt x="31775" y="359517"/>
                  </a:lnTo>
                  <a:lnTo>
                    <a:pt x="76326" y="407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613"/>
            <p:cNvSpPr/>
            <p:nvPr>
              <p:custDataLst>
                <p:tags r:id="rId72"/>
              </p:custDataLst>
            </p:nvPr>
          </p:nvSpPr>
          <p:spPr>
            <a:xfrm>
              <a:off x="4254500" y="422910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2117" y="14686"/>
                  </a:lnTo>
                  <a:lnTo>
                    <a:pt x="49266" y="5909"/>
                  </a:lnTo>
                  <a:lnTo>
                    <a:pt x="85858" y="1751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614"/>
            <p:cNvSpPr/>
            <p:nvPr>
              <p:custDataLst>
                <p:tags r:id="rId73"/>
              </p:custDataLst>
            </p:nvPr>
          </p:nvSpPr>
          <p:spPr>
            <a:xfrm>
              <a:off x="3763541" y="4059730"/>
              <a:ext cx="304464" cy="499883"/>
            </a:xfrm>
            <a:custGeom>
              <a:avLst/>
              <a:gdLst/>
              <a:ahLst/>
              <a:cxnLst/>
              <a:rect l="0" t="0" r="0" b="0"/>
              <a:pathLst>
                <a:path w="304464" h="499883">
                  <a:moveTo>
                    <a:pt x="90909" y="258270"/>
                  </a:moveTo>
                  <a:lnTo>
                    <a:pt x="90909" y="258270"/>
                  </a:lnTo>
                  <a:lnTo>
                    <a:pt x="95935" y="237548"/>
                  </a:lnTo>
                  <a:lnTo>
                    <a:pt x="95965" y="226482"/>
                  </a:lnTo>
                  <a:lnTo>
                    <a:pt x="93626" y="216861"/>
                  </a:lnTo>
                  <a:lnTo>
                    <a:pt x="90604" y="213025"/>
                  </a:lnTo>
                  <a:lnTo>
                    <a:pt x="81601" y="206882"/>
                  </a:lnTo>
                  <a:lnTo>
                    <a:pt x="75531" y="207077"/>
                  </a:lnTo>
                  <a:lnTo>
                    <a:pt x="61262" y="212940"/>
                  </a:lnTo>
                  <a:lnTo>
                    <a:pt x="33990" y="241625"/>
                  </a:lnTo>
                  <a:lnTo>
                    <a:pt x="10309" y="281403"/>
                  </a:lnTo>
                  <a:lnTo>
                    <a:pt x="0" y="317727"/>
                  </a:lnTo>
                  <a:lnTo>
                    <a:pt x="1351" y="336201"/>
                  </a:lnTo>
                  <a:lnTo>
                    <a:pt x="3687" y="344090"/>
                  </a:lnTo>
                  <a:lnTo>
                    <a:pt x="8772" y="348644"/>
                  </a:lnTo>
                  <a:lnTo>
                    <a:pt x="23829" y="351824"/>
                  </a:lnTo>
                  <a:lnTo>
                    <a:pt x="42281" y="345239"/>
                  </a:lnTo>
                  <a:lnTo>
                    <a:pt x="52140" y="339533"/>
                  </a:lnTo>
                  <a:lnTo>
                    <a:pt x="82872" y="304534"/>
                  </a:lnTo>
                  <a:lnTo>
                    <a:pt x="100037" y="272481"/>
                  </a:lnTo>
                  <a:lnTo>
                    <a:pt x="113310" y="234247"/>
                  </a:lnTo>
                  <a:lnTo>
                    <a:pt x="121561" y="186680"/>
                  </a:lnTo>
                  <a:lnTo>
                    <a:pt x="124044" y="160449"/>
                  </a:lnTo>
                  <a:lnTo>
                    <a:pt x="125699" y="133084"/>
                  </a:lnTo>
                  <a:lnTo>
                    <a:pt x="126802" y="104962"/>
                  </a:lnTo>
                  <a:lnTo>
                    <a:pt x="126146" y="60546"/>
                  </a:lnTo>
                  <a:lnTo>
                    <a:pt x="119929" y="17182"/>
                  </a:lnTo>
                  <a:lnTo>
                    <a:pt x="116606" y="8645"/>
                  </a:lnTo>
                  <a:lnTo>
                    <a:pt x="112274" y="3658"/>
                  </a:lnTo>
                  <a:lnTo>
                    <a:pt x="107268" y="1040"/>
                  </a:lnTo>
                  <a:lnTo>
                    <a:pt x="101815" y="0"/>
                  </a:lnTo>
                  <a:lnTo>
                    <a:pt x="95358" y="4246"/>
                  </a:lnTo>
                  <a:lnTo>
                    <a:pt x="80656" y="22134"/>
                  </a:lnTo>
                  <a:lnTo>
                    <a:pt x="66597" y="54072"/>
                  </a:lnTo>
                  <a:lnTo>
                    <a:pt x="55409" y="95549"/>
                  </a:lnTo>
                  <a:lnTo>
                    <a:pt x="52425" y="119450"/>
                  </a:lnTo>
                  <a:lnTo>
                    <a:pt x="50437" y="144557"/>
                  </a:lnTo>
                  <a:lnTo>
                    <a:pt x="50522" y="169761"/>
                  </a:lnTo>
                  <a:lnTo>
                    <a:pt x="51990" y="195031"/>
                  </a:lnTo>
                  <a:lnTo>
                    <a:pt x="54379" y="220344"/>
                  </a:lnTo>
                  <a:lnTo>
                    <a:pt x="66442" y="263521"/>
                  </a:lnTo>
                  <a:lnTo>
                    <a:pt x="83563" y="298704"/>
                  </a:lnTo>
                  <a:lnTo>
                    <a:pt x="102931" y="323748"/>
                  </a:lnTo>
                  <a:lnTo>
                    <a:pt x="123298" y="336760"/>
                  </a:lnTo>
                  <a:lnTo>
                    <a:pt x="133669" y="340230"/>
                  </a:lnTo>
                  <a:lnTo>
                    <a:pt x="143404" y="339721"/>
                  </a:lnTo>
                  <a:lnTo>
                    <a:pt x="161747" y="331630"/>
                  </a:lnTo>
                  <a:lnTo>
                    <a:pt x="173663" y="318626"/>
                  </a:lnTo>
                  <a:lnTo>
                    <a:pt x="181311" y="302028"/>
                  </a:lnTo>
                  <a:lnTo>
                    <a:pt x="194266" y="254755"/>
                  </a:lnTo>
                  <a:lnTo>
                    <a:pt x="197498" y="243823"/>
                  </a:lnTo>
                  <a:lnTo>
                    <a:pt x="189901" y="285090"/>
                  </a:lnTo>
                  <a:lnTo>
                    <a:pt x="187267" y="332303"/>
                  </a:lnTo>
                  <a:lnTo>
                    <a:pt x="182889" y="369961"/>
                  </a:lnTo>
                  <a:lnTo>
                    <a:pt x="176944" y="409510"/>
                  </a:lnTo>
                  <a:lnTo>
                    <a:pt x="171951" y="448255"/>
                  </a:lnTo>
                  <a:lnTo>
                    <a:pt x="168065" y="492334"/>
                  </a:lnTo>
                  <a:lnTo>
                    <a:pt x="167534" y="499882"/>
                  </a:lnTo>
                  <a:lnTo>
                    <a:pt x="167235" y="490647"/>
                  </a:lnTo>
                  <a:lnTo>
                    <a:pt x="172204" y="454350"/>
                  </a:lnTo>
                  <a:lnTo>
                    <a:pt x="175958" y="423734"/>
                  </a:lnTo>
                  <a:lnTo>
                    <a:pt x="181861" y="381433"/>
                  </a:lnTo>
                  <a:lnTo>
                    <a:pt x="185410" y="357312"/>
                  </a:lnTo>
                  <a:lnTo>
                    <a:pt x="189893" y="332059"/>
                  </a:lnTo>
                  <a:lnTo>
                    <a:pt x="194998" y="306051"/>
                  </a:lnTo>
                  <a:lnTo>
                    <a:pt x="200518" y="279541"/>
                  </a:lnTo>
                  <a:lnTo>
                    <a:pt x="210415" y="238796"/>
                  </a:lnTo>
                  <a:lnTo>
                    <a:pt x="220223" y="209398"/>
                  </a:lnTo>
                  <a:lnTo>
                    <a:pt x="231637" y="191629"/>
                  </a:lnTo>
                  <a:lnTo>
                    <a:pt x="239055" y="186326"/>
                  </a:lnTo>
                  <a:lnTo>
                    <a:pt x="256705" y="180433"/>
                  </a:lnTo>
                  <a:lnTo>
                    <a:pt x="265646" y="181684"/>
                  </a:lnTo>
                  <a:lnTo>
                    <a:pt x="283105" y="190600"/>
                  </a:lnTo>
                  <a:lnTo>
                    <a:pt x="296509" y="205852"/>
                  </a:lnTo>
                  <a:lnTo>
                    <a:pt x="302059" y="214858"/>
                  </a:lnTo>
                  <a:lnTo>
                    <a:pt x="304463" y="236154"/>
                  </a:lnTo>
                  <a:lnTo>
                    <a:pt x="303128" y="247759"/>
                  </a:lnTo>
                  <a:lnTo>
                    <a:pt x="292238" y="268180"/>
                  </a:lnTo>
                  <a:lnTo>
                    <a:pt x="273522" y="285957"/>
                  </a:lnTo>
                  <a:lnTo>
                    <a:pt x="217909" y="315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615"/>
            <p:cNvSpPr/>
            <p:nvPr>
              <p:custDataLst>
                <p:tags r:id="rId74"/>
              </p:custDataLst>
            </p:nvPr>
          </p:nvSpPr>
          <p:spPr>
            <a:xfrm>
              <a:off x="3621265" y="4337050"/>
              <a:ext cx="10936" cy="12701"/>
            </a:xfrm>
            <a:custGeom>
              <a:avLst/>
              <a:gdLst/>
              <a:ahLst/>
              <a:cxnLst/>
              <a:rect l="0" t="0" r="0" b="0"/>
              <a:pathLst>
                <a:path w="10936" h="12701">
                  <a:moveTo>
                    <a:pt x="10935" y="12700"/>
                  </a:moveTo>
                  <a:lnTo>
                    <a:pt x="10935" y="12700"/>
                  </a:lnTo>
                  <a:lnTo>
                    <a:pt x="4193" y="12700"/>
                  </a:lnTo>
                  <a:lnTo>
                    <a:pt x="2207" y="11994"/>
                  </a:lnTo>
                  <a:lnTo>
                    <a:pt x="883" y="10818"/>
                  </a:lnTo>
                  <a:lnTo>
                    <a:pt x="0" y="9329"/>
                  </a:lnTo>
                  <a:lnTo>
                    <a:pt x="823" y="7631"/>
                  </a:lnTo>
                  <a:lnTo>
                    <a:pt x="109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616"/>
            <p:cNvSpPr/>
            <p:nvPr>
              <p:custDataLst>
                <p:tags r:id="rId75"/>
              </p:custDataLst>
            </p:nvPr>
          </p:nvSpPr>
          <p:spPr>
            <a:xfrm>
              <a:off x="3378200" y="4044950"/>
              <a:ext cx="96647" cy="488951"/>
            </a:xfrm>
            <a:custGeom>
              <a:avLst/>
              <a:gdLst/>
              <a:ahLst/>
              <a:cxnLst/>
              <a:rect l="0" t="0" r="0" b="0"/>
              <a:pathLst>
                <a:path w="96647" h="488951">
                  <a:moveTo>
                    <a:pt x="25400" y="0"/>
                  </a:moveTo>
                  <a:lnTo>
                    <a:pt x="25400" y="0"/>
                  </a:lnTo>
                  <a:lnTo>
                    <a:pt x="40980" y="18951"/>
                  </a:lnTo>
                  <a:lnTo>
                    <a:pt x="58003" y="54925"/>
                  </a:lnTo>
                  <a:lnTo>
                    <a:pt x="70229" y="92850"/>
                  </a:lnTo>
                  <a:lnTo>
                    <a:pt x="81307" y="140045"/>
                  </a:lnTo>
                  <a:lnTo>
                    <a:pt x="85249" y="167446"/>
                  </a:lnTo>
                  <a:lnTo>
                    <a:pt x="88583" y="196297"/>
                  </a:lnTo>
                  <a:lnTo>
                    <a:pt x="91511" y="226115"/>
                  </a:lnTo>
                  <a:lnTo>
                    <a:pt x="94168" y="256577"/>
                  </a:lnTo>
                  <a:lnTo>
                    <a:pt x="96646" y="287468"/>
                  </a:lnTo>
                  <a:lnTo>
                    <a:pt x="96180" y="316528"/>
                  </a:lnTo>
                  <a:lnTo>
                    <a:pt x="93754" y="344369"/>
                  </a:lnTo>
                  <a:lnTo>
                    <a:pt x="90019" y="371396"/>
                  </a:lnTo>
                  <a:lnTo>
                    <a:pt x="76462" y="416478"/>
                  </a:lnTo>
                  <a:lnTo>
                    <a:pt x="67908" y="436402"/>
                  </a:lnTo>
                  <a:lnTo>
                    <a:pt x="43352" y="462302"/>
                  </a:lnTo>
                  <a:lnTo>
                    <a:pt x="0" y="488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617"/>
            <p:cNvSpPr/>
            <p:nvPr>
              <p:custDataLst>
                <p:tags r:id="rId76"/>
              </p:custDataLst>
            </p:nvPr>
          </p:nvSpPr>
          <p:spPr>
            <a:xfrm>
              <a:off x="2066524" y="3987800"/>
              <a:ext cx="116464" cy="673101"/>
            </a:xfrm>
            <a:custGeom>
              <a:avLst/>
              <a:gdLst/>
              <a:ahLst/>
              <a:cxnLst/>
              <a:rect l="0" t="0" r="0" b="0"/>
              <a:pathLst>
                <a:path w="116464" h="673101">
                  <a:moveTo>
                    <a:pt x="60726" y="0"/>
                  </a:moveTo>
                  <a:lnTo>
                    <a:pt x="60726" y="0"/>
                  </a:lnTo>
                  <a:lnTo>
                    <a:pt x="50613" y="0"/>
                  </a:lnTo>
                  <a:lnTo>
                    <a:pt x="46223" y="2117"/>
                  </a:lnTo>
                  <a:lnTo>
                    <a:pt x="37582" y="10113"/>
                  </a:lnTo>
                  <a:lnTo>
                    <a:pt x="21413" y="36628"/>
                  </a:lnTo>
                  <a:lnTo>
                    <a:pt x="11268" y="66844"/>
                  </a:lnTo>
                  <a:lnTo>
                    <a:pt x="3467" y="105203"/>
                  </a:lnTo>
                  <a:lnTo>
                    <a:pt x="0" y="150473"/>
                  </a:lnTo>
                  <a:lnTo>
                    <a:pt x="486" y="175104"/>
                  </a:lnTo>
                  <a:lnTo>
                    <a:pt x="2222" y="200697"/>
                  </a:lnTo>
                  <a:lnTo>
                    <a:pt x="4790" y="226932"/>
                  </a:lnTo>
                  <a:lnTo>
                    <a:pt x="8619" y="252888"/>
                  </a:lnTo>
                  <a:lnTo>
                    <a:pt x="13288" y="278659"/>
                  </a:lnTo>
                  <a:lnTo>
                    <a:pt x="18517" y="304306"/>
                  </a:lnTo>
                  <a:lnTo>
                    <a:pt x="31854" y="351617"/>
                  </a:lnTo>
                  <a:lnTo>
                    <a:pt x="48599" y="397574"/>
                  </a:lnTo>
                  <a:lnTo>
                    <a:pt x="58991" y="421683"/>
                  </a:lnTo>
                  <a:lnTo>
                    <a:pt x="80416" y="468931"/>
                  </a:lnTo>
                  <a:lnTo>
                    <a:pt x="99346" y="511097"/>
                  </a:lnTo>
                  <a:lnTo>
                    <a:pt x="111522" y="552886"/>
                  </a:lnTo>
                  <a:lnTo>
                    <a:pt x="116463" y="591449"/>
                  </a:lnTo>
                  <a:lnTo>
                    <a:pt x="111604" y="620348"/>
                  </a:lnTo>
                  <a:lnTo>
                    <a:pt x="98625" y="641188"/>
                  </a:lnTo>
                  <a:lnTo>
                    <a:pt x="75248" y="661058"/>
                  </a:lnTo>
                  <a:lnTo>
                    <a:pt x="56797" y="669532"/>
                  </a:lnTo>
                  <a:lnTo>
                    <a:pt x="41676" y="673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618"/>
            <p:cNvSpPr/>
            <p:nvPr>
              <p:custDataLst>
                <p:tags r:id="rId77"/>
              </p:custDataLst>
            </p:nvPr>
          </p:nvSpPr>
          <p:spPr>
            <a:xfrm>
              <a:off x="2143190" y="4792474"/>
              <a:ext cx="128115" cy="248214"/>
            </a:xfrm>
            <a:custGeom>
              <a:avLst/>
              <a:gdLst/>
              <a:ahLst/>
              <a:cxnLst/>
              <a:rect l="0" t="0" r="0" b="0"/>
              <a:pathLst>
                <a:path w="128115" h="248214">
                  <a:moveTo>
                    <a:pt x="9460" y="14476"/>
                  </a:moveTo>
                  <a:lnTo>
                    <a:pt x="9460" y="14476"/>
                  </a:lnTo>
                  <a:lnTo>
                    <a:pt x="4434" y="2542"/>
                  </a:lnTo>
                  <a:lnTo>
                    <a:pt x="3993" y="170"/>
                  </a:lnTo>
                  <a:lnTo>
                    <a:pt x="2993" y="0"/>
                  </a:lnTo>
                  <a:lnTo>
                    <a:pt x="0" y="3574"/>
                  </a:lnTo>
                  <a:lnTo>
                    <a:pt x="82" y="13628"/>
                  </a:lnTo>
                  <a:lnTo>
                    <a:pt x="5883" y="56564"/>
                  </a:lnTo>
                  <a:lnTo>
                    <a:pt x="11771" y="99697"/>
                  </a:lnTo>
                  <a:lnTo>
                    <a:pt x="17984" y="147127"/>
                  </a:lnTo>
                  <a:lnTo>
                    <a:pt x="20923" y="190187"/>
                  </a:lnTo>
                  <a:lnTo>
                    <a:pt x="22088" y="231940"/>
                  </a:lnTo>
                  <a:lnTo>
                    <a:pt x="25528" y="189064"/>
                  </a:lnTo>
                  <a:lnTo>
                    <a:pt x="32829" y="176502"/>
                  </a:lnTo>
                  <a:lnTo>
                    <a:pt x="54763" y="156940"/>
                  </a:lnTo>
                  <a:lnTo>
                    <a:pt x="73213" y="147155"/>
                  </a:lnTo>
                  <a:lnTo>
                    <a:pt x="92085" y="143159"/>
                  </a:lnTo>
                  <a:lnTo>
                    <a:pt x="104743" y="147869"/>
                  </a:lnTo>
                  <a:lnTo>
                    <a:pt x="116013" y="157017"/>
                  </a:lnTo>
                  <a:lnTo>
                    <a:pt x="123375" y="168139"/>
                  </a:lnTo>
                  <a:lnTo>
                    <a:pt x="128114" y="189671"/>
                  </a:lnTo>
                  <a:lnTo>
                    <a:pt x="122777" y="213925"/>
                  </a:lnTo>
                  <a:lnTo>
                    <a:pt x="112269" y="228709"/>
                  </a:lnTo>
                  <a:lnTo>
                    <a:pt x="105516" y="235614"/>
                  </a:lnTo>
                  <a:lnTo>
                    <a:pt x="90487" y="243287"/>
                  </a:lnTo>
                  <a:lnTo>
                    <a:pt x="54471" y="248213"/>
                  </a:lnTo>
                  <a:lnTo>
                    <a:pt x="27187" y="245696"/>
                  </a:lnTo>
                  <a:lnTo>
                    <a:pt x="15457" y="240477"/>
                  </a:lnTo>
                  <a:lnTo>
                    <a:pt x="3110" y="230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619"/>
            <p:cNvSpPr/>
            <p:nvPr>
              <p:custDataLst>
                <p:tags r:id="rId78"/>
              </p:custDataLst>
            </p:nvPr>
          </p:nvSpPr>
          <p:spPr>
            <a:xfrm>
              <a:off x="1994783" y="3712782"/>
              <a:ext cx="30868" cy="173419"/>
            </a:xfrm>
            <a:custGeom>
              <a:avLst/>
              <a:gdLst/>
              <a:ahLst/>
              <a:cxnLst/>
              <a:rect l="0" t="0" r="0" b="0"/>
              <a:pathLst>
                <a:path w="30868" h="173419">
                  <a:moveTo>
                    <a:pt x="5467" y="21018"/>
                  </a:moveTo>
                  <a:lnTo>
                    <a:pt x="5467" y="21018"/>
                  </a:lnTo>
                  <a:lnTo>
                    <a:pt x="0" y="1245"/>
                  </a:lnTo>
                  <a:lnTo>
                    <a:pt x="411" y="75"/>
                  </a:lnTo>
                  <a:lnTo>
                    <a:pt x="1391" y="0"/>
                  </a:lnTo>
                  <a:lnTo>
                    <a:pt x="2750" y="656"/>
                  </a:lnTo>
                  <a:lnTo>
                    <a:pt x="12017" y="47003"/>
                  </a:lnTo>
                  <a:lnTo>
                    <a:pt x="18226" y="92923"/>
                  </a:lnTo>
                  <a:lnTo>
                    <a:pt x="24534" y="136632"/>
                  </a:lnTo>
                  <a:lnTo>
                    <a:pt x="30867" y="173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620"/>
            <p:cNvSpPr/>
            <p:nvPr>
              <p:custDataLst>
                <p:tags r:id="rId79"/>
              </p:custDataLst>
            </p:nvPr>
          </p:nvSpPr>
          <p:spPr>
            <a:xfrm>
              <a:off x="2379505" y="4078677"/>
              <a:ext cx="96996" cy="474274"/>
            </a:xfrm>
            <a:custGeom>
              <a:avLst/>
              <a:gdLst/>
              <a:ahLst/>
              <a:cxnLst/>
              <a:rect l="0" t="0" r="0" b="0"/>
              <a:pathLst>
                <a:path w="96996" h="474274">
                  <a:moveTo>
                    <a:pt x="96995" y="48823"/>
                  </a:moveTo>
                  <a:lnTo>
                    <a:pt x="96995" y="48823"/>
                  </a:lnTo>
                  <a:lnTo>
                    <a:pt x="96995" y="35339"/>
                  </a:lnTo>
                  <a:lnTo>
                    <a:pt x="90253" y="16840"/>
                  </a:lnTo>
                  <a:lnTo>
                    <a:pt x="79417" y="8033"/>
                  </a:lnTo>
                  <a:lnTo>
                    <a:pt x="65899" y="2472"/>
                  </a:lnTo>
                  <a:lnTo>
                    <a:pt x="52836" y="0"/>
                  </a:lnTo>
                  <a:lnTo>
                    <a:pt x="45683" y="2869"/>
                  </a:lnTo>
                  <a:lnTo>
                    <a:pt x="30210" y="15464"/>
                  </a:lnTo>
                  <a:lnTo>
                    <a:pt x="12374" y="59243"/>
                  </a:lnTo>
                  <a:lnTo>
                    <a:pt x="4587" y="100726"/>
                  </a:lnTo>
                  <a:lnTo>
                    <a:pt x="186" y="148091"/>
                  </a:lnTo>
                  <a:lnTo>
                    <a:pt x="0" y="173563"/>
                  </a:lnTo>
                  <a:lnTo>
                    <a:pt x="582" y="199716"/>
                  </a:lnTo>
                  <a:lnTo>
                    <a:pt x="1675" y="226324"/>
                  </a:lnTo>
                  <a:lnTo>
                    <a:pt x="3109" y="253235"/>
                  </a:lnTo>
                  <a:lnTo>
                    <a:pt x="4771" y="280348"/>
                  </a:lnTo>
                  <a:lnTo>
                    <a:pt x="7996" y="306183"/>
                  </a:lnTo>
                  <a:lnTo>
                    <a:pt x="12262" y="331169"/>
                  </a:lnTo>
                  <a:lnTo>
                    <a:pt x="21941" y="377510"/>
                  </a:lnTo>
                  <a:lnTo>
                    <a:pt x="30947" y="416921"/>
                  </a:lnTo>
                  <a:lnTo>
                    <a:pt x="38088" y="460749"/>
                  </a:lnTo>
                  <a:lnTo>
                    <a:pt x="39845" y="474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621"/>
            <p:cNvSpPr/>
            <p:nvPr>
              <p:custDataLst>
                <p:tags r:id="rId80"/>
              </p:custDataLst>
            </p:nvPr>
          </p:nvSpPr>
          <p:spPr>
            <a:xfrm>
              <a:off x="2313165" y="4394200"/>
              <a:ext cx="131586" cy="25401"/>
            </a:xfrm>
            <a:custGeom>
              <a:avLst/>
              <a:gdLst/>
              <a:ahLst/>
              <a:cxnLst/>
              <a:rect l="0" t="0" r="0" b="0"/>
              <a:pathLst>
                <a:path w="131586" h="25401">
                  <a:moveTo>
                    <a:pt x="10935" y="25400"/>
                  </a:moveTo>
                  <a:lnTo>
                    <a:pt x="10935" y="25400"/>
                  </a:lnTo>
                  <a:lnTo>
                    <a:pt x="0" y="25400"/>
                  </a:lnTo>
                  <a:lnTo>
                    <a:pt x="45131" y="13191"/>
                  </a:lnTo>
                  <a:lnTo>
                    <a:pt x="78344" y="7508"/>
                  </a:lnTo>
                  <a:lnTo>
                    <a:pt x="131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622"/>
            <p:cNvSpPr/>
            <p:nvPr>
              <p:custDataLst>
                <p:tags r:id="rId81"/>
              </p:custDataLst>
            </p:nvPr>
          </p:nvSpPr>
          <p:spPr>
            <a:xfrm>
              <a:off x="5118100" y="4044950"/>
              <a:ext cx="184151" cy="44451"/>
            </a:xfrm>
            <a:custGeom>
              <a:avLst/>
              <a:gdLst/>
              <a:ahLst/>
              <a:cxnLst/>
              <a:rect l="0" t="0" r="0" b="0"/>
              <a:pathLst>
                <a:path w="184151" h="44451">
                  <a:moveTo>
                    <a:pt x="0" y="44450"/>
                  </a:moveTo>
                  <a:lnTo>
                    <a:pt x="0" y="44450"/>
                  </a:lnTo>
                  <a:lnTo>
                    <a:pt x="40182" y="25609"/>
                  </a:lnTo>
                  <a:lnTo>
                    <a:pt x="86929" y="12762"/>
                  </a:lnTo>
                  <a:lnTo>
                    <a:pt x="121185" y="5672"/>
                  </a:lnTo>
                  <a:lnTo>
                    <a:pt x="163299" y="1681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623"/>
            <p:cNvSpPr/>
            <p:nvPr>
              <p:custDataLst>
                <p:tags r:id="rId82"/>
              </p:custDataLst>
            </p:nvPr>
          </p:nvSpPr>
          <p:spPr>
            <a:xfrm>
              <a:off x="5105686" y="4079906"/>
              <a:ext cx="75915" cy="212695"/>
            </a:xfrm>
            <a:custGeom>
              <a:avLst/>
              <a:gdLst/>
              <a:ahLst/>
              <a:cxnLst/>
              <a:rect l="0" t="0" r="0" b="0"/>
              <a:pathLst>
                <a:path w="75915" h="212695">
                  <a:moveTo>
                    <a:pt x="75914" y="3144"/>
                  </a:moveTo>
                  <a:lnTo>
                    <a:pt x="75914" y="3144"/>
                  </a:lnTo>
                  <a:lnTo>
                    <a:pt x="30061" y="0"/>
                  </a:lnTo>
                  <a:lnTo>
                    <a:pt x="22062" y="1048"/>
                  </a:lnTo>
                  <a:lnTo>
                    <a:pt x="15318" y="4569"/>
                  </a:lnTo>
                  <a:lnTo>
                    <a:pt x="4063" y="16007"/>
                  </a:lnTo>
                  <a:lnTo>
                    <a:pt x="0" y="32379"/>
                  </a:lnTo>
                  <a:lnTo>
                    <a:pt x="3562" y="63312"/>
                  </a:lnTo>
                  <a:lnTo>
                    <a:pt x="13554" y="99288"/>
                  </a:lnTo>
                  <a:lnTo>
                    <a:pt x="29573" y="142629"/>
                  </a:lnTo>
                  <a:lnTo>
                    <a:pt x="42557" y="188814"/>
                  </a:lnTo>
                  <a:lnTo>
                    <a:pt x="39686" y="198788"/>
                  </a:lnTo>
                  <a:lnTo>
                    <a:pt x="36946" y="203423"/>
                  </a:lnTo>
                  <a:lnTo>
                    <a:pt x="32296" y="206513"/>
                  </a:lnTo>
                  <a:lnTo>
                    <a:pt x="6064" y="212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624"/>
            <p:cNvSpPr/>
            <p:nvPr>
              <p:custDataLst>
                <p:tags r:id="rId83"/>
              </p:custDataLst>
            </p:nvPr>
          </p:nvSpPr>
          <p:spPr>
            <a:xfrm>
              <a:off x="4920824" y="4101380"/>
              <a:ext cx="133777" cy="172006"/>
            </a:xfrm>
            <a:custGeom>
              <a:avLst/>
              <a:gdLst/>
              <a:ahLst/>
              <a:cxnLst/>
              <a:rect l="0" t="0" r="0" b="0"/>
              <a:pathLst>
                <a:path w="133777" h="172006">
                  <a:moveTo>
                    <a:pt x="426" y="32470"/>
                  </a:moveTo>
                  <a:lnTo>
                    <a:pt x="426" y="32470"/>
                  </a:lnTo>
                  <a:lnTo>
                    <a:pt x="1131" y="18672"/>
                  </a:lnTo>
                  <a:lnTo>
                    <a:pt x="3797" y="12697"/>
                  </a:lnTo>
                  <a:lnTo>
                    <a:pt x="16006" y="1995"/>
                  </a:lnTo>
                  <a:lnTo>
                    <a:pt x="21396" y="159"/>
                  </a:lnTo>
                  <a:lnTo>
                    <a:pt x="33029" y="0"/>
                  </a:lnTo>
                  <a:lnTo>
                    <a:pt x="45255" y="7926"/>
                  </a:lnTo>
                  <a:lnTo>
                    <a:pt x="51479" y="13991"/>
                  </a:lnTo>
                  <a:lnTo>
                    <a:pt x="60275" y="30136"/>
                  </a:lnTo>
                  <a:lnTo>
                    <a:pt x="65126" y="49777"/>
                  </a:lnTo>
                  <a:lnTo>
                    <a:pt x="64930" y="72618"/>
                  </a:lnTo>
                  <a:lnTo>
                    <a:pt x="54964" y="94999"/>
                  </a:lnTo>
                  <a:lnTo>
                    <a:pt x="20674" y="142278"/>
                  </a:lnTo>
                  <a:lnTo>
                    <a:pt x="0" y="165812"/>
                  </a:lnTo>
                  <a:lnTo>
                    <a:pt x="142" y="167931"/>
                  </a:lnTo>
                  <a:lnTo>
                    <a:pt x="2353" y="169344"/>
                  </a:lnTo>
                  <a:lnTo>
                    <a:pt x="21223" y="171332"/>
                  </a:lnTo>
                  <a:lnTo>
                    <a:pt x="65525" y="172005"/>
                  </a:lnTo>
                  <a:lnTo>
                    <a:pt x="105871" y="165379"/>
                  </a:lnTo>
                  <a:lnTo>
                    <a:pt x="133776" y="159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625"/>
            <p:cNvSpPr/>
            <p:nvPr>
              <p:custDataLst>
                <p:tags r:id="rId84"/>
              </p:custDataLst>
            </p:nvPr>
          </p:nvSpPr>
          <p:spPr>
            <a:xfrm>
              <a:off x="4738730" y="4134373"/>
              <a:ext cx="105125" cy="152376"/>
            </a:xfrm>
            <a:custGeom>
              <a:avLst/>
              <a:gdLst/>
              <a:ahLst/>
              <a:cxnLst/>
              <a:rect l="0" t="0" r="0" b="0"/>
              <a:pathLst>
                <a:path w="105125" h="152376">
                  <a:moveTo>
                    <a:pt x="93620" y="12177"/>
                  </a:moveTo>
                  <a:lnTo>
                    <a:pt x="93620" y="12177"/>
                  </a:lnTo>
                  <a:lnTo>
                    <a:pt x="90249" y="5435"/>
                  </a:lnTo>
                  <a:lnTo>
                    <a:pt x="87845" y="3449"/>
                  </a:lnTo>
                  <a:lnTo>
                    <a:pt x="81411" y="1242"/>
                  </a:lnTo>
                  <a:lnTo>
                    <a:pt x="69854" y="0"/>
                  </a:lnTo>
                  <a:lnTo>
                    <a:pt x="50752" y="6374"/>
                  </a:lnTo>
                  <a:lnTo>
                    <a:pt x="27217" y="27313"/>
                  </a:lnTo>
                  <a:lnTo>
                    <a:pt x="5741" y="59230"/>
                  </a:lnTo>
                  <a:lnTo>
                    <a:pt x="0" y="85065"/>
                  </a:lnTo>
                  <a:lnTo>
                    <a:pt x="505" y="110894"/>
                  </a:lnTo>
                  <a:lnTo>
                    <a:pt x="5434" y="131781"/>
                  </a:lnTo>
                  <a:lnTo>
                    <a:pt x="10840" y="139185"/>
                  </a:lnTo>
                  <a:lnTo>
                    <a:pt x="26255" y="149293"/>
                  </a:lnTo>
                  <a:lnTo>
                    <a:pt x="46747" y="152375"/>
                  </a:lnTo>
                  <a:lnTo>
                    <a:pt x="58138" y="152209"/>
                  </a:lnTo>
                  <a:lnTo>
                    <a:pt x="78320" y="144498"/>
                  </a:lnTo>
                  <a:lnTo>
                    <a:pt x="87653" y="138491"/>
                  </a:lnTo>
                  <a:lnTo>
                    <a:pt x="99905" y="122409"/>
                  </a:lnTo>
                  <a:lnTo>
                    <a:pt x="104160" y="113182"/>
                  </a:lnTo>
                  <a:lnTo>
                    <a:pt x="105124" y="91640"/>
                  </a:lnTo>
                  <a:lnTo>
                    <a:pt x="103406" y="79969"/>
                  </a:lnTo>
                  <a:lnTo>
                    <a:pt x="92090" y="57594"/>
                  </a:lnTo>
                  <a:lnTo>
                    <a:pt x="49170" y="12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SMARTInkShape-Group588"/>
          <p:cNvGrpSpPr/>
          <p:nvPr/>
        </p:nvGrpSpPr>
        <p:grpSpPr>
          <a:xfrm>
            <a:off x="9761017" y="1042806"/>
            <a:ext cx="950780" cy="354195"/>
            <a:chOff x="9761017" y="1042806"/>
            <a:chExt cx="950780" cy="354195"/>
          </a:xfrm>
        </p:grpSpPr>
        <p:sp>
          <p:nvSpPr>
            <p:cNvPr id="194" name="SMARTInkShape-3626"/>
            <p:cNvSpPr/>
            <p:nvPr>
              <p:custDataLst>
                <p:tags r:id="rId59"/>
              </p:custDataLst>
            </p:nvPr>
          </p:nvSpPr>
          <p:spPr>
            <a:xfrm>
              <a:off x="10572750" y="1136650"/>
              <a:ext cx="139047" cy="260351"/>
            </a:xfrm>
            <a:custGeom>
              <a:avLst/>
              <a:gdLst/>
              <a:ahLst/>
              <a:cxnLst/>
              <a:rect l="0" t="0" r="0" b="0"/>
              <a:pathLst>
                <a:path w="139047" h="260351">
                  <a:moveTo>
                    <a:pt x="95250" y="0"/>
                  </a:moveTo>
                  <a:lnTo>
                    <a:pt x="95250" y="0"/>
                  </a:lnTo>
                  <a:lnTo>
                    <a:pt x="95250" y="6742"/>
                  </a:lnTo>
                  <a:lnTo>
                    <a:pt x="117853" y="45190"/>
                  </a:lnTo>
                  <a:lnTo>
                    <a:pt x="130695" y="72295"/>
                  </a:lnTo>
                  <a:lnTo>
                    <a:pt x="138755" y="105509"/>
                  </a:lnTo>
                  <a:lnTo>
                    <a:pt x="139046" y="141437"/>
                  </a:lnTo>
                  <a:lnTo>
                    <a:pt x="137147" y="159908"/>
                  </a:lnTo>
                  <a:lnTo>
                    <a:pt x="119986" y="193602"/>
                  </a:lnTo>
                  <a:lnTo>
                    <a:pt x="107507" y="209501"/>
                  </a:lnTo>
                  <a:lnTo>
                    <a:pt x="69183" y="232812"/>
                  </a:lnTo>
                  <a:lnTo>
                    <a:pt x="30748" y="248111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627"/>
            <p:cNvSpPr/>
            <p:nvPr>
              <p:custDataLst>
                <p:tags r:id="rId60"/>
              </p:custDataLst>
            </p:nvPr>
          </p:nvSpPr>
          <p:spPr>
            <a:xfrm>
              <a:off x="10419350" y="1155700"/>
              <a:ext cx="140701" cy="137649"/>
            </a:xfrm>
            <a:custGeom>
              <a:avLst/>
              <a:gdLst/>
              <a:ahLst/>
              <a:cxnLst/>
              <a:rect l="0" t="0" r="0" b="0"/>
              <a:pathLst>
                <a:path w="140701" h="137649">
                  <a:moveTo>
                    <a:pt x="108950" y="0"/>
                  </a:moveTo>
                  <a:lnTo>
                    <a:pt x="108950" y="0"/>
                  </a:lnTo>
                  <a:lnTo>
                    <a:pt x="112321" y="0"/>
                  </a:lnTo>
                  <a:lnTo>
                    <a:pt x="115857" y="1881"/>
                  </a:lnTo>
                  <a:lnTo>
                    <a:pt x="117788" y="3371"/>
                  </a:lnTo>
                  <a:lnTo>
                    <a:pt x="119935" y="8789"/>
                  </a:lnTo>
                  <a:lnTo>
                    <a:pt x="120507" y="12209"/>
                  </a:lnTo>
                  <a:lnTo>
                    <a:pt x="112710" y="49542"/>
                  </a:lnTo>
                  <a:lnTo>
                    <a:pt x="97855" y="92885"/>
                  </a:lnTo>
                  <a:lnTo>
                    <a:pt x="84027" y="110427"/>
                  </a:lnTo>
                  <a:lnTo>
                    <a:pt x="49777" y="135564"/>
                  </a:lnTo>
                  <a:lnTo>
                    <a:pt x="41279" y="137648"/>
                  </a:lnTo>
                  <a:lnTo>
                    <a:pt x="24311" y="136201"/>
                  </a:lnTo>
                  <a:lnTo>
                    <a:pt x="17951" y="133134"/>
                  </a:lnTo>
                  <a:lnTo>
                    <a:pt x="9004" y="124082"/>
                  </a:lnTo>
                  <a:lnTo>
                    <a:pt x="0" y="96972"/>
                  </a:lnTo>
                  <a:lnTo>
                    <a:pt x="791" y="79788"/>
                  </a:lnTo>
                  <a:lnTo>
                    <a:pt x="2977" y="72242"/>
                  </a:lnTo>
                  <a:lnTo>
                    <a:pt x="6551" y="66506"/>
                  </a:lnTo>
                  <a:lnTo>
                    <a:pt x="16167" y="58251"/>
                  </a:lnTo>
                  <a:lnTo>
                    <a:pt x="31259" y="55993"/>
                  </a:lnTo>
                  <a:lnTo>
                    <a:pt x="49021" y="58047"/>
                  </a:lnTo>
                  <a:lnTo>
                    <a:pt x="74182" y="67842"/>
                  </a:lnTo>
                  <a:lnTo>
                    <a:pt x="108552" y="95822"/>
                  </a:lnTo>
                  <a:lnTo>
                    <a:pt x="131858" y="121431"/>
                  </a:lnTo>
                  <a:lnTo>
                    <a:pt x="140700" y="127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628"/>
            <p:cNvSpPr/>
            <p:nvPr>
              <p:custDataLst>
                <p:tags r:id="rId61"/>
              </p:custDataLst>
            </p:nvPr>
          </p:nvSpPr>
          <p:spPr>
            <a:xfrm>
              <a:off x="10134600" y="123190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25400"/>
                  </a:moveTo>
                  <a:lnTo>
                    <a:pt x="0" y="25400"/>
                  </a:lnTo>
                  <a:lnTo>
                    <a:pt x="44749" y="10205"/>
                  </a:lnTo>
                  <a:lnTo>
                    <a:pt x="87891" y="3337"/>
                  </a:lnTo>
                  <a:lnTo>
                    <a:pt x="130778" y="98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629"/>
            <p:cNvSpPr/>
            <p:nvPr>
              <p:custDataLst>
                <p:tags r:id="rId62"/>
              </p:custDataLst>
            </p:nvPr>
          </p:nvSpPr>
          <p:spPr>
            <a:xfrm>
              <a:off x="10002893" y="1168400"/>
              <a:ext cx="23758" cy="152401"/>
            </a:xfrm>
            <a:custGeom>
              <a:avLst/>
              <a:gdLst/>
              <a:ahLst/>
              <a:cxnLst/>
              <a:rect l="0" t="0" r="0" b="0"/>
              <a:pathLst>
                <a:path w="23758" h="152401">
                  <a:moveTo>
                    <a:pt x="17407" y="0"/>
                  </a:moveTo>
                  <a:lnTo>
                    <a:pt x="17407" y="0"/>
                  </a:lnTo>
                  <a:lnTo>
                    <a:pt x="10664" y="6742"/>
                  </a:lnTo>
                  <a:lnTo>
                    <a:pt x="3102" y="27790"/>
                  </a:lnTo>
                  <a:lnTo>
                    <a:pt x="0" y="66507"/>
                  </a:lnTo>
                  <a:lnTo>
                    <a:pt x="7331" y="106244"/>
                  </a:lnTo>
                  <a:lnTo>
                    <a:pt x="23757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630"/>
            <p:cNvSpPr/>
            <p:nvPr>
              <p:custDataLst>
                <p:tags r:id="rId63"/>
              </p:custDataLst>
            </p:nvPr>
          </p:nvSpPr>
          <p:spPr>
            <a:xfrm>
              <a:off x="9761017" y="1042806"/>
              <a:ext cx="138634" cy="341495"/>
            </a:xfrm>
            <a:custGeom>
              <a:avLst/>
              <a:gdLst/>
              <a:ahLst/>
              <a:cxnLst/>
              <a:rect l="0" t="0" r="0" b="0"/>
              <a:pathLst>
                <a:path w="138634" h="341495">
                  <a:moveTo>
                    <a:pt x="100533" y="17644"/>
                  </a:moveTo>
                  <a:lnTo>
                    <a:pt x="100533" y="17644"/>
                  </a:lnTo>
                  <a:lnTo>
                    <a:pt x="103904" y="10902"/>
                  </a:lnTo>
                  <a:lnTo>
                    <a:pt x="104191" y="8210"/>
                  </a:lnTo>
                  <a:lnTo>
                    <a:pt x="102628" y="3338"/>
                  </a:lnTo>
                  <a:lnTo>
                    <a:pt x="101225" y="1757"/>
                  </a:lnTo>
                  <a:lnTo>
                    <a:pt x="97784" y="0"/>
                  </a:lnTo>
                  <a:lnTo>
                    <a:pt x="78395" y="5752"/>
                  </a:lnTo>
                  <a:lnTo>
                    <a:pt x="63883" y="18238"/>
                  </a:lnTo>
                  <a:lnTo>
                    <a:pt x="38169" y="56390"/>
                  </a:lnTo>
                  <a:lnTo>
                    <a:pt x="18488" y="96248"/>
                  </a:lnTo>
                  <a:lnTo>
                    <a:pt x="5037" y="142185"/>
                  </a:lnTo>
                  <a:lnTo>
                    <a:pt x="0" y="187060"/>
                  </a:lnTo>
                  <a:lnTo>
                    <a:pt x="2229" y="229112"/>
                  </a:lnTo>
                  <a:lnTo>
                    <a:pt x="12628" y="266617"/>
                  </a:lnTo>
                  <a:lnTo>
                    <a:pt x="30419" y="294575"/>
                  </a:lnTo>
                  <a:lnTo>
                    <a:pt x="64237" y="324299"/>
                  </a:lnTo>
                  <a:lnTo>
                    <a:pt x="88634" y="336674"/>
                  </a:lnTo>
                  <a:lnTo>
                    <a:pt x="138633" y="3414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" name="SMARTInkShape-Group589"/>
          <p:cNvGrpSpPr/>
          <p:nvPr/>
        </p:nvGrpSpPr>
        <p:grpSpPr>
          <a:xfrm>
            <a:off x="10407650" y="2940050"/>
            <a:ext cx="654051" cy="1358901"/>
            <a:chOff x="10407650" y="2940050"/>
            <a:chExt cx="654051" cy="1358901"/>
          </a:xfrm>
        </p:grpSpPr>
        <p:sp>
          <p:nvSpPr>
            <p:cNvPr id="200" name="SMARTInkShape-3631"/>
            <p:cNvSpPr/>
            <p:nvPr>
              <p:custDataLst>
                <p:tags r:id="rId53"/>
              </p:custDataLst>
            </p:nvPr>
          </p:nvSpPr>
          <p:spPr>
            <a:xfrm>
              <a:off x="10846682" y="3076718"/>
              <a:ext cx="215019" cy="142002"/>
            </a:xfrm>
            <a:custGeom>
              <a:avLst/>
              <a:gdLst/>
              <a:ahLst/>
              <a:cxnLst/>
              <a:rect l="0" t="0" r="0" b="0"/>
              <a:pathLst>
                <a:path w="215019" h="142002">
                  <a:moveTo>
                    <a:pt x="5468" y="15732"/>
                  </a:moveTo>
                  <a:lnTo>
                    <a:pt x="5468" y="15732"/>
                  </a:lnTo>
                  <a:lnTo>
                    <a:pt x="2098" y="12361"/>
                  </a:lnTo>
                  <a:lnTo>
                    <a:pt x="442" y="8825"/>
                  </a:lnTo>
                  <a:lnTo>
                    <a:pt x="0" y="6894"/>
                  </a:lnTo>
                  <a:lnTo>
                    <a:pt x="412" y="5606"/>
                  </a:lnTo>
                  <a:lnTo>
                    <a:pt x="1392" y="4749"/>
                  </a:lnTo>
                  <a:lnTo>
                    <a:pt x="14776" y="0"/>
                  </a:lnTo>
                  <a:lnTo>
                    <a:pt x="38486" y="1036"/>
                  </a:lnTo>
                  <a:lnTo>
                    <a:pt x="54009" y="9671"/>
                  </a:lnTo>
                  <a:lnTo>
                    <a:pt x="61113" y="15925"/>
                  </a:lnTo>
                  <a:lnTo>
                    <a:pt x="65143" y="23622"/>
                  </a:lnTo>
                  <a:lnTo>
                    <a:pt x="67738" y="41581"/>
                  </a:lnTo>
                  <a:lnTo>
                    <a:pt x="62778" y="61322"/>
                  </a:lnTo>
                  <a:lnTo>
                    <a:pt x="38973" y="102740"/>
                  </a:lnTo>
                  <a:lnTo>
                    <a:pt x="22059" y="127590"/>
                  </a:lnTo>
                  <a:lnTo>
                    <a:pt x="22879" y="133343"/>
                  </a:lnTo>
                  <a:lnTo>
                    <a:pt x="27659" y="137884"/>
                  </a:lnTo>
                  <a:lnTo>
                    <a:pt x="35078" y="141617"/>
                  </a:lnTo>
                  <a:lnTo>
                    <a:pt x="58376" y="142001"/>
                  </a:lnTo>
                  <a:lnTo>
                    <a:pt x="105105" y="134284"/>
                  </a:lnTo>
                  <a:lnTo>
                    <a:pt x="140767" y="126983"/>
                  </a:lnTo>
                  <a:lnTo>
                    <a:pt x="177785" y="119034"/>
                  </a:lnTo>
                  <a:lnTo>
                    <a:pt x="215018" y="1109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632"/>
            <p:cNvSpPr/>
            <p:nvPr>
              <p:custDataLst>
                <p:tags r:id="rId54"/>
              </p:custDataLst>
            </p:nvPr>
          </p:nvSpPr>
          <p:spPr>
            <a:xfrm>
              <a:off x="10775950" y="2940050"/>
              <a:ext cx="63501" cy="190501"/>
            </a:xfrm>
            <a:custGeom>
              <a:avLst/>
              <a:gdLst/>
              <a:ahLst/>
              <a:cxnLst/>
              <a:rect l="0" t="0" r="0" b="0"/>
              <a:pathLst>
                <a:path w="63501" h="190501">
                  <a:moveTo>
                    <a:pt x="63500" y="0"/>
                  </a:moveTo>
                  <a:lnTo>
                    <a:pt x="63500" y="0"/>
                  </a:lnTo>
                  <a:lnTo>
                    <a:pt x="63500" y="10113"/>
                  </a:lnTo>
                  <a:lnTo>
                    <a:pt x="50016" y="43370"/>
                  </a:lnTo>
                  <a:lnTo>
                    <a:pt x="37751" y="76896"/>
                  </a:lnTo>
                  <a:lnTo>
                    <a:pt x="25245" y="114609"/>
                  </a:lnTo>
                  <a:lnTo>
                    <a:pt x="12631" y="152537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633"/>
            <p:cNvSpPr/>
            <p:nvPr>
              <p:custDataLst>
                <p:tags r:id="rId55"/>
              </p:custDataLst>
            </p:nvPr>
          </p:nvSpPr>
          <p:spPr>
            <a:xfrm>
              <a:off x="10541345" y="2980842"/>
              <a:ext cx="145706" cy="194159"/>
            </a:xfrm>
            <a:custGeom>
              <a:avLst/>
              <a:gdLst/>
              <a:ahLst/>
              <a:cxnLst/>
              <a:rect l="0" t="0" r="0" b="0"/>
              <a:pathLst>
                <a:path w="145706" h="194159">
                  <a:moveTo>
                    <a:pt x="145705" y="3658"/>
                  </a:moveTo>
                  <a:lnTo>
                    <a:pt x="145705" y="3658"/>
                  </a:lnTo>
                  <a:lnTo>
                    <a:pt x="142334" y="287"/>
                  </a:lnTo>
                  <a:lnTo>
                    <a:pt x="141341" y="0"/>
                  </a:lnTo>
                  <a:lnTo>
                    <a:pt x="140678" y="514"/>
                  </a:lnTo>
                  <a:lnTo>
                    <a:pt x="128800" y="41682"/>
                  </a:lnTo>
                  <a:lnTo>
                    <a:pt x="103403" y="89172"/>
                  </a:lnTo>
                  <a:lnTo>
                    <a:pt x="70505" y="126043"/>
                  </a:lnTo>
                  <a:lnTo>
                    <a:pt x="51134" y="138250"/>
                  </a:lnTo>
                  <a:lnTo>
                    <a:pt x="41735" y="140658"/>
                  </a:lnTo>
                  <a:lnTo>
                    <a:pt x="23767" y="139571"/>
                  </a:lnTo>
                  <a:lnTo>
                    <a:pt x="10135" y="132503"/>
                  </a:lnTo>
                  <a:lnTo>
                    <a:pt x="4525" y="127655"/>
                  </a:lnTo>
                  <a:lnTo>
                    <a:pt x="1491" y="122306"/>
                  </a:lnTo>
                  <a:lnTo>
                    <a:pt x="0" y="110718"/>
                  </a:lnTo>
                  <a:lnTo>
                    <a:pt x="3570" y="100394"/>
                  </a:lnTo>
                  <a:lnTo>
                    <a:pt x="6500" y="95666"/>
                  </a:lnTo>
                  <a:lnTo>
                    <a:pt x="10567" y="92513"/>
                  </a:lnTo>
                  <a:lnTo>
                    <a:pt x="20732" y="89010"/>
                  </a:lnTo>
                  <a:lnTo>
                    <a:pt x="45098" y="93780"/>
                  </a:lnTo>
                  <a:lnTo>
                    <a:pt x="62654" y="106037"/>
                  </a:lnTo>
                  <a:lnTo>
                    <a:pt x="104011" y="152763"/>
                  </a:lnTo>
                  <a:lnTo>
                    <a:pt x="126655" y="1941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634"/>
            <p:cNvSpPr/>
            <p:nvPr>
              <p:custDataLst>
                <p:tags r:id="rId56"/>
              </p:custDataLst>
            </p:nvPr>
          </p:nvSpPr>
          <p:spPr>
            <a:xfrm>
              <a:off x="10407650" y="3506606"/>
              <a:ext cx="139701" cy="55745"/>
            </a:xfrm>
            <a:custGeom>
              <a:avLst/>
              <a:gdLst/>
              <a:ahLst/>
              <a:cxnLst/>
              <a:rect l="0" t="0" r="0" b="0"/>
              <a:pathLst>
                <a:path w="139701" h="55745">
                  <a:moveTo>
                    <a:pt x="139700" y="17644"/>
                  </a:moveTo>
                  <a:lnTo>
                    <a:pt x="139700" y="17644"/>
                  </a:lnTo>
                  <a:lnTo>
                    <a:pt x="139700" y="3338"/>
                  </a:lnTo>
                  <a:lnTo>
                    <a:pt x="137583" y="1757"/>
                  </a:lnTo>
                  <a:lnTo>
                    <a:pt x="129587" y="0"/>
                  </a:lnTo>
                  <a:lnTo>
                    <a:pt x="95656" y="9716"/>
                  </a:lnTo>
                  <a:lnTo>
                    <a:pt x="56877" y="26113"/>
                  </a:lnTo>
                  <a:lnTo>
                    <a:pt x="0" y="557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635"/>
            <p:cNvSpPr/>
            <p:nvPr>
              <p:custDataLst>
                <p:tags r:id="rId57"/>
              </p:custDataLst>
            </p:nvPr>
          </p:nvSpPr>
          <p:spPr>
            <a:xfrm>
              <a:off x="10443667" y="3534778"/>
              <a:ext cx="116384" cy="101025"/>
            </a:xfrm>
            <a:custGeom>
              <a:avLst/>
              <a:gdLst/>
              <a:ahLst/>
              <a:cxnLst/>
              <a:rect l="0" t="0" r="0" b="0"/>
              <a:pathLst>
                <a:path w="116384" h="101025">
                  <a:moveTo>
                    <a:pt x="40183" y="52972"/>
                  </a:moveTo>
                  <a:lnTo>
                    <a:pt x="40183" y="52972"/>
                  </a:lnTo>
                  <a:lnTo>
                    <a:pt x="40182" y="42037"/>
                  </a:lnTo>
                  <a:lnTo>
                    <a:pt x="39478" y="42154"/>
                  </a:lnTo>
                  <a:lnTo>
                    <a:pt x="36812" y="44166"/>
                  </a:lnTo>
                  <a:lnTo>
                    <a:pt x="14176" y="88266"/>
                  </a:lnTo>
                  <a:lnTo>
                    <a:pt x="6752" y="96881"/>
                  </a:lnTo>
                  <a:lnTo>
                    <a:pt x="1100" y="100709"/>
                  </a:lnTo>
                  <a:lnTo>
                    <a:pt x="16" y="101024"/>
                  </a:lnTo>
                  <a:lnTo>
                    <a:pt x="0" y="100529"/>
                  </a:lnTo>
                  <a:lnTo>
                    <a:pt x="23008" y="58879"/>
                  </a:lnTo>
                  <a:lnTo>
                    <a:pt x="51249" y="16974"/>
                  </a:lnTo>
                  <a:lnTo>
                    <a:pt x="60624" y="5223"/>
                  </a:lnTo>
                  <a:lnTo>
                    <a:pt x="69494" y="0"/>
                  </a:lnTo>
                  <a:lnTo>
                    <a:pt x="73835" y="18"/>
                  </a:lnTo>
                  <a:lnTo>
                    <a:pt x="82421" y="3802"/>
                  </a:lnTo>
                  <a:lnTo>
                    <a:pt x="116383" y="275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636"/>
            <p:cNvSpPr/>
            <p:nvPr>
              <p:custDataLst>
                <p:tags r:id="rId58"/>
              </p:custDataLst>
            </p:nvPr>
          </p:nvSpPr>
          <p:spPr>
            <a:xfrm>
              <a:off x="10414000" y="3562350"/>
              <a:ext cx="63501" cy="736601"/>
            </a:xfrm>
            <a:custGeom>
              <a:avLst/>
              <a:gdLst/>
              <a:ahLst/>
              <a:cxnLst/>
              <a:rect l="0" t="0" r="0" b="0"/>
              <a:pathLst>
                <a:path w="63501" h="736601">
                  <a:moveTo>
                    <a:pt x="63500" y="0"/>
                  </a:moveTo>
                  <a:lnTo>
                    <a:pt x="63500" y="0"/>
                  </a:lnTo>
                  <a:lnTo>
                    <a:pt x="52655" y="34651"/>
                  </a:lnTo>
                  <a:lnTo>
                    <a:pt x="42452" y="73256"/>
                  </a:lnTo>
                  <a:lnTo>
                    <a:pt x="37474" y="98226"/>
                  </a:lnTo>
                  <a:lnTo>
                    <a:pt x="32744" y="126162"/>
                  </a:lnTo>
                  <a:lnTo>
                    <a:pt x="28179" y="156074"/>
                  </a:lnTo>
                  <a:lnTo>
                    <a:pt x="24430" y="189422"/>
                  </a:lnTo>
                  <a:lnTo>
                    <a:pt x="21226" y="225059"/>
                  </a:lnTo>
                  <a:lnTo>
                    <a:pt x="18384" y="262222"/>
                  </a:lnTo>
                  <a:lnTo>
                    <a:pt x="16489" y="303931"/>
                  </a:lnTo>
                  <a:lnTo>
                    <a:pt x="15226" y="348671"/>
                  </a:lnTo>
                  <a:lnTo>
                    <a:pt x="14384" y="395431"/>
                  </a:lnTo>
                  <a:lnTo>
                    <a:pt x="13822" y="440009"/>
                  </a:lnTo>
                  <a:lnTo>
                    <a:pt x="13448" y="483134"/>
                  </a:lnTo>
                  <a:lnTo>
                    <a:pt x="13198" y="525289"/>
                  </a:lnTo>
                  <a:lnTo>
                    <a:pt x="12327" y="561860"/>
                  </a:lnTo>
                  <a:lnTo>
                    <a:pt x="11040" y="594707"/>
                  </a:lnTo>
                  <a:lnTo>
                    <a:pt x="9476" y="625071"/>
                  </a:lnTo>
                  <a:lnTo>
                    <a:pt x="7729" y="650958"/>
                  </a:lnTo>
                  <a:lnTo>
                    <a:pt x="3904" y="694774"/>
                  </a:lnTo>
                  <a:lnTo>
                    <a:pt x="0" y="736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SMARTInkShape-Group590"/>
          <p:cNvGrpSpPr/>
          <p:nvPr/>
        </p:nvGrpSpPr>
        <p:grpSpPr>
          <a:xfrm>
            <a:off x="6686571" y="3228779"/>
            <a:ext cx="933430" cy="797122"/>
            <a:chOff x="6686571" y="3228779"/>
            <a:chExt cx="933430" cy="797122"/>
          </a:xfrm>
        </p:grpSpPr>
        <p:sp>
          <p:nvSpPr>
            <p:cNvPr id="207" name="SMARTInkShape-3637"/>
            <p:cNvSpPr/>
            <p:nvPr>
              <p:custDataLst>
                <p:tags r:id="rId49"/>
              </p:custDataLst>
            </p:nvPr>
          </p:nvSpPr>
          <p:spPr>
            <a:xfrm>
              <a:off x="6953250" y="3363470"/>
              <a:ext cx="158751" cy="124232"/>
            </a:xfrm>
            <a:custGeom>
              <a:avLst/>
              <a:gdLst/>
              <a:ahLst/>
              <a:cxnLst/>
              <a:rect l="0" t="0" r="0" b="0"/>
              <a:pathLst>
                <a:path w="158751" h="124232">
                  <a:moveTo>
                    <a:pt x="0" y="40130"/>
                  </a:moveTo>
                  <a:lnTo>
                    <a:pt x="0" y="40130"/>
                  </a:lnTo>
                  <a:lnTo>
                    <a:pt x="705" y="18468"/>
                  </a:lnTo>
                  <a:lnTo>
                    <a:pt x="3370" y="10276"/>
                  </a:lnTo>
                  <a:lnTo>
                    <a:pt x="8788" y="3814"/>
                  </a:lnTo>
                  <a:lnTo>
                    <a:pt x="12209" y="1103"/>
                  </a:lnTo>
                  <a:lnTo>
                    <a:pt x="16606" y="0"/>
                  </a:lnTo>
                  <a:lnTo>
                    <a:pt x="27136" y="657"/>
                  </a:lnTo>
                  <a:lnTo>
                    <a:pt x="31496" y="3231"/>
                  </a:lnTo>
                  <a:lnTo>
                    <a:pt x="38222" y="11736"/>
                  </a:lnTo>
                  <a:lnTo>
                    <a:pt x="45975" y="31796"/>
                  </a:lnTo>
                  <a:lnTo>
                    <a:pt x="46000" y="55613"/>
                  </a:lnTo>
                  <a:lnTo>
                    <a:pt x="35747" y="102434"/>
                  </a:lnTo>
                  <a:lnTo>
                    <a:pt x="32934" y="115584"/>
                  </a:lnTo>
                  <a:lnTo>
                    <a:pt x="33951" y="118655"/>
                  </a:lnTo>
                  <a:lnTo>
                    <a:pt x="38843" y="123949"/>
                  </a:lnTo>
                  <a:lnTo>
                    <a:pt x="43534" y="124231"/>
                  </a:lnTo>
                  <a:lnTo>
                    <a:pt x="89423" y="107536"/>
                  </a:lnTo>
                  <a:lnTo>
                    <a:pt x="130526" y="90206"/>
                  </a:lnTo>
                  <a:lnTo>
                    <a:pt x="158750" y="782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638"/>
            <p:cNvSpPr/>
            <p:nvPr>
              <p:custDataLst>
                <p:tags r:id="rId50"/>
              </p:custDataLst>
            </p:nvPr>
          </p:nvSpPr>
          <p:spPr>
            <a:xfrm>
              <a:off x="6896100" y="3228779"/>
              <a:ext cx="18168" cy="238322"/>
            </a:xfrm>
            <a:custGeom>
              <a:avLst/>
              <a:gdLst/>
              <a:ahLst/>
              <a:cxnLst/>
              <a:rect l="0" t="0" r="0" b="0"/>
              <a:pathLst>
                <a:path w="18168" h="238322">
                  <a:moveTo>
                    <a:pt x="12700" y="3371"/>
                  </a:moveTo>
                  <a:lnTo>
                    <a:pt x="12700" y="3371"/>
                  </a:lnTo>
                  <a:lnTo>
                    <a:pt x="16070" y="0"/>
                  </a:lnTo>
                  <a:lnTo>
                    <a:pt x="17064" y="1123"/>
                  </a:lnTo>
                  <a:lnTo>
                    <a:pt x="18167" y="8017"/>
                  </a:lnTo>
                  <a:lnTo>
                    <a:pt x="13806" y="47014"/>
                  </a:lnTo>
                  <a:lnTo>
                    <a:pt x="10134" y="78507"/>
                  </a:lnTo>
                  <a:lnTo>
                    <a:pt x="6151" y="115552"/>
                  </a:lnTo>
                  <a:lnTo>
                    <a:pt x="2733" y="155535"/>
                  </a:lnTo>
                  <a:lnTo>
                    <a:pt x="1215" y="196824"/>
                  </a:lnTo>
                  <a:lnTo>
                    <a:pt x="0" y="2383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3639"/>
            <p:cNvSpPr/>
            <p:nvPr>
              <p:custDataLst>
                <p:tags r:id="rId51"/>
              </p:custDataLst>
            </p:nvPr>
          </p:nvSpPr>
          <p:spPr>
            <a:xfrm>
              <a:off x="6686571" y="3279880"/>
              <a:ext cx="158730" cy="156352"/>
            </a:xfrm>
            <a:custGeom>
              <a:avLst/>
              <a:gdLst/>
              <a:ahLst/>
              <a:cxnLst/>
              <a:rect l="0" t="0" r="0" b="0"/>
              <a:pathLst>
                <a:path w="158730" h="156352">
                  <a:moveTo>
                    <a:pt x="107929" y="9420"/>
                  </a:moveTo>
                  <a:lnTo>
                    <a:pt x="107929" y="9420"/>
                  </a:lnTo>
                  <a:lnTo>
                    <a:pt x="107928" y="582"/>
                  </a:lnTo>
                  <a:lnTo>
                    <a:pt x="108634" y="0"/>
                  </a:lnTo>
                  <a:lnTo>
                    <a:pt x="109810" y="318"/>
                  </a:lnTo>
                  <a:lnTo>
                    <a:pt x="111299" y="1235"/>
                  </a:lnTo>
                  <a:lnTo>
                    <a:pt x="116767" y="16010"/>
                  </a:lnTo>
                  <a:lnTo>
                    <a:pt x="116114" y="45004"/>
                  </a:lnTo>
                  <a:lnTo>
                    <a:pt x="103796" y="92022"/>
                  </a:lnTo>
                  <a:lnTo>
                    <a:pt x="86244" y="124519"/>
                  </a:lnTo>
                  <a:lnTo>
                    <a:pt x="68893" y="143360"/>
                  </a:lnTo>
                  <a:lnTo>
                    <a:pt x="51304" y="153616"/>
                  </a:lnTo>
                  <a:lnTo>
                    <a:pt x="42662" y="156351"/>
                  </a:lnTo>
                  <a:lnTo>
                    <a:pt x="27416" y="155626"/>
                  </a:lnTo>
                  <a:lnTo>
                    <a:pt x="20387" y="153457"/>
                  </a:lnTo>
                  <a:lnTo>
                    <a:pt x="8813" y="145403"/>
                  </a:lnTo>
                  <a:lnTo>
                    <a:pt x="3752" y="140292"/>
                  </a:lnTo>
                  <a:lnTo>
                    <a:pt x="1083" y="134768"/>
                  </a:lnTo>
                  <a:lnTo>
                    <a:pt x="0" y="122986"/>
                  </a:lnTo>
                  <a:lnTo>
                    <a:pt x="2109" y="117586"/>
                  </a:lnTo>
                  <a:lnTo>
                    <a:pt x="10098" y="107823"/>
                  </a:lnTo>
                  <a:lnTo>
                    <a:pt x="24467" y="102543"/>
                  </a:lnTo>
                  <a:lnTo>
                    <a:pt x="65808" y="99154"/>
                  </a:lnTo>
                  <a:lnTo>
                    <a:pt x="108963" y="108624"/>
                  </a:lnTo>
                  <a:lnTo>
                    <a:pt x="141633" y="124083"/>
                  </a:lnTo>
                  <a:lnTo>
                    <a:pt x="158729" y="1364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3640"/>
            <p:cNvSpPr/>
            <p:nvPr>
              <p:custDataLst>
                <p:tags r:id="rId52"/>
              </p:custDataLst>
            </p:nvPr>
          </p:nvSpPr>
          <p:spPr>
            <a:xfrm>
              <a:off x="6979851" y="3511550"/>
              <a:ext cx="640150" cy="514351"/>
            </a:xfrm>
            <a:custGeom>
              <a:avLst/>
              <a:gdLst/>
              <a:ahLst/>
              <a:cxnLst/>
              <a:rect l="0" t="0" r="0" b="0"/>
              <a:pathLst>
                <a:path w="640150" h="514351">
                  <a:moveTo>
                    <a:pt x="640149" y="514350"/>
                  </a:moveTo>
                  <a:lnTo>
                    <a:pt x="640149" y="514350"/>
                  </a:lnTo>
                  <a:lnTo>
                    <a:pt x="636778" y="510979"/>
                  </a:lnTo>
                  <a:lnTo>
                    <a:pt x="630428" y="489551"/>
                  </a:lnTo>
                  <a:lnTo>
                    <a:pt x="623128" y="480751"/>
                  </a:lnTo>
                  <a:lnTo>
                    <a:pt x="577102" y="433288"/>
                  </a:lnTo>
                  <a:lnTo>
                    <a:pt x="535625" y="394846"/>
                  </a:lnTo>
                  <a:lnTo>
                    <a:pt x="498444" y="361754"/>
                  </a:lnTo>
                  <a:lnTo>
                    <a:pt x="458400" y="321176"/>
                  </a:lnTo>
                  <a:lnTo>
                    <a:pt x="415203" y="281034"/>
                  </a:lnTo>
                  <a:lnTo>
                    <a:pt x="368723" y="242732"/>
                  </a:lnTo>
                  <a:lnTo>
                    <a:pt x="343487" y="224616"/>
                  </a:lnTo>
                  <a:lnTo>
                    <a:pt x="317490" y="206894"/>
                  </a:lnTo>
                  <a:lnTo>
                    <a:pt x="292399" y="191551"/>
                  </a:lnTo>
                  <a:lnTo>
                    <a:pt x="267910" y="177795"/>
                  </a:lnTo>
                  <a:lnTo>
                    <a:pt x="220709" y="154515"/>
                  </a:lnTo>
                  <a:lnTo>
                    <a:pt x="176213" y="137112"/>
                  </a:lnTo>
                  <a:lnTo>
                    <a:pt x="136681" y="124204"/>
                  </a:lnTo>
                  <a:lnTo>
                    <a:pt x="90217" y="112766"/>
                  </a:lnTo>
                  <a:lnTo>
                    <a:pt x="60457" y="111258"/>
                  </a:lnTo>
                  <a:lnTo>
                    <a:pt x="41997" y="115280"/>
                  </a:lnTo>
                  <a:lnTo>
                    <a:pt x="38181" y="117070"/>
                  </a:lnTo>
                  <a:lnTo>
                    <a:pt x="35637" y="119674"/>
                  </a:lnTo>
                  <a:lnTo>
                    <a:pt x="32810" y="126331"/>
                  </a:lnTo>
                  <a:lnTo>
                    <a:pt x="31219" y="134641"/>
                  </a:lnTo>
                  <a:lnTo>
                    <a:pt x="31701" y="136327"/>
                  </a:lnTo>
                  <a:lnTo>
                    <a:pt x="32728" y="137452"/>
                  </a:lnTo>
                  <a:lnTo>
                    <a:pt x="34118" y="138201"/>
                  </a:lnTo>
                  <a:lnTo>
                    <a:pt x="39445" y="145998"/>
                  </a:lnTo>
                  <a:lnTo>
                    <a:pt x="58495" y="187191"/>
                  </a:lnTo>
                  <a:lnTo>
                    <a:pt x="71712" y="230455"/>
                  </a:lnTo>
                  <a:lnTo>
                    <a:pt x="81118" y="274122"/>
                  </a:lnTo>
                  <a:lnTo>
                    <a:pt x="84068" y="287637"/>
                  </a:lnTo>
                  <a:lnTo>
                    <a:pt x="83867" y="291242"/>
                  </a:lnTo>
                  <a:lnTo>
                    <a:pt x="83027" y="293644"/>
                  </a:lnTo>
                  <a:lnTo>
                    <a:pt x="81057" y="293835"/>
                  </a:lnTo>
                  <a:lnTo>
                    <a:pt x="75104" y="290284"/>
                  </a:lnTo>
                  <a:lnTo>
                    <a:pt x="49646" y="259181"/>
                  </a:lnTo>
                  <a:lnTo>
                    <a:pt x="26407" y="218062"/>
                  </a:lnTo>
                  <a:lnTo>
                    <a:pt x="7919" y="179852"/>
                  </a:lnTo>
                  <a:lnTo>
                    <a:pt x="600" y="140941"/>
                  </a:lnTo>
                  <a:lnTo>
                    <a:pt x="0" y="132061"/>
                  </a:lnTo>
                  <a:lnTo>
                    <a:pt x="4977" y="114667"/>
                  </a:lnTo>
                  <a:lnTo>
                    <a:pt x="16361" y="96824"/>
                  </a:lnTo>
                  <a:lnTo>
                    <a:pt x="48687" y="66946"/>
                  </a:lnTo>
                  <a:lnTo>
                    <a:pt x="96131" y="37867"/>
                  </a:lnTo>
                  <a:lnTo>
                    <a:pt x="142094" y="19373"/>
                  </a:lnTo>
                  <a:lnTo>
                    <a:pt x="20199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SMARTInkShape-Group591"/>
          <p:cNvGrpSpPr/>
          <p:nvPr/>
        </p:nvGrpSpPr>
        <p:grpSpPr>
          <a:xfrm>
            <a:off x="5322417" y="2622550"/>
            <a:ext cx="721250" cy="584201"/>
            <a:chOff x="5322417" y="2622550"/>
            <a:chExt cx="721250" cy="584201"/>
          </a:xfrm>
        </p:grpSpPr>
        <p:sp>
          <p:nvSpPr>
            <p:cNvPr id="212" name="SMARTInkShape-3641"/>
            <p:cNvSpPr/>
            <p:nvPr>
              <p:custDataLst>
                <p:tags r:id="rId44"/>
              </p:custDataLst>
            </p:nvPr>
          </p:nvSpPr>
          <p:spPr>
            <a:xfrm>
              <a:off x="5886450" y="2660650"/>
              <a:ext cx="157217" cy="533401"/>
            </a:xfrm>
            <a:custGeom>
              <a:avLst/>
              <a:gdLst/>
              <a:ahLst/>
              <a:cxnLst/>
              <a:rect l="0" t="0" r="0" b="0"/>
              <a:pathLst>
                <a:path w="157217" h="533401">
                  <a:moveTo>
                    <a:pt x="50800" y="0"/>
                  </a:moveTo>
                  <a:lnTo>
                    <a:pt x="50800" y="0"/>
                  </a:lnTo>
                  <a:lnTo>
                    <a:pt x="92895" y="39999"/>
                  </a:lnTo>
                  <a:lnTo>
                    <a:pt x="114194" y="75633"/>
                  </a:lnTo>
                  <a:lnTo>
                    <a:pt x="134009" y="121809"/>
                  </a:lnTo>
                  <a:lnTo>
                    <a:pt x="142256" y="148939"/>
                  </a:lnTo>
                  <a:lnTo>
                    <a:pt x="149871" y="177610"/>
                  </a:lnTo>
                  <a:lnTo>
                    <a:pt x="154242" y="208717"/>
                  </a:lnTo>
                  <a:lnTo>
                    <a:pt x="156449" y="241451"/>
                  </a:lnTo>
                  <a:lnTo>
                    <a:pt x="157216" y="275267"/>
                  </a:lnTo>
                  <a:lnTo>
                    <a:pt x="150672" y="309806"/>
                  </a:lnTo>
                  <a:lnTo>
                    <a:pt x="139254" y="344826"/>
                  </a:lnTo>
                  <a:lnTo>
                    <a:pt x="124586" y="380168"/>
                  </a:lnTo>
                  <a:lnTo>
                    <a:pt x="104224" y="412901"/>
                  </a:lnTo>
                  <a:lnTo>
                    <a:pt x="80066" y="443895"/>
                  </a:lnTo>
                  <a:lnTo>
                    <a:pt x="53377" y="473730"/>
                  </a:lnTo>
                  <a:lnTo>
                    <a:pt x="0" y="533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3642"/>
            <p:cNvSpPr/>
            <p:nvPr>
              <p:custDataLst>
                <p:tags r:id="rId45"/>
              </p:custDataLst>
            </p:nvPr>
          </p:nvSpPr>
          <p:spPr>
            <a:xfrm>
              <a:off x="5613400" y="2921000"/>
              <a:ext cx="209551" cy="49918"/>
            </a:xfrm>
            <a:custGeom>
              <a:avLst/>
              <a:gdLst/>
              <a:ahLst/>
              <a:cxnLst/>
              <a:rect l="0" t="0" r="0" b="0"/>
              <a:pathLst>
                <a:path w="209551" h="49918">
                  <a:moveTo>
                    <a:pt x="0" y="44450"/>
                  </a:moveTo>
                  <a:lnTo>
                    <a:pt x="0" y="44450"/>
                  </a:lnTo>
                  <a:lnTo>
                    <a:pt x="3371" y="47821"/>
                  </a:lnTo>
                  <a:lnTo>
                    <a:pt x="15580" y="49917"/>
                  </a:lnTo>
                  <a:lnTo>
                    <a:pt x="56200" y="40425"/>
                  </a:lnTo>
                  <a:lnTo>
                    <a:pt x="93182" y="29961"/>
                  </a:lnTo>
                  <a:lnTo>
                    <a:pt x="132431" y="18960"/>
                  </a:lnTo>
                  <a:lnTo>
                    <a:pt x="171042" y="9368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3643"/>
            <p:cNvSpPr/>
            <p:nvPr>
              <p:custDataLst>
                <p:tags r:id="rId46"/>
              </p:custDataLst>
            </p:nvPr>
          </p:nvSpPr>
          <p:spPr>
            <a:xfrm>
              <a:off x="5610291" y="2622550"/>
              <a:ext cx="149160" cy="228601"/>
            </a:xfrm>
            <a:custGeom>
              <a:avLst/>
              <a:gdLst/>
              <a:ahLst/>
              <a:cxnLst/>
              <a:rect l="0" t="0" r="0" b="0"/>
              <a:pathLst>
                <a:path w="149160" h="228601">
                  <a:moveTo>
                    <a:pt x="149159" y="0"/>
                  </a:moveTo>
                  <a:lnTo>
                    <a:pt x="149159" y="0"/>
                  </a:lnTo>
                  <a:lnTo>
                    <a:pt x="145788" y="3371"/>
                  </a:lnTo>
                  <a:lnTo>
                    <a:pt x="130861" y="48183"/>
                  </a:lnTo>
                  <a:lnTo>
                    <a:pt x="115751" y="87027"/>
                  </a:lnTo>
                  <a:lnTo>
                    <a:pt x="97868" y="126445"/>
                  </a:lnTo>
                  <a:lnTo>
                    <a:pt x="75792" y="154823"/>
                  </a:lnTo>
                  <a:lnTo>
                    <a:pt x="51377" y="173265"/>
                  </a:lnTo>
                  <a:lnTo>
                    <a:pt x="34674" y="177431"/>
                  </a:lnTo>
                  <a:lnTo>
                    <a:pt x="19255" y="176225"/>
                  </a:lnTo>
                  <a:lnTo>
                    <a:pt x="7698" y="170985"/>
                  </a:lnTo>
                  <a:lnTo>
                    <a:pt x="4052" y="165496"/>
                  </a:lnTo>
                  <a:lnTo>
                    <a:pt x="0" y="149989"/>
                  </a:lnTo>
                  <a:lnTo>
                    <a:pt x="1962" y="135100"/>
                  </a:lnTo>
                  <a:lnTo>
                    <a:pt x="4461" y="128167"/>
                  </a:lnTo>
                  <a:lnTo>
                    <a:pt x="12882" y="118582"/>
                  </a:lnTo>
                  <a:lnTo>
                    <a:pt x="18091" y="115038"/>
                  </a:lnTo>
                  <a:lnTo>
                    <a:pt x="25091" y="114086"/>
                  </a:lnTo>
                  <a:lnTo>
                    <a:pt x="42277" y="116792"/>
                  </a:lnTo>
                  <a:lnTo>
                    <a:pt x="85713" y="140166"/>
                  </a:lnTo>
                  <a:lnTo>
                    <a:pt x="113348" y="164454"/>
                  </a:lnTo>
                  <a:lnTo>
                    <a:pt x="133844" y="192974"/>
                  </a:lnTo>
                  <a:lnTo>
                    <a:pt x="149159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3644"/>
            <p:cNvSpPr/>
            <p:nvPr>
              <p:custDataLst>
                <p:tags r:id="rId47"/>
              </p:custDataLst>
            </p:nvPr>
          </p:nvSpPr>
          <p:spPr>
            <a:xfrm>
              <a:off x="5322417" y="2628900"/>
              <a:ext cx="138584" cy="577851"/>
            </a:xfrm>
            <a:custGeom>
              <a:avLst/>
              <a:gdLst/>
              <a:ahLst/>
              <a:cxnLst/>
              <a:rect l="0" t="0" r="0" b="0"/>
              <a:pathLst>
                <a:path w="138584" h="577851">
                  <a:moveTo>
                    <a:pt x="94133" y="0"/>
                  </a:moveTo>
                  <a:lnTo>
                    <a:pt x="94133" y="0"/>
                  </a:lnTo>
                  <a:lnTo>
                    <a:pt x="87391" y="3371"/>
                  </a:lnTo>
                  <a:lnTo>
                    <a:pt x="73085" y="18951"/>
                  </a:lnTo>
                  <a:lnTo>
                    <a:pt x="55441" y="58296"/>
                  </a:lnTo>
                  <a:lnTo>
                    <a:pt x="41188" y="99758"/>
                  </a:lnTo>
                  <a:lnTo>
                    <a:pt x="33436" y="123655"/>
                  </a:lnTo>
                  <a:lnTo>
                    <a:pt x="26857" y="151581"/>
                  </a:lnTo>
                  <a:lnTo>
                    <a:pt x="21060" y="182193"/>
                  </a:lnTo>
                  <a:lnTo>
                    <a:pt x="15784" y="214596"/>
                  </a:lnTo>
                  <a:lnTo>
                    <a:pt x="10856" y="248897"/>
                  </a:lnTo>
                  <a:lnTo>
                    <a:pt x="6159" y="284465"/>
                  </a:lnTo>
                  <a:lnTo>
                    <a:pt x="1617" y="320877"/>
                  </a:lnTo>
                  <a:lnTo>
                    <a:pt x="0" y="354323"/>
                  </a:lnTo>
                  <a:lnTo>
                    <a:pt x="334" y="385793"/>
                  </a:lnTo>
                  <a:lnTo>
                    <a:pt x="1967" y="415946"/>
                  </a:lnTo>
                  <a:lnTo>
                    <a:pt x="6583" y="442397"/>
                  </a:lnTo>
                  <a:lnTo>
                    <a:pt x="21120" y="488721"/>
                  </a:lnTo>
                  <a:lnTo>
                    <a:pt x="43104" y="522950"/>
                  </a:lnTo>
                  <a:lnTo>
                    <a:pt x="70747" y="547806"/>
                  </a:lnTo>
                  <a:lnTo>
                    <a:pt x="115662" y="568321"/>
                  </a:lnTo>
                  <a:lnTo>
                    <a:pt x="138583" y="577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645"/>
            <p:cNvSpPr/>
            <p:nvPr>
              <p:custDataLst>
                <p:tags r:id="rId48"/>
              </p:custDataLst>
            </p:nvPr>
          </p:nvSpPr>
          <p:spPr>
            <a:xfrm>
              <a:off x="5702300" y="3019116"/>
              <a:ext cx="234951" cy="114782"/>
            </a:xfrm>
            <a:custGeom>
              <a:avLst/>
              <a:gdLst/>
              <a:ahLst/>
              <a:cxnLst/>
              <a:rect l="0" t="0" r="0" b="0"/>
              <a:pathLst>
                <a:path w="234951" h="114782">
                  <a:moveTo>
                    <a:pt x="0" y="9834"/>
                  </a:moveTo>
                  <a:lnTo>
                    <a:pt x="0" y="9834"/>
                  </a:lnTo>
                  <a:lnTo>
                    <a:pt x="0" y="6463"/>
                  </a:lnTo>
                  <a:lnTo>
                    <a:pt x="2117" y="5470"/>
                  </a:lnTo>
                  <a:lnTo>
                    <a:pt x="36857" y="0"/>
                  </a:lnTo>
                  <a:lnTo>
                    <a:pt x="50248" y="1465"/>
                  </a:lnTo>
                  <a:lnTo>
                    <a:pt x="56076" y="4961"/>
                  </a:lnTo>
                  <a:lnTo>
                    <a:pt x="66316" y="16370"/>
                  </a:lnTo>
                  <a:lnTo>
                    <a:pt x="67494" y="24069"/>
                  </a:lnTo>
                  <a:lnTo>
                    <a:pt x="63158" y="42031"/>
                  </a:lnTo>
                  <a:lnTo>
                    <a:pt x="43128" y="76532"/>
                  </a:lnTo>
                  <a:lnTo>
                    <a:pt x="19268" y="107648"/>
                  </a:lnTo>
                  <a:lnTo>
                    <a:pt x="18490" y="111027"/>
                  </a:lnTo>
                  <a:lnTo>
                    <a:pt x="19381" y="113279"/>
                  </a:lnTo>
                  <a:lnTo>
                    <a:pt x="21388" y="114781"/>
                  </a:lnTo>
                  <a:lnTo>
                    <a:pt x="29261" y="114568"/>
                  </a:lnTo>
                  <a:lnTo>
                    <a:pt x="68418" y="101940"/>
                  </a:lnTo>
                  <a:lnTo>
                    <a:pt x="100258" y="89105"/>
                  </a:lnTo>
                  <a:lnTo>
                    <a:pt x="138397" y="71877"/>
                  </a:lnTo>
                  <a:lnTo>
                    <a:pt x="185922" y="47757"/>
                  </a:lnTo>
                  <a:lnTo>
                    <a:pt x="234950" y="225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SMARTInkShape-Group592"/>
          <p:cNvGrpSpPr/>
          <p:nvPr/>
        </p:nvGrpSpPr>
        <p:grpSpPr>
          <a:xfrm>
            <a:off x="5480815" y="3911600"/>
            <a:ext cx="692732" cy="673101"/>
            <a:chOff x="5480815" y="3911600"/>
            <a:chExt cx="692732" cy="673101"/>
          </a:xfrm>
        </p:grpSpPr>
        <p:sp>
          <p:nvSpPr>
            <p:cNvPr id="218" name="SMARTInkShape-3646"/>
            <p:cNvSpPr/>
            <p:nvPr>
              <p:custDataLst>
                <p:tags r:id="rId39"/>
              </p:custDataLst>
            </p:nvPr>
          </p:nvSpPr>
          <p:spPr>
            <a:xfrm>
              <a:off x="6032500" y="3911600"/>
              <a:ext cx="141047" cy="565151"/>
            </a:xfrm>
            <a:custGeom>
              <a:avLst/>
              <a:gdLst/>
              <a:ahLst/>
              <a:cxnLst/>
              <a:rect l="0" t="0" r="0" b="0"/>
              <a:pathLst>
                <a:path w="141047" h="565151">
                  <a:moveTo>
                    <a:pt x="0" y="0"/>
                  </a:moveTo>
                  <a:lnTo>
                    <a:pt x="0" y="0"/>
                  </a:lnTo>
                  <a:lnTo>
                    <a:pt x="19428" y="46174"/>
                  </a:lnTo>
                  <a:lnTo>
                    <a:pt x="40620" y="85433"/>
                  </a:lnTo>
                  <a:lnTo>
                    <a:pt x="53891" y="110577"/>
                  </a:lnTo>
                  <a:lnTo>
                    <a:pt x="68382" y="138630"/>
                  </a:lnTo>
                  <a:lnTo>
                    <a:pt x="83688" y="168620"/>
                  </a:lnTo>
                  <a:lnTo>
                    <a:pt x="98126" y="199902"/>
                  </a:lnTo>
                  <a:lnTo>
                    <a:pt x="111983" y="232046"/>
                  </a:lnTo>
                  <a:lnTo>
                    <a:pt x="125456" y="264764"/>
                  </a:lnTo>
                  <a:lnTo>
                    <a:pt x="133732" y="299981"/>
                  </a:lnTo>
                  <a:lnTo>
                    <a:pt x="138544" y="336865"/>
                  </a:lnTo>
                  <a:lnTo>
                    <a:pt x="141046" y="374860"/>
                  </a:lnTo>
                  <a:lnTo>
                    <a:pt x="132836" y="412890"/>
                  </a:lnTo>
                  <a:lnTo>
                    <a:pt x="117485" y="450943"/>
                  </a:lnTo>
                  <a:lnTo>
                    <a:pt x="97374" y="489012"/>
                  </a:lnTo>
                  <a:lnTo>
                    <a:pt x="57150" y="565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3647"/>
            <p:cNvSpPr/>
            <p:nvPr>
              <p:custDataLst>
                <p:tags r:id="rId40"/>
              </p:custDataLst>
            </p:nvPr>
          </p:nvSpPr>
          <p:spPr>
            <a:xfrm>
              <a:off x="5778500" y="4311650"/>
              <a:ext cx="254001" cy="106193"/>
            </a:xfrm>
            <a:custGeom>
              <a:avLst/>
              <a:gdLst/>
              <a:ahLst/>
              <a:cxnLst/>
              <a:rect l="0" t="0" r="0" b="0"/>
              <a:pathLst>
                <a:path w="254001" h="106193">
                  <a:moveTo>
                    <a:pt x="0" y="50800"/>
                  </a:moveTo>
                  <a:lnTo>
                    <a:pt x="0" y="50800"/>
                  </a:lnTo>
                  <a:lnTo>
                    <a:pt x="0" y="44058"/>
                  </a:lnTo>
                  <a:lnTo>
                    <a:pt x="3763" y="36985"/>
                  </a:lnTo>
                  <a:lnTo>
                    <a:pt x="6742" y="33123"/>
                  </a:lnTo>
                  <a:lnTo>
                    <a:pt x="17578" y="26951"/>
                  </a:lnTo>
                  <a:lnTo>
                    <a:pt x="47530" y="17239"/>
                  </a:lnTo>
                  <a:lnTo>
                    <a:pt x="62047" y="16599"/>
                  </a:lnTo>
                  <a:lnTo>
                    <a:pt x="68881" y="17416"/>
                  </a:lnTo>
                  <a:lnTo>
                    <a:pt x="74849" y="20782"/>
                  </a:lnTo>
                  <a:lnTo>
                    <a:pt x="85242" y="32050"/>
                  </a:lnTo>
                  <a:lnTo>
                    <a:pt x="87166" y="39005"/>
                  </a:lnTo>
                  <a:lnTo>
                    <a:pt x="85543" y="54260"/>
                  </a:lnTo>
                  <a:lnTo>
                    <a:pt x="65725" y="99049"/>
                  </a:lnTo>
                  <a:lnTo>
                    <a:pt x="64984" y="102015"/>
                  </a:lnTo>
                  <a:lnTo>
                    <a:pt x="65901" y="103994"/>
                  </a:lnTo>
                  <a:lnTo>
                    <a:pt x="67922" y="105313"/>
                  </a:lnTo>
                  <a:lnTo>
                    <a:pt x="70682" y="106192"/>
                  </a:lnTo>
                  <a:lnTo>
                    <a:pt x="115655" y="85114"/>
                  </a:lnTo>
                  <a:lnTo>
                    <a:pt x="159152" y="60496"/>
                  </a:lnTo>
                  <a:lnTo>
                    <a:pt x="205200" y="30860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3648"/>
            <p:cNvSpPr/>
            <p:nvPr>
              <p:custDataLst>
                <p:tags r:id="rId41"/>
              </p:custDataLst>
            </p:nvPr>
          </p:nvSpPr>
          <p:spPr>
            <a:xfrm>
              <a:off x="5708650" y="4248150"/>
              <a:ext cx="184151" cy="76201"/>
            </a:xfrm>
            <a:custGeom>
              <a:avLst/>
              <a:gdLst/>
              <a:ahLst/>
              <a:cxnLst/>
              <a:rect l="0" t="0" r="0" b="0"/>
              <a:pathLst>
                <a:path w="184151" h="76201">
                  <a:moveTo>
                    <a:pt x="0" y="76200"/>
                  </a:moveTo>
                  <a:lnTo>
                    <a:pt x="0" y="76200"/>
                  </a:lnTo>
                  <a:lnTo>
                    <a:pt x="3371" y="76200"/>
                  </a:lnTo>
                  <a:lnTo>
                    <a:pt x="41113" y="53596"/>
                  </a:lnTo>
                  <a:lnTo>
                    <a:pt x="85324" y="32578"/>
                  </a:lnTo>
                  <a:lnTo>
                    <a:pt x="117649" y="20124"/>
                  </a:lnTo>
                  <a:lnTo>
                    <a:pt x="161937" y="6590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3649"/>
            <p:cNvSpPr/>
            <p:nvPr>
              <p:custDataLst>
                <p:tags r:id="rId42"/>
              </p:custDataLst>
            </p:nvPr>
          </p:nvSpPr>
          <p:spPr>
            <a:xfrm>
              <a:off x="5705027" y="3954082"/>
              <a:ext cx="149674" cy="192469"/>
            </a:xfrm>
            <a:custGeom>
              <a:avLst/>
              <a:gdLst/>
              <a:ahLst/>
              <a:cxnLst/>
              <a:rect l="0" t="0" r="0" b="0"/>
              <a:pathLst>
                <a:path w="149674" h="192469">
                  <a:moveTo>
                    <a:pt x="130623" y="21018"/>
                  </a:moveTo>
                  <a:lnTo>
                    <a:pt x="130623" y="21018"/>
                  </a:lnTo>
                  <a:lnTo>
                    <a:pt x="133994" y="10905"/>
                  </a:lnTo>
                  <a:lnTo>
                    <a:pt x="134281" y="7220"/>
                  </a:lnTo>
                  <a:lnTo>
                    <a:pt x="132719" y="1245"/>
                  </a:lnTo>
                  <a:lnTo>
                    <a:pt x="132020" y="75"/>
                  </a:lnTo>
                  <a:lnTo>
                    <a:pt x="131555" y="0"/>
                  </a:lnTo>
                  <a:lnTo>
                    <a:pt x="118469" y="47319"/>
                  </a:lnTo>
                  <a:lnTo>
                    <a:pt x="110245" y="91527"/>
                  </a:lnTo>
                  <a:lnTo>
                    <a:pt x="89856" y="133631"/>
                  </a:lnTo>
                  <a:lnTo>
                    <a:pt x="64843" y="166176"/>
                  </a:lnTo>
                  <a:lnTo>
                    <a:pt x="48001" y="177255"/>
                  </a:lnTo>
                  <a:lnTo>
                    <a:pt x="39558" y="180209"/>
                  </a:lnTo>
                  <a:lnTo>
                    <a:pt x="32519" y="180062"/>
                  </a:lnTo>
                  <a:lnTo>
                    <a:pt x="26414" y="177847"/>
                  </a:lnTo>
                  <a:lnTo>
                    <a:pt x="15869" y="169036"/>
                  </a:lnTo>
                  <a:lnTo>
                    <a:pt x="6478" y="155713"/>
                  </a:lnTo>
                  <a:lnTo>
                    <a:pt x="0" y="132345"/>
                  </a:lnTo>
                  <a:lnTo>
                    <a:pt x="2248" y="119651"/>
                  </a:lnTo>
                  <a:lnTo>
                    <a:pt x="4823" y="114289"/>
                  </a:lnTo>
                  <a:lnTo>
                    <a:pt x="13329" y="106452"/>
                  </a:lnTo>
                  <a:lnTo>
                    <a:pt x="18560" y="103374"/>
                  </a:lnTo>
                  <a:lnTo>
                    <a:pt x="24870" y="102733"/>
                  </a:lnTo>
                  <a:lnTo>
                    <a:pt x="39407" y="105784"/>
                  </a:lnTo>
                  <a:lnTo>
                    <a:pt x="86983" y="142030"/>
                  </a:lnTo>
                  <a:lnTo>
                    <a:pt x="128666" y="175606"/>
                  </a:lnTo>
                  <a:lnTo>
                    <a:pt x="149673" y="1924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650"/>
            <p:cNvSpPr/>
            <p:nvPr>
              <p:custDataLst>
                <p:tags r:id="rId43"/>
              </p:custDataLst>
            </p:nvPr>
          </p:nvSpPr>
          <p:spPr>
            <a:xfrm>
              <a:off x="5480815" y="3923636"/>
              <a:ext cx="113536" cy="661065"/>
            </a:xfrm>
            <a:custGeom>
              <a:avLst/>
              <a:gdLst/>
              <a:ahLst/>
              <a:cxnLst/>
              <a:rect l="0" t="0" r="0" b="0"/>
              <a:pathLst>
                <a:path w="113536" h="661065">
                  <a:moveTo>
                    <a:pt x="75435" y="38764"/>
                  </a:moveTo>
                  <a:lnTo>
                    <a:pt x="75435" y="38764"/>
                  </a:lnTo>
                  <a:lnTo>
                    <a:pt x="73553" y="18042"/>
                  </a:lnTo>
                  <a:lnTo>
                    <a:pt x="72064" y="12249"/>
                  </a:lnTo>
                  <a:lnTo>
                    <a:pt x="66646" y="3931"/>
                  </a:lnTo>
                  <a:lnTo>
                    <a:pt x="63226" y="726"/>
                  </a:lnTo>
                  <a:lnTo>
                    <a:pt x="59534" y="0"/>
                  </a:lnTo>
                  <a:lnTo>
                    <a:pt x="55662" y="927"/>
                  </a:lnTo>
                  <a:lnTo>
                    <a:pt x="51670" y="2956"/>
                  </a:lnTo>
                  <a:lnTo>
                    <a:pt x="35938" y="32779"/>
                  </a:lnTo>
                  <a:lnTo>
                    <a:pt x="25895" y="71147"/>
                  </a:lnTo>
                  <a:lnTo>
                    <a:pt x="21242" y="94219"/>
                  </a:lnTo>
                  <a:lnTo>
                    <a:pt x="16729" y="122301"/>
                  </a:lnTo>
                  <a:lnTo>
                    <a:pt x="12308" y="153722"/>
                  </a:lnTo>
                  <a:lnTo>
                    <a:pt x="7950" y="187369"/>
                  </a:lnTo>
                  <a:lnTo>
                    <a:pt x="5045" y="223206"/>
                  </a:lnTo>
                  <a:lnTo>
                    <a:pt x="3108" y="260503"/>
                  </a:lnTo>
                  <a:lnTo>
                    <a:pt x="1817" y="298774"/>
                  </a:lnTo>
                  <a:lnTo>
                    <a:pt x="957" y="336281"/>
                  </a:lnTo>
                  <a:lnTo>
                    <a:pt x="383" y="373281"/>
                  </a:lnTo>
                  <a:lnTo>
                    <a:pt x="0" y="409942"/>
                  </a:lnTo>
                  <a:lnTo>
                    <a:pt x="2567" y="443555"/>
                  </a:lnTo>
                  <a:lnTo>
                    <a:pt x="7100" y="475136"/>
                  </a:lnTo>
                  <a:lnTo>
                    <a:pt x="12945" y="505362"/>
                  </a:lnTo>
                  <a:lnTo>
                    <a:pt x="18959" y="531157"/>
                  </a:lnTo>
                  <a:lnTo>
                    <a:pt x="31285" y="574870"/>
                  </a:lnTo>
                  <a:lnTo>
                    <a:pt x="47580" y="609350"/>
                  </a:lnTo>
                  <a:lnTo>
                    <a:pt x="67289" y="635258"/>
                  </a:lnTo>
                  <a:lnTo>
                    <a:pt x="113535" y="6610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SMARTInkShape-Group593"/>
          <p:cNvGrpSpPr/>
          <p:nvPr/>
        </p:nvGrpSpPr>
        <p:grpSpPr>
          <a:xfrm>
            <a:off x="2390642" y="5385434"/>
            <a:ext cx="1080338" cy="499702"/>
            <a:chOff x="2390642" y="5385434"/>
            <a:chExt cx="1080338" cy="499702"/>
          </a:xfrm>
        </p:grpSpPr>
        <p:sp>
          <p:nvSpPr>
            <p:cNvPr id="224" name="SMARTInkShape-3651"/>
            <p:cNvSpPr/>
            <p:nvPr>
              <p:custDataLst>
                <p:tags r:id="rId34"/>
              </p:custDataLst>
            </p:nvPr>
          </p:nvSpPr>
          <p:spPr>
            <a:xfrm>
              <a:off x="2622313" y="5548572"/>
              <a:ext cx="184388" cy="159302"/>
            </a:xfrm>
            <a:custGeom>
              <a:avLst/>
              <a:gdLst/>
              <a:ahLst/>
              <a:cxnLst/>
              <a:rect l="0" t="0" r="0" b="0"/>
              <a:pathLst>
                <a:path w="184388" h="159302">
                  <a:moveTo>
                    <a:pt x="127237" y="83878"/>
                  </a:moveTo>
                  <a:lnTo>
                    <a:pt x="127237" y="83878"/>
                  </a:lnTo>
                  <a:lnTo>
                    <a:pt x="138792" y="38477"/>
                  </a:lnTo>
                  <a:lnTo>
                    <a:pt x="139598" y="23467"/>
                  </a:lnTo>
                  <a:lnTo>
                    <a:pt x="137594" y="18909"/>
                  </a:lnTo>
                  <a:lnTo>
                    <a:pt x="129724" y="10083"/>
                  </a:lnTo>
                  <a:lnTo>
                    <a:pt x="113392" y="551"/>
                  </a:lnTo>
                  <a:lnTo>
                    <a:pt x="85035" y="0"/>
                  </a:lnTo>
                  <a:lnTo>
                    <a:pt x="63795" y="10145"/>
                  </a:lnTo>
                  <a:lnTo>
                    <a:pt x="42596" y="28530"/>
                  </a:lnTo>
                  <a:lnTo>
                    <a:pt x="13650" y="69204"/>
                  </a:lnTo>
                  <a:lnTo>
                    <a:pt x="762" y="107987"/>
                  </a:lnTo>
                  <a:lnTo>
                    <a:pt x="0" y="131047"/>
                  </a:lnTo>
                  <a:lnTo>
                    <a:pt x="5776" y="147411"/>
                  </a:lnTo>
                  <a:lnTo>
                    <a:pt x="10280" y="153750"/>
                  </a:lnTo>
                  <a:lnTo>
                    <a:pt x="16104" y="157270"/>
                  </a:lnTo>
                  <a:lnTo>
                    <a:pt x="30102" y="159301"/>
                  </a:lnTo>
                  <a:lnTo>
                    <a:pt x="47612" y="152207"/>
                  </a:lnTo>
                  <a:lnTo>
                    <a:pt x="75422" y="130464"/>
                  </a:lnTo>
                  <a:lnTo>
                    <a:pt x="106732" y="91513"/>
                  </a:lnTo>
                  <a:lnTo>
                    <a:pt x="135983" y="46844"/>
                  </a:lnTo>
                  <a:lnTo>
                    <a:pt x="141707" y="39902"/>
                  </a:lnTo>
                  <a:lnTo>
                    <a:pt x="143234" y="39038"/>
                  </a:lnTo>
                  <a:lnTo>
                    <a:pt x="144251" y="39168"/>
                  </a:lnTo>
                  <a:lnTo>
                    <a:pt x="158317" y="84871"/>
                  </a:lnTo>
                  <a:lnTo>
                    <a:pt x="184387" y="1410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652"/>
            <p:cNvSpPr/>
            <p:nvPr>
              <p:custDataLst>
                <p:tags r:id="rId35"/>
              </p:custDataLst>
            </p:nvPr>
          </p:nvSpPr>
          <p:spPr>
            <a:xfrm>
              <a:off x="2390642" y="5449591"/>
              <a:ext cx="181109" cy="435545"/>
            </a:xfrm>
            <a:custGeom>
              <a:avLst/>
              <a:gdLst/>
              <a:ahLst/>
              <a:cxnLst/>
              <a:rect l="0" t="0" r="0" b="0"/>
              <a:pathLst>
                <a:path w="181109" h="435545">
                  <a:moveTo>
                    <a:pt x="168408" y="36809"/>
                  </a:moveTo>
                  <a:lnTo>
                    <a:pt x="168408" y="36809"/>
                  </a:lnTo>
                  <a:lnTo>
                    <a:pt x="178460" y="19850"/>
                  </a:lnTo>
                  <a:lnTo>
                    <a:pt x="180585" y="9705"/>
                  </a:lnTo>
                  <a:lnTo>
                    <a:pt x="178994" y="5243"/>
                  </a:lnTo>
                  <a:lnTo>
                    <a:pt x="177582" y="3065"/>
                  </a:lnTo>
                  <a:lnTo>
                    <a:pt x="155369" y="0"/>
                  </a:lnTo>
                  <a:lnTo>
                    <a:pt x="115234" y="5833"/>
                  </a:lnTo>
                  <a:lnTo>
                    <a:pt x="77707" y="16499"/>
                  </a:lnTo>
                  <a:lnTo>
                    <a:pt x="39197" y="33450"/>
                  </a:lnTo>
                  <a:lnTo>
                    <a:pt x="17940" y="51101"/>
                  </a:lnTo>
                  <a:lnTo>
                    <a:pt x="7224" y="65974"/>
                  </a:lnTo>
                  <a:lnTo>
                    <a:pt x="0" y="96956"/>
                  </a:lnTo>
                  <a:lnTo>
                    <a:pt x="1230" y="139689"/>
                  </a:lnTo>
                  <a:lnTo>
                    <a:pt x="4266" y="173550"/>
                  </a:lnTo>
                  <a:lnTo>
                    <a:pt x="7262" y="209766"/>
                  </a:lnTo>
                  <a:lnTo>
                    <a:pt x="8593" y="247029"/>
                  </a:lnTo>
                  <a:lnTo>
                    <a:pt x="7303" y="284757"/>
                  </a:lnTo>
                  <a:lnTo>
                    <a:pt x="5083" y="320575"/>
                  </a:lnTo>
                  <a:lnTo>
                    <a:pt x="3834" y="363129"/>
                  </a:lnTo>
                  <a:lnTo>
                    <a:pt x="3377" y="409135"/>
                  </a:lnTo>
                  <a:lnTo>
                    <a:pt x="7102" y="421245"/>
                  </a:lnTo>
                  <a:lnTo>
                    <a:pt x="10071" y="426449"/>
                  </a:lnTo>
                  <a:lnTo>
                    <a:pt x="14872" y="429919"/>
                  </a:lnTo>
                  <a:lnTo>
                    <a:pt x="27732" y="433775"/>
                  </a:lnTo>
                  <a:lnTo>
                    <a:pt x="74193" y="435544"/>
                  </a:lnTo>
                  <a:lnTo>
                    <a:pt x="117131" y="430903"/>
                  </a:lnTo>
                  <a:lnTo>
                    <a:pt x="159643" y="422316"/>
                  </a:lnTo>
                  <a:lnTo>
                    <a:pt x="181108" y="4178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3653"/>
            <p:cNvSpPr/>
            <p:nvPr>
              <p:custDataLst>
                <p:tags r:id="rId36"/>
              </p:custDataLst>
            </p:nvPr>
          </p:nvSpPr>
          <p:spPr>
            <a:xfrm>
              <a:off x="2876550" y="5702300"/>
              <a:ext cx="63501" cy="76201"/>
            </a:xfrm>
            <a:custGeom>
              <a:avLst/>
              <a:gdLst/>
              <a:ahLst/>
              <a:cxnLst/>
              <a:rect l="0" t="0" r="0" b="0"/>
              <a:pathLst>
                <a:path w="63501" h="76201">
                  <a:moveTo>
                    <a:pt x="63500" y="0"/>
                  </a:moveTo>
                  <a:lnTo>
                    <a:pt x="63500" y="0"/>
                  </a:lnTo>
                  <a:lnTo>
                    <a:pt x="24808" y="4415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3654"/>
            <p:cNvSpPr/>
            <p:nvPr>
              <p:custDataLst>
                <p:tags r:id="rId37"/>
              </p:custDataLst>
            </p:nvPr>
          </p:nvSpPr>
          <p:spPr>
            <a:xfrm>
              <a:off x="3086100" y="5447112"/>
              <a:ext cx="161787" cy="259396"/>
            </a:xfrm>
            <a:custGeom>
              <a:avLst/>
              <a:gdLst/>
              <a:ahLst/>
              <a:cxnLst/>
              <a:rect l="0" t="0" r="0" b="0"/>
              <a:pathLst>
                <a:path w="161787" h="259396">
                  <a:moveTo>
                    <a:pt x="0" y="20238"/>
                  </a:moveTo>
                  <a:lnTo>
                    <a:pt x="0" y="20238"/>
                  </a:lnTo>
                  <a:lnTo>
                    <a:pt x="706" y="6440"/>
                  </a:lnTo>
                  <a:lnTo>
                    <a:pt x="3371" y="465"/>
                  </a:lnTo>
                  <a:lnTo>
                    <a:pt x="5069" y="0"/>
                  </a:lnTo>
                  <a:lnTo>
                    <a:pt x="6907" y="1102"/>
                  </a:lnTo>
                  <a:lnTo>
                    <a:pt x="8838" y="3247"/>
                  </a:lnTo>
                  <a:lnTo>
                    <a:pt x="27888" y="49035"/>
                  </a:lnTo>
                  <a:lnTo>
                    <a:pt x="37794" y="82426"/>
                  </a:lnTo>
                  <a:lnTo>
                    <a:pt x="44549" y="120785"/>
                  </a:lnTo>
                  <a:lnTo>
                    <a:pt x="48021" y="159470"/>
                  </a:lnTo>
                  <a:lnTo>
                    <a:pt x="49565" y="195714"/>
                  </a:lnTo>
                  <a:lnTo>
                    <a:pt x="50434" y="236390"/>
                  </a:lnTo>
                  <a:lnTo>
                    <a:pt x="50752" y="258087"/>
                  </a:lnTo>
                  <a:lnTo>
                    <a:pt x="50062" y="257826"/>
                  </a:lnTo>
                  <a:lnTo>
                    <a:pt x="47415" y="253774"/>
                  </a:lnTo>
                  <a:lnTo>
                    <a:pt x="41958" y="236817"/>
                  </a:lnTo>
                  <a:lnTo>
                    <a:pt x="42614" y="213918"/>
                  </a:lnTo>
                  <a:lnTo>
                    <a:pt x="50648" y="189259"/>
                  </a:lnTo>
                  <a:lnTo>
                    <a:pt x="61786" y="176263"/>
                  </a:lnTo>
                  <a:lnTo>
                    <a:pt x="95730" y="152654"/>
                  </a:lnTo>
                  <a:lnTo>
                    <a:pt x="111221" y="146588"/>
                  </a:lnTo>
                  <a:lnTo>
                    <a:pt x="127513" y="145302"/>
                  </a:lnTo>
                  <a:lnTo>
                    <a:pt x="135808" y="145948"/>
                  </a:lnTo>
                  <a:lnTo>
                    <a:pt x="142750" y="149200"/>
                  </a:lnTo>
                  <a:lnTo>
                    <a:pt x="154225" y="160340"/>
                  </a:lnTo>
                  <a:lnTo>
                    <a:pt x="160267" y="178461"/>
                  </a:lnTo>
                  <a:lnTo>
                    <a:pt x="161786" y="208700"/>
                  </a:lnTo>
                  <a:lnTo>
                    <a:pt x="155979" y="240832"/>
                  </a:lnTo>
                  <a:lnTo>
                    <a:pt x="151964" y="246322"/>
                  </a:lnTo>
                  <a:lnTo>
                    <a:pt x="139976" y="254305"/>
                  </a:lnTo>
                  <a:lnTo>
                    <a:pt x="117361" y="259395"/>
                  </a:lnTo>
                  <a:lnTo>
                    <a:pt x="96156" y="257532"/>
                  </a:lnTo>
                  <a:lnTo>
                    <a:pt x="76469" y="249140"/>
                  </a:lnTo>
                  <a:lnTo>
                    <a:pt x="69264" y="243563"/>
                  </a:lnTo>
                  <a:lnTo>
                    <a:pt x="63500" y="2361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3655"/>
            <p:cNvSpPr/>
            <p:nvPr>
              <p:custDataLst>
                <p:tags r:id="rId38"/>
              </p:custDataLst>
            </p:nvPr>
          </p:nvSpPr>
          <p:spPr>
            <a:xfrm>
              <a:off x="3292279" y="5385434"/>
              <a:ext cx="178701" cy="399417"/>
            </a:xfrm>
            <a:custGeom>
              <a:avLst/>
              <a:gdLst/>
              <a:ahLst/>
              <a:cxnLst/>
              <a:rect l="0" t="0" r="0" b="0"/>
              <a:pathLst>
                <a:path w="178701" h="399417">
                  <a:moveTo>
                    <a:pt x="3371" y="24766"/>
                  </a:moveTo>
                  <a:lnTo>
                    <a:pt x="3371" y="24766"/>
                  </a:lnTo>
                  <a:lnTo>
                    <a:pt x="0" y="14653"/>
                  </a:lnTo>
                  <a:lnTo>
                    <a:pt x="418" y="11674"/>
                  </a:lnTo>
                  <a:lnTo>
                    <a:pt x="2108" y="9688"/>
                  </a:lnTo>
                  <a:lnTo>
                    <a:pt x="4645" y="8364"/>
                  </a:lnTo>
                  <a:lnTo>
                    <a:pt x="51370" y="2578"/>
                  </a:lnTo>
                  <a:lnTo>
                    <a:pt x="93547" y="0"/>
                  </a:lnTo>
                  <a:lnTo>
                    <a:pt x="126024" y="1373"/>
                  </a:lnTo>
                  <a:lnTo>
                    <a:pt x="135494" y="4492"/>
                  </a:lnTo>
                  <a:lnTo>
                    <a:pt x="138020" y="6311"/>
                  </a:lnTo>
                  <a:lnTo>
                    <a:pt x="139703" y="8229"/>
                  </a:lnTo>
                  <a:lnTo>
                    <a:pt x="142073" y="24413"/>
                  </a:lnTo>
                  <a:lnTo>
                    <a:pt x="137804" y="66010"/>
                  </a:lnTo>
                  <a:lnTo>
                    <a:pt x="133592" y="106758"/>
                  </a:lnTo>
                  <a:lnTo>
                    <a:pt x="136186" y="150817"/>
                  </a:lnTo>
                  <a:lnTo>
                    <a:pt x="139541" y="182859"/>
                  </a:lnTo>
                  <a:lnTo>
                    <a:pt x="148767" y="229260"/>
                  </a:lnTo>
                  <a:lnTo>
                    <a:pt x="160438" y="270918"/>
                  </a:lnTo>
                  <a:lnTo>
                    <a:pt x="175612" y="316439"/>
                  </a:lnTo>
                  <a:lnTo>
                    <a:pt x="178700" y="332904"/>
                  </a:lnTo>
                  <a:lnTo>
                    <a:pt x="176702" y="340963"/>
                  </a:lnTo>
                  <a:lnTo>
                    <a:pt x="166955" y="357445"/>
                  </a:lnTo>
                  <a:lnTo>
                    <a:pt x="149453" y="370414"/>
                  </a:lnTo>
                  <a:lnTo>
                    <a:pt x="107094" y="390237"/>
                  </a:lnTo>
                  <a:lnTo>
                    <a:pt x="85921" y="3994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SMARTInkShape-Group594"/>
          <p:cNvGrpSpPr/>
          <p:nvPr/>
        </p:nvGrpSpPr>
        <p:grpSpPr>
          <a:xfrm>
            <a:off x="4411164" y="5417433"/>
            <a:ext cx="917012" cy="399168"/>
            <a:chOff x="4411164" y="5417433"/>
            <a:chExt cx="917012" cy="399168"/>
          </a:xfrm>
        </p:grpSpPr>
        <p:sp>
          <p:nvSpPr>
            <p:cNvPr id="230" name="SMARTInkShape-3656"/>
            <p:cNvSpPr/>
            <p:nvPr>
              <p:custDataLst>
                <p:tags r:id="rId29"/>
              </p:custDataLst>
            </p:nvPr>
          </p:nvSpPr>
          <p:spPr>
            <a:xfrm>
              <a:off x="4411164" y="5468686"/>
              <a:ext cx="90987" cy="347915"/>
            </a:xfrm>
            <a:custGeom>
              <a:avLst/>
              <a:gdLst/>
              <a:ahLst/>
              <a:cxnLst/>
              <a:rect l="0" t="0" r="0" b="0"/>
              <a:pathLst>
                <a:path w="90987" h="347915">
                  <a:moveTo>
                    <a:pt x="33836" y="43114"/>
                  </a:moveTo>
                  <a:lnTo>
                    <a:pt x="33836" y="43114"/>
                  </a:lnTo>
                  <a:lnTo>
                    <a:pt x="33836" y="10175"/>
                  </a:lnTo>
                  <a:lnTo>
                    <a:pt x="35717" y="5426"/>
                  </a:lnTo>
                  <a:lnTo>
                    <a:pt x="37207" y="3172"/>
                  </a:lnTo>
                  <a:lnTo>
                    <a:pt x="37494" y="1670"/>
                  </a:lnTo>
                  <a:lnTo>
                    <a:pt x="36980" y="668"/>
                  </a:lnTo>
                  <a:lnTo>
                    <a:pt x="35932" y="0"/>
                  </a:lnTo>
                  <a:lnTo>
                    <a:pt x="34527" y="260"/>
                  </a:lnTo>
                  <a:lnTo>
                    <a:pt x="31086" y="2431"/>
                  </a:lnTo>
                  <a:lnTo>
                    <a:pt x="18058" y="37743"/>
                  </a:lnTo>
                  <a:lnTo>
                    <a:pt x="10125" y="71301"/>
                  </a:lnTo>
                  <a:lnTo>
                    <a:pt x="3777" y="115378"/>
                  </a:lnTo>
                  <a:lnTo>
                    <a:pt x="1097" y="139973"/>
                  </a:lnTo>
                  <a:lnTo>
                    <a:pt x="15" y="164837"/>
                  </a:lnTo>
                  <a:lnTo>
                    <a:pt x="0" y="189879"/>
                  </a:lnTo>
                  <a:lnTo>
                    <a:pt x="3276" y="236754"/>
                  </a:lnTo>
                  <a:lnTo>
                    <a:pt x="11787" y="274051"/>
                  </a:lnTo>
                  <a:lnTo>
                    <a:pt x="31850" y="316073"/>
                  </a:lnTo>
                  <a:lnTo>
                    <a:pt x="52297" y="340753"/>
                  </a:lnTo>
                  <a:lnTo>
                    <a:pt x="59549" y="344551"/>
                  </a:lnTo>
                  <a:lnTo>
                    <a:pt x="90986" y="3479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3657"/>
            <p:cNvSpPr/>
            <p:nvPr>
              <p:custDataLst>
                <p:tags r:id="rId30"/>
              </p:custDataLst>
            </p:nvPr>
          </p:nvSpPr>
          <p:spPr>
            <a:xfrm>
              <a:off x="4578611" y="5607050"/>
              <a:ext cx="25140" cy="158751"/>
            </a:xfrm>
            <a:custGeom>
              <a:avLst/>
              <a:gdLst/>
              <a:ahLst/>
              <a:cxnLst/>
              <a:rect l="0" t="0" r="0" b="0"/>
              <a:pathLst>
                <a:path w="25140" h="158751">
                  <a:moveTo>
                    <a:pt x="6089" y="0"/>
                  </a:moveTo>
                  <a:lnTo>
                    <a:pt x="6089" y="0"/>
                  </a:lnTo>
                  <a:lnTo>
                    <a:pt x="622" y="0"/>
                  </a:lnTo>
                  <a:lnTo>
                    <a:pt x="327" y="705"/>
                  </a:lnTo>
                  <a:lnTo>
                    <a:pt x="0" y="3371"/>
                  </a:lnTo>
                  <a:lnTo>
                    <a:pt x="8600" y="48183"/>
                  </a:lnTo>
                  <a:lnTo>
                    <a:pt x="12386" y="95282"/>
                  </a:lnTo>
                  <a:lnTo>
                    <a:pt x="19197" y="135525"/>
                  </a:lnTo>
                  <a:lnTo>
                    <a:pt x="25139" y="158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3658"/>
            <p:cNvSpPr/>
            <p:nvPr>
              <p:custDataLst>
                <p:tags r:id="rId31"/>
              </p:custDataLst>
            </p:nvPr>
          </p:nvSpPr>
          <p:spPr>
            <a:xfrm>
              <a:off x="4679950" y="5645150"/>
              <a:ext cx="95251" cy="31751"/>
            </a:xfrm>
            <a:custGeom>
              <a:avLst/>
              <a:gdLst/>
              <a:ahLst/>
              <a:cxnLst/>
              <a:rect l="0" t="0" r="0" b="0"/>
              <a:pathLst>
                <a:path w="95251" h="31751">
                  <a:moveTo>
                    <a:pt x="0" y="31750"/>
                  </a:moveTo>
                  <a:lnTo>
                    <a:pt x="0" y="31750"/>
                  </a:lnTo>
                  <a:lnTo>
                    <a:pt x="36628" y="19541"/>
                  </a:lnTo>
                  <a:lnTo>
                    <a:pt x="79280" y="532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3659"/>
            <p:cNvSpPr/>
            <p:nvPr>
              <p:custDataLst>
                <p:tags r:id="rId32"/>
              </p:custDataLst>
            </p:nvPr>
          </p:nvSpPr>
          <p:spPr>
            <a:xfrm>
              <a:off x="4958938" y="5534718"/>
              <a:ext cx="178213" cy="142183"/>
            </a:xfrm>
            <a:custGeom>
              <a:avLst/>
              <a:gdLst/>
              <a:ahLst/>
              <a:cxnLst/>
              <a:rect l="0" t="0" r="0" b="0"/>
              <a:pathLst>
                <a:path w="178213" h="142183">
                  <a:moveTo>
                    <a:pt x="102012" y="15182"/>
                  </a:moveTo>
                  <a:lnTo>
                    <a:pt x="102012" y="15182"/>
                  </a:lnTo>
                  <a:lnTo>
                    <a:pt x="115827" y="3249"/>
                  </a:lnTo>
                  <a:lnTo>
                    <a:pt x="119688" y="877"/>
                  </a:lnTo>
                  <a:lnTo>
                    <a:pt x="122968" y="0"/>
                  </a:lnTo>
                  <a:lnTo>
                    <a:pt x="125861" y="122"/>
                  </a:lnTo>
                  <a:lnTo>
                    <a:pt x="128495" y="908"/>
                  </a:lnTo>
                  <a:lnTo>
                    <a:pt x="129545" y="3550"/>
                  </a:lnTo>
                  <a:lnTo>
                    <a:pt x="126281" y="45727"/>
                  </a:lnTo>
                  <a:lnTo>
                    <a:pt x="115944" y="79501"/>
                  </a:lnTo>
                  <a:lnTo>
                    <a:pt x="94929" y="110754"/>
                  </a:lnTo>
                  <a:lnTo>
                    <a:pt x="60344" y="137228"/>
                  </a:lnTo>
                  <a:lnTo>
                    <a:pt x="53067" y="140996"/>
                  </a:lnTo>
                  <a:lnTo>
                    <a:pt x="46098" y="142097"/>
                  </a:lnTo>
                  <a:lnTo>
                    <a:pt x="32711" y="139558"/>
                  </a:lnTo>
                  <a:lnTo>
                    <a:pt x="13275" y="126823"/>
                  </a:lnTo>
                  <a:lnTo>
                    <a:pt x="4247" y="113719"/>
                  </a:lnTo>
                  <a:lnTo>
                    <a:pt x="852" y="106273"/>
                  </a:lnTo>
                  <a:lnTo>
                    <a:pt x="0" y="99899"/>
                  </a:lnTo>
                  <a:lnTo>
                    <a:pt x="2816" y="89052"/>
                  </a:lnTo>
                  <a:lnTo>
                    <a:pt x="10653" y="79528"/>
                  </a:lnTo>
                  <a:lnTo>
                    <a:pt x="15706" y="75013"/>
                  </a:lnTo>
                  <a:lnTo>
                    <a:pt x="21896" y="72708"/>
                  </a:lnTo>
                  <a:lnTo>
                    <a:pt x="36301" y="72029"/>
                  </a:lnTo>
                  <a:lnTo>
                    <a:pt x="74320" y="83116"/>
                  </a:lnTo>
                  <a:lnTo>
                    <a:pt x="119982" y="106839"/>
                  </a:lnTo>
                  <a:lnTo>
                    <a:pt x="165945" y="135228"/>
                  </a:lnTo>
                  <a:lnTo>
                    <a:pt x="178212" y="1421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3660"/>
            <p:cNvSpPr/>
            <p:nvPr>
              <p:custDataLst>
                <p:tags r:id="rId33"/>
              </p:custDataLst>
            </p:nvPr>
          </p:nvSpPr>
          <p:spPr>
            <a:xfrm>
              <a:off x="5207000" y="5417433"/>
              <a:ext cx="121176" cy="367418"/>
            </a:xfrm>
            <a:custGeom>
              <a:avLst/>
              <a:gdLst/>
              <a:ahLst/>
              <a:cxnLst/>
              <a:rect l="0" t="0" r="0" b="0"/>
              <a:pathLst>
                <a:path w="121176" h="3674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15580" y="9491"/>
                  </a:lnTo>
                  <a:lnTo>
                    <a:pt x="50219" y="48987"/>
                  </a:lnTo>
                  <a:lnTo>
                    <a:pt x="75472" y="80548"/>
                  </a:lnTo>
                  <a:lnTo>
                    <a:pt x="97513" y="119505"/>
                  </a:lnTo>
                  <a:lnTo>
                    <a:pt x="113895" y="162689"/>
                  </a:lnTo>
                  <a:lnTo>
                    <a:pt x="121175" y="207753"/>
                  </a:lnTo>
                  <a:lnTo>
                    <a:pt x="111240" y="253651"/>
                  </a:lnTo>
                  <a:lnTo>
                    <a:pt x="88951" y="297098"/>
                  </a:lnTo>
                  <a:lnTo>
                    <a:pt x="47052" y="344387"/>
                  </a:lnTo>
                  <a:lnTo>
                    <a:pt x="25400" y="3674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SMARTInkShape-Group595"/>
          <p:cNvGrpSpPr/>
          <p:nvPr/>
        </p:nvGrpSpPr>
        <p:grpSpPr>
          <a:xfrm>
            <a:off x="5797550" y="5384800"/>
            <a:ext cx="1003301" cy="562532"/>
            <a:chOff x="5797550" y="5384800"/>
            <a:chExt cx="1003301" cy="562532"/>
          </a:xfrm>
        </p:grpSpPr>
        <p:sp>
          <p:nvSpPr>
            <p:cNvPr id="236" name="SMARTInkShape-3661"/>
            <p:cNvSpPr/>
            <p:nvPr>
              <p:custDataLst>
                <p:tags r:id="rId18"/>
              </p:custDataLst>
            </p:nvPr>
          </p:nvSpPr>
          <p:spPr>
            <a:xfrm>
              <a:off x="6680200" y="5448300"/>
              <a:ext cx="120651" cy="131203"/>
            </a:xfrm>
            <a:custGeom>
              <a:avLst/>
              <a:gdLst/>
              <a:ahLst/>
              <a:cxnLst/>
              <a:rect l="0" t="0" r="0" b="0"/>
              <a:pathLst>
                <a:path w="120651" h="131203">
                  <a:moveTo>
                    <a:pt x="0" y="0"/>
                  </a:moveTo>
                  <a:lnTo>
                    <a:pt x="0" y="0"/>
                  </a:lnTo>
                  <a:lnTo>
                    <a:pt x="14305" y="0"/>
                  </a:lnTo>
                  <a:lnTo>
                    <a:pt x="27757" y="10113"/>
                  </a:lnTo>
                  <a:lnTo>
                    <a:pt x="45148" y="29886"/>
                  </a:lnTo>
                  <a:lnTo>
                    <a:pt x="60336" y="60361"/>
                  </a:lnTo>
                  <a:lnTo>
                    <a:pt x="67030" y="89460"/>
                  </a:lnTo>
                  <a:lnTo>
                    <a:pt x="65643" y="112584"/>
                  </a:lnTo>
                  <a:lnTo>
                    <a:pt x="60765" y="126100"/>
                  </a:lnTo>
                  <a:lnTo>
                    <a:pt x="56875" y="130128"/>
                  </a:lnTo>
                  <a:lnTo>
                    <a:pt x="54849" y="131202"/>
                  </a:lnTo>
                  <a:lnTo>
                    <a:pt x="53500" y="130506"/>
                  </a:lnTo>
                  <a:lnTo>
                    <a:pt x="52600" y="128632"/>
                  </a:lnTo>
                  <a:lnTo>
                    <a:pt x="47785" y="112114"/>
                  </a:lnTo>
                  <a:lnTo>
                    <a:pt x="52180" y="84489"/>
                  </a:lnTo>
                  <a:lnTo>
                    <a:pt x="69162" y="49493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3662"/>
            <p:cNvSpPr/>
            <p:nvPr>
              <p:custDataLst>
                <p:tags r:id="rId19"/>
              </p:custDataLst>
            </p:nvPr>
          </p:nvSpPr>
          <p:spPr>
            <a:xfrm>
              <a:off x="6612162" y="5463979"/>
              <a:ext cx="63554" cy="133307"/>
            </a:xfrm>
            <a:custGeom>
              <a:avLst/>
              <a:gdLst/>
              <a:ahLst/>
              <a:cxnLst/>
              <a:rect l="0" t="0" r="0" b="0"/>
              <a:pathLst>
                <a:path w="63554" h="133307">
                  <a:moveTo>
                    <a:pt x="42638" y="3371"/>
                  </a:moveTo>
                  <a:lnTo>
                    <a:pt x="42638" y="3371"/>
                  </a:lnTo>
                  <a:lnTo>
                    <a:pt x="39267" y="0"/>
                  </a:lnTo>
                  <a:lnTo>
                    <a:pt x="36158" y="418"/>
                  </a:lnTo>
                  <a:lnTo>
                    <a:pt x="27058" y="4646"/>
                  </a:lnTo>
                  <a:lnTo>
                    <a:pt x="13406" y="18331"/>
                  </a:lnTo>
                  <a:lnTo>
                    <a:pt x="3795" y="42533"/>
                  </a:lnTo>
                  <a:lnTo>
                    <a:pt x="0" y="85974"/>
                  </a:lnTo>
                  <a:lnTo>
                    <a:pt x="2051" y="105230"/>
                  </a:lnTo>
                  <a:lnTo>
                    <a:pt x="5701" y="112905"/>
                  </a:lnTo>
                  <a:lnTo>
                    <a:pt x="17285" y="125195"/>
                  </a:lnTo>
                  <a:lnTo>
                    <a:pt x="29958" y="131598"/>
                  </a:lnTo>
                  <a:lnTo>
                    <a:pt x="36302" y="133306"/>
                  </a:lnTo>
                  <a:lnTo>
                    <a:pt x="41941" y="132327"/>
                  </a:lnTo>
                  <a:lnTo>
                    <a:pt x="51971" y="125596"/>
                  </a:lnTo>
                  <a:lnTo>
                    <a:pt x="62179" y="109906"/>
                  </a:lnTo>
                  <a:lnTo>
                    <a:pt x="63553" y="96111"/>
                  </a:lnTo>
                  <a:lnTo>
                    <a:pt x="61688" y="732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3663"/>
            <p:cNvSpPr/>
            <p:nvPr>
              <p:custDataLst>
                <p:tags r:id="rId20"/>
              </p:custDataLst>
            </p:nvPr>
          </p:nvSpPr>
          <p:spPr>
            <a:xfrm>
              <a:off x="6584950" y="5410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3664"/>
            <p:cNvSpPr/>
            <p:nvPr>
              <p:custDataLst>
                <p:tags r:id="rId21"/>
              </p:custDataLst>
            </p:nvPr>
          </p:nvSpPr>
          <p:spPr>
            <a:xfrm>
              <a:off x="6572250" y="546100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0" y="0"/>
                  </a:moveTo>
                  <a:lnTo>
                    <a:pt x="0" y="0"/>
                  </a:lnTo>
                  <a:lnTo>
                    <a:pt x="1881" y="37350"/>
                  </a:lnTo>
                  <a:lnTo>
                    <a:pt x="5467" y="83656"/>
                  </a:lnTo>
                  <a:lnTo>
                    <a:pt x="6350" y="107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3665"/>
            <p:cNvSpPr/>
            <p:nvPr>
              <p:custDataLst>
                <p:tags r:id="rId22"/>
              </p:custDataLst>
            </p:nvPr>
          </p:nvSpPr>
          <p:spPr>
            <a:xfrm>
              <a:off x="6413500" y="5457930"/>
              <a:ext cx="107951" cy="158423"/>
            </a:xfrm>
            <a:custGeom>
              <a:avLst/>
              <a:gdLst/>
              <a:ahLst/>
              <a:cxnLst/>
              <a:rect l="0" t="0" r="0" b="0"/>
              <a:pathLst>
                <a:path w="107951" h="158423">
                  <a:moveTo>
                    <a:pt x="0" y="9420"/>
                  </a:moveTo>
                  <a:lnTo>
                    <a:pt x="0" y="9420"/>
                  </a:lnTo>
                  <a:lnTo>
                    <a:pt x="8839" y="581"/>
                  </a:lnTo>
                  <a:lnTo>
                    <a:pt x="12243" y="0"/>
                  </a:lnTo>
                  <a:lnTo>
                    <a:pt x="21669" y="1235"/>
                  </a:lnTo>
                  <a:lnTo>
                    <a:pt x="42247" y="9268"/>
                  </a:lnTo>
                  <a:lnTo>
                    <a:pt x="54289" y="22288"/>
                  </a:lnTo>
                  <a:lnTo>
                    <a:pt x="63639" y="41244"/>
                  </a:lnTo>
                  <a:lnTo>
                    <a:pt x="72165" y="78273"/>
                  </a:lnTo>
                  <a:lnTo>
                    <a:pt x="73594" y="111508"/>
                  </a:lnTo>
                  <a:lnTo>
                    <a:pt x="61737" y="150351"/>
                  </a:lnTo>
                  <a:lnTo>
                    <a:pt x="57307" y="156723"/>
                  </a:lnTo>
                  <a:lnTo>
                    <a:pt x="55138" y="158422"/>
                  </a:lnTo>
                  <a:lnTo>
                    <a:pt x="52987" y="158143"/>
                  </a:lnTo>
                  <a:lnTo>
                    <a:pt x="48714" y="154071"/>
                  </a:lnTo>
                  <a:lnTo>
                    <a:pt x="48227" y="143795"/>
                  </a:lnTo>
                  <a:lnTo>
                    <a:pt x="57034" y="107459"/>
                  </a:lnTo>
                  <a:lnTo>
                    <a:pt x="75069" y="78607"/>
                  </a:lnTo>
                  <a:lnTo>
                    <a:pt x="107950" y="411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3666"/>
            <p:cNvSpPr/>
            <p:nvPr>
              <p:custDataLst>
                <p:tags r:id="rId23"/>
              </p:custDataLst>
            </p:nvPr>
          </p:nvSpPr>
          <p:spPr>
            <a:xfrm>
              <a:off x="6311900" y="5490152"/>
              <a:ext cx="76383" cy="135949"/>
            </a:xfrm>
            <a:custGeom>
              <a:avLst/>
              <a:gdLst/>
              <a:ahLst/>
              <a:cxnLst/>
              <a:rect l="0" t="0" r="0" b="0"/>
              <a:pathLst>
                <a:path w="76383" h="135949">
                  <a:moveTo>
                    <a:pt x="0" y="47048"/>
                  </a:moveTo>
                  <a:lnTo>
                    <a:pt x="0" y="47048"/>
                  </a:lnTo>
                  <a:lnTo>
                    <a:pt x="39966" y="28750"/>
                  </a:lnTo>
                  <a:lnTo>
                    <a:pt x="75414" y="7966"/>
                  </a:lnTo>
                  <a:lnTo>
                    <a:pt x="76382" y="5471"/>
                  </a:lnTo>
                  <a:lnTo>
                    <a:pt x="75615" y="3103"/>
                  </a:lnTo>
                  <a:lnTo>
                    <a:pt x="73693" y="818"/>
                  </a:lnTo>
                  <a:lnTo>
                    <a:pt x="71001" y="0"/>
                  </a:lnTo>
                  <a:lnTo>
                    <a:pt x="64247" y="973"/>
                  </a:lnTo>
                  <a:lnTo>
                    <a:pt x="42398" y="12230"/>
                  </a:lnTo>
                  <a:lnTo>
                    <a:pt x="20323" y="32341"/>
                  </a:lnTo>
                  <a:lnTo>
                    <a:pt x="3748" y="59545"/>
                  </a:lnTo>
                  <a:lnTo>
                    <a:pt x="19" y="77767"/>
                  </a:lnTo>
                  <a:lnTo>
                    <a:pt x="13" y="86577"/>
                  </a:lnTo>
                  <a:lnTo>
                    <a:pt x="5651" y="102011"/>
                  </a:lnTo>
                  <a:lnTo>
                    <a:pt x="15917" y="115220"/>
                  </a:lnTo>
                  <a:lnTo>
                    <a:pt x="29887" y="125795"/>
                  </a:lnTo>
                  <a:lnTo>
                    <a:pt x="47385" y="131435"/>
                  </a:lnTo>
                  <a:lnTo>
                    <a:pt x="76200" y="1359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3667"/>
            <p:cNvSpPr/>
            <p:nvPr>
              <p:custDataLst>
                <p:tags r:id="rId24"/>
              </p:custDataLst>
            </p:nvPr>
          </p:nvSpPr>
          <p:spPr>
            <a:xfrm>
              <a:off x="6210300" y="5499100"/>
              <a:ext cx="95251" cy="31751"/>
            </a:xfrm>
            <a:custGeom>
              <a:avLst/>
              <a:gdLst/>
              <a:ahLst/>
              <a:cxnLst/>
              <a:rect l="0" t="0" r="0" b="0"/>
              <a:pathLst>
                <a:path w="95251" h="31751">
                  <a:moveTo>
                    <a:pt x="0" y="31750"/>
                  </a:moveTo>
                  <a:lnTo>
                    <a:pt x="0" y="31750"/>
                  </a:lnTo>
                  <a:lnTo>
                    <a:pt x="12961" y="26681"/>
                  </a:lnTo>
                  <a:lnTo>
                    <a:pt x="55242" y="1512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3668"/>
            <p:cNvSpPr/>
            <p:nvPr>
              <p:custDataLst>
                <p:tags r:id="rId25"/>
              </p:custDataLst>
            </p:nvPr>
          </p:nvSpPr>
          <p:spPr>
            <a:xfrm>
              <a:off x="6242157" y="5384800"/>
              <a:ext cx="57044" cy="262910"/>
            </a:xfrm>
            <a:custGeom>
              <a:avLst/>
              <a:gdLst/>
              <a:ahLst/>
              <a:cxnLst/>
              <a:rect l="0" t="0" r="0" b="0"/>
              <a:pathLst>
                <a:path w="57044" h="262910">
                  <a:moveTo>
                    <a:pt x="18943" y="0"/>
                  </a:moveTo>
                  <a:lnTo>
                    <a:pt x="18943" y="0"/>
                  </a:lnTo>
                  <a:lnTo>
                    <a:pt x="15572" y="0"/>
                  </a:lnTo>
                  <a:lnTo>
                    <a:pt x="12036" y="5645"/>
                  </a:lnTo>
                  <a:lnTo>
                    <a:pt x="4015" y="36628"/>
                  </a:lnTo>
                  <a:lnTo>
                    <a:pt x="1115" y="81408"/>
                  </a:lnTo>
                  <a:lnTo>
                    <a:pt x="436" y="116615"/>
                  </a:lnTo>
                  <a:lnTo>
                    <a:pt x="134" y="153429"/>
                  </a:lnTo>
                  <a:lnTo>
                    <a:pt x="0" y="190957"/>
                  </a:lnTo>
                  <a:lnTo>
                    <a:pt x="6667" y="230930"/>
                  </a:lnTo>
                  <a:lnTo>
                    <a:pt x="14208" y="253906"/>
                  </a:lnTo>
                  <a:lnTo>
                    <a:pt x="17903" y="258171"/>
                  </a:lnTo>
                  <a:lnTo>
                    <a:pt x="27652" y="262909"/>
                  </a:lnTo>
                  <a:lnTo>
                    <a:pt x="33216" y="262761"/>
                  </a:lnTo>
                  <a:lnTo>
                    <a:pt x="57043" y="254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3669"/>
            <p:cNvSpPr/>
            <p:nvPr>
              <p:custDataLst>
                <p:tags r:id="rId26"/>
              </p:custDataLst>
            </p:nvPr>
          </p:nvSpPr>
          <p:spPr>
            <a:xfrm>
              <a:off x="6108700" y="5525906"/>
              <a:ext cx="39808" cy="152341"/>
            </a:xfrm>
            <a:custGeom>
              <a:avLst/>
              <a:gdLst/>
              <a:ahLst/>
              <a:cxnLst/>
              <a:rect l="0" t="0" r="0" b="0"/>
              <a:pathLst>
                <a:path w="39808" h="152341">
                  <a:moveTo>
                    <a:pt x="31750" y="17644"/>
                  </a:moveTo>
                  <a:lnTo>
                    <a:pt x="31750" y="17644"/>
                  </a:lnTo>
                  <a:lnTo>
                    <a:pt x="22911" y="3338"/>
                  </a:lnTo>
                  <a:lnTo>
                    <a:pt x="18885" y="703"/>
                  </a:lnTo>
                  <a:lnTo>
                    <a:pt x="16823" y="0"/>
                  </a:lnTo>
                  <a:lnTo>
                    <a:pt x="10769" y="1100"/>
                  </a:lnTo>
                  <a:lnTo>
                    <a:pt x="7179" y="2381"/>
                  </a:lnTo>
                  <a:lnTo>
                    <a:pt x="4786" y="5352"/>
                  </a:lnTo>
                  <a:lnTo>
                    <a:pt x="2128" y="14298"/>
                  </a:lnTo>
                  <a:lnTo>
                    <a:pt x="4002" y="31234"/>
                  </a:lnTo>
                  <a:lnTo>
                    <a:pt x="16731" y="56625"/>
                  </a:lnTo>
                  <a:lnTo>
                    <a:pt x="38239" y="92984"/>
                  </a:lnTo>
                  <a:lnTo>
                    <a:pt x="39807" y="108043"/>
                  </a:lnTo>
                  <a:lnTo>
                    <a:pt x="37447" y="123438"/>
                  </a:lnTo>
                  <a:lnTo>
                    <a:pt x="31695" y="137336"/>
                  </a:lnTo>
                  <a:lnTo>
                    <a:pt x="22553" y="146805"/>
                  </a:lnTo>
                  <a:lnTo>
                    <a:pt x="12846" y="151954"/>
                  </a:lnTo>
                  <a:lnTo>
                    <a:pt x="9269" y="152340"/>
                  </a:lnTo>
                  <a:lnTo>
                    <a:pt x="6179" y="151891"/>
                  </a:lnTo>
                  <a:lnTo>
                    <a:pt x="4120" y="150886"/>
                  </a:lnTo>
                  <a:lnTo>
                    <a:pt x="2746" y="149512"/>
                  </a:lnTo>
                  <a:lnTo>
                    <a:pt x="0" y="1446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3670"/>
            <p:cNvSpPr/>
            <p:nvPr>
              <p:custDataLst>
                <p:tags r:id="rId27"/>
              </p:custDataLst>
            </p:nvPr>
          </p:nvSpPr>
          <p:spPr>
            <a:xfrm>
              <a:off x="5797550" y="5554500"/>
              <a:ext cx="125211" cy="392832"/>
            </a:xfrm>
            <a:custGeom>
              <a:avLst/>
              <a:gdLst/>
              <a:ahLst/>
              <a:cxnLst/>
              <a:rect l="0" t="0" r="0" b="0"/>
              <a:pathLst>
                <a:path w="125211" h="392832">
                  <a:moveTo>
                    <a:pt x="0" y="77950"/>
                  </a:moveTo>
                  <a:lnTo>
                    <a:pt x="0" y="77950"/>
                  </a:lnTo>
                  <a:lnTo>
                    <a:pt x="3371" y="81321"/>
                  </a:lnTo>
                  <a:lnTo>
                    <a:pt x="20265" y="126385"/>
                  </a:lnTo>
                  <a:lnTo>
                    <a:pt x="29232" y="164858"/>
                  </a:lnTo>
                  <a:lnTo>
                    <a:pt x="37922" y="207827"/>
                  </a:lnTo>
                  <a:lnTo>
                    <a:pt x="45782" y="252090"/>
                  </a:lnTo>
                  <a:lnTo>
                    <a:pt x="51627" y="295281"/>
                  </a:lnTo>
                  <a:lnTo>
                    <a:pt x="54695" y="332350"/>
                  </a:lnTo>
                  <a:lnTo>
                    <a:pt x="56423" y="373461"/>
                  </a:lnTo>
                  <a:lnTo>
                    <a:pt x="56121" y="388499"/>
                  </a:lnTo>
                  <a:lnTo>
                    <a:pt x="55053" y="391521"/>
                  </a:lnTo>
                  <a:lnTo>
                    <a:pt x="53635" y="392831"/>
                  </a:lnTo>
                  <a:lnTo>
                    <a:pt x="48297" y="384879"/>
                  </a:lnTo>
                  <a:lnTo>
                    <a:pt x="33372" y="337545"/>
                  </a:lnTo>
                  <a:lnTo>
                    <a:pt x="25181" y="292103"/>
                  </a:lnTo>
                  <a:lnTo>
                    <a:pt x="21020" y="265168"/>
                  </a:lnTo>
                  <a:lnTo>
                    <a:pt x="18247" y="235923"/>
                  </a:lnTo>
                  <a:lnTo>
                    <a:pt x="16398" y="205138"/>
                  </a:lnTo>
                  <a:lnTo>
                    <a:pt x="15165" y="173325"/>
                  </a:lnTo>
                  <a:lnTo>
                    <a:pt x="15049" y="145061"/>
                  </a:lnTo>
                  <a:lnTo>
                    <a:pt x="15677" y="119163"/>
                  </a:lnTo>
                  <a:lnTo>
                    <a:pt x="19667" y="74395"/>
                  </a:lnTo>
                  <a:lnTo>
                    <a:pt x="33814" y="28213"/>
                  </a:lnTo>
                  <a:lnTo>
                    <a:pt x="45368" y="10924"/>
                  </a:lnTo>
                  <a:lnTo>
                    <a:pt x="61321" y="2300"/>
                  </a:lnTo>
                  <a:lnTo>
                    <a:pt x="70514" y="0"/>
                  </a:lnTo>
                  <a:lnTo>
                    <a:pt x="88254" y="3089"/>
                  </a:lnTo>
                  <a:lnTo>
                    <a:pt x="104841" y="12223"/>
                  </a:lnTo>
                  <a:lnTo>
                    <a:pt x="119268" y="25690"/>
                  </a:lnTo>
                  <a:lnTo>
                    <a:pt x="125210" y="46727"/>
                  </a:lnTo>
                  <a:lnTo>
                    <a:pt x="124087" y="71129"/>
                  </a:lnTo>
                  <a:lnTo>
                    <a:pt x="110850" y="104699"/>
                  </a:lnTo>
                  <a:lnTo>
                    <a:pt x="89367" y="134167"/>
                  </a:lnTo>
                  <a:lnTo>
                    <a:pt x="55208" y="154750"/>
                  </a:lnTo>
                  <a:lnTo>
                    <a:pt x="50916" y="155961"/>
                  </a:lnTo>
                  <a:lnTo>
                    <a:pt x="47350" y="156063"/>
                  </a:lnTo>
                  <a:lnTo>
                    <a:pt x="38100" y="154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3671"/>
            <p:cNvSpPr/>
            <p:nvPr>
              <p:custDataLst>
                <p:tags r:id="rId28"/>
              </p:custDataLst>
            </p:nvPr>
          </p:nvSpPr>
          <p:spPr>
            <a:xfrm>
              <a:off x="5981918" y="5557394"/>
              <a:ext cx="78976" cy="143896"/>
            </a:xfrm>
            <a:custGeom>
              <a:avLst/>
              <a:gdLst/>
              <a:ahLst/>
              <a:cxnLst/>
              <a:rect l="0" t="0" r="0" b="0"/>
              <a:pathLst>
                <a:path w="78976" h="143896">
                  <a:moveTo>
                    <a:pt x="56932" y="11556"/>
                  </a:moveTo>
                  <a:lnTo>
                    <a:pt x="56932" y="11556"/>
                  </a:lnTo>
                  <a:lnTo>
                    <a:pt x="35270" y="1430"/>
                  </a:lnTo>
                  <a:lnTo>
                    <a:pt x="27078" y="0"/>
                  </a:lnTo>
                  <a:lnTo>
                    <a:pt x="23624" y="1030"/>
                  </a:lnTo>
                  <a:lnTo>
                    <a:pt x="17905" y="5937"/>
                  </a:lnTo>
                  <a:lnTo>
                    <a:pt x="3976" y="26746"/>
                  </a:lnTo>
                  <a:lnTo>
                    <a:pt x="0" y="49116"/>
                  </a:lnTo>
                  <a:lnTo>
                    <a:pt x="3609" y="87596"/>
                  </a:lnTo>
                  <a:lnTo>
                    <a:pt x="17472" y="128412"/>
                  </a:lnTo>
                  <a:lnTo>
                    <a:pt x="29280" y="139456"/>
                  </a:lnTo>
                  <a:lnTo>
                    <a:pt x="36381" y="143389"/>
                  </a:lnTo>
                  <a:lnTo>
                    <a:pt x="43232" y="143895"/>
                  </a:lnTo>
                  <a:lnTo>
                    <a:pt x="56487" y="138812"/>
                  </a:lnTo>
                  <a:lnTo>
                    <a:pt x="72479" y="124050"/>
                  </a:lnTo>
                  <a:lnTo>
                    <a:pt x="77952" y="108591"/>
                  </a:lnTo>
                  <a:lnTo>
                    <a:pt x="78975" y="89255"/>
                  </a:lnTo>
                  <a:lnTo>
                    <a:pt x="71616" y="56685"/>
                  </a:lnTo>
                  <a:lnTo>
                    <a:pt x="56487" y="27526"/>
                  </a:lnTo>
                  <a:lnTo>
                    <a:pt x="49679" y="19359"/>
                  </a:lnTo>
                  <a:lnTo>
                    <a:pt x="47863" y="18170"/>
                  </a:lnTo>
                  <a:lnTo>
                    <a:pt x="44232" y="179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8" name="SMARTInkShape-Group596"/>
          <p:cNvGrpSpPr/>
          <p:nvPr/>
        </p:nvGrpSpPr>
        <p:grpSpPr>
          <a:xfrm>
            <a:off x="4126853" y="5143503"/>
            <a:ext cx="4401441" cy="914071"/>
            <a:chOff x="4126853" y="5143503"/>
            <a:chExt cx="4401441" cy="914071"/>
          </a:xfrm>
        </p:grpSpPr>
        <p:sp>
          <p:nvSpPr>
            <p:cNvPr id="248" name="SMARTInkShape-3672"/>
            <p:cNvSpPr/>
            <p:nvPr>
              <p:custDataLst>
                <p:tags r:id="rId8"/>
              </p:custDataLst>
            </p:nvPr>
          </p:nvSpPr>
          <p:spPr>
            <a:xfrm>
              <a:off x="7588250" y="5454650"/>
              <a:ext cx="120651" cy="146551"/>
            </a:xfrm>
            <a:custGeom>
              <a:avLst/>
              <a:gdLst/>
              <a:ahLst/>
              <a:cxnLst/>
              <a:rect l="0" t="0" r="0" b="0"/>
              <a:pathLst>
                <a:path w="120651" h="1465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17676" y="22322"/>
                  </a:lnTo>
                  <a:lnTo>
                    <a:pt x="29649" y="66106"/>
                  </a:lnTo>
                  <a:lnTo>
                    <a:pt x="40849" y="105116"/>
                  </a:lnTo>
                  <a:lnTo>
                    <a:pt x="58095" y="143473"/>
                  </a:lnTo>
                  <a:lnTo>
                    <a:pt x="61308" y="145743"/>
                  </a:lnTo>
                  <a:lnTo>
                    <a:pt x="64860" y="146550"/>
                  </a:lnTo>
                  <a:lnTo>
                    <a:pt x="68640" y="146384"/>
                  </a:lnTo>
                  <a:lnTo>
                    <a:pt x="76603" y="140554"/>
                  </a:lnTo>
                  <a:lnTo>
                    <a:pt x="93213" y="116194"/>
                  </a:lnTo>
                  <a:lnTo>
                    <a:pt x="120650" y="63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3673"/>
            <p:cNvSpPr/>
            <p:nvPr>
              <p:custDataLst>
                <p:tags r:id="rId9"/>
              </p:custDataLst>
            </p:nvPr>
          </p:nvSpPr>
          <p:spPr>
            <a:xfrm>
              <a:off x="7448550" y="5436483"/>
              <a:ext cx="114301" cy="152626"/>
            </a:xfrm>
            <a:custGeom>
              <a:avLst/>
              <a:gdLst/>
              <a:ahLst/>
              <a:cxnLst/>
              <a:rect l="0" t="0" r="0" b="0"/>
              <a:pathLst>
                <a:path w="114301" h="152626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6907" y="441"/>
                  </a:lnTo>
                  <a:lnTo>
                    <a:pt x="8839" y="0"/>
                  </a:lnTo>
                  <a:lnTo>
                    <a:pt x="18297" y="2749"/>
                  </a:lnTo>
                  <a:lnTo>
                    <a:pt x="33408" y="14774"/>
                  </a:lnTo>
                  <a:lnTo>
                    <a:pt x="51292" y="41856"/>
                  </a:lnTo>
                  <a:lnTo>
                    <a:pt x="61794" y="88227"/>
                  </a:lnTo>
                  <a:lnTo>
                    <a:pt x="65738" y="119907"/>
                  </a:lnTo>
                  <a:lnTo>
                    <a:pt x="59616" y="141916"/>
                  </a:lnTo>
                  <a:lnTo>
                    <a:pt x="55188" y="150307"/>
                  </a:lnTo>
                  <a:lnTo>
                    <a:pt x="53020" y="152121"/>
                  </a:lnTo>
                  <a:lnTo>
                    <a:pt x="50869" y="152625"/>
                  </a:lnTo>
                  <a:lnTo>
                    <a:pt x="48729" y="152256"/>
                  </a:lnTo>
                  <a:lnTo>
                    <a:pt x="44469" y="146201"/>
                  </a:lnTo>
                  <a:lnTo>
                    <a:pt x="42346" y="141623"/>
                  </a:lnTo>
                  <a:lnTo>
                    <a:pt x="43751" y="127129"/>
                  </a:lnTo>
                  <a:lnTo>
                    <a:pt x="56237" y="91610"/>
                  </a:lnTo>
                  <a:lnTo>
                    <a:pt x="70149" y="62803"/>
                  </a:lnTo>
                  <a:lnTo>
                    <a:pt x="98313" y="30825"/>
                  </a:lnTo>
                  <a:lnTo>
                    <a:pt x="114300" y="181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3674"/>
            <p:cNvSpPr/>
            <p:nvPr>
              <p:custDataLst>
                <p:tags r:id="rId10"/>
              </p:custDataLst>
            </p:nvPr>
          </p:nvSpPr>
          <p:spPr>
            <a:xfrm>
              <a:off x="7327900" y="5446890"/>
              <a:ext cx="88901" cy="166511"/>
            </a:xfrm>
            <a:custGeom>
              <a:avLst/>
              <a:gdLst/>
              <a:ahLst/>
              <a:cxnLst/>
              <a:rect l="0" t="0" r="0" b="0"/>
              <a:pathLst>
                <a:path w="88901" h="166511">
                  <a:moveTo>
                    <a:pt x="0" y="58560"/>
                  </a:moveTo>
                  <a:lnTo>
                    <a:pt x="0" y="58560"/>
                  </a:lnTo>
                  <a:lnTo>
                    <a:pt x="3370" y="58560"/>
                  </a:lnTo>
                  <a:lnTo>
                    <a:pt x="48102" y="36898"/>
                  </a:lnTo>
                  <a:lnTo>
                    <a:pt x="72500" y="23840"/>
                  </a:lnTo>
                  <a:lnTo>
                    <a:pt x="84198" y="12790"/>
                  </a:lnTo>
                  <a:lnTo>
                    <a:pt x="87176" y="8291"/>
                  </a:lnTo>
                  <a:lnTo>
                    <a:pt x="88457" y="4586"/>
                  </a:lnTo>
                  <a:lnTo>
                    <a:pt x="88604" y="1410"/>
                  </a:lnTo>
                  <a:lnTo>
                    <a:pt x="85880" y="0"/>
                  </a:lnTo>
                  <a:lnTo>
                    <a:pt x="75329" y="312"/>
                  </a:lnTo>
                  <a:lnTo>
                    <a:pt x="63112" y="6567"/>
                  </a:lnTo>
                  <a:lnTo>
                    <a:pt x="34652" y="31199"/>
                  </a:lnTo>
                  <a:lnTo>
                    <a:pt x="24102" y="50633"/>
                  </a:lnTo>
                  <a:lnTo>
                    <a:pt x="16077" y="83493"/>
                  </a:lnTo>
                  <a:lnTo>
                    <a:pt x="14952" y="94231"/>
                  </a:lnTo>
                  <a:lnTo>
                    <a:pt x="19345" y="113690"/>
                  </a:lnTo>
                  <a:lnTo>
                    <a:pt x="33718" y="138630"/>
                  </a:lnTo>
                  <a:lnTo>
                    <a:pt x="39412" y="145806"/>
                  </a:lnTo>
                  <a:lnTo>
                    <a:pt x="57028" y="155662"/>
                  </a:lnTo>
                  <a:lnTo>
                    <a:pt x="88900" y="1665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3675"/>
            <p:cNvSpPr/>
            <p:nvPr>
              <p:custDataLst>
                <p:tags r:id="rId11"/>
              </p:custDataLst>
            </p:nvPr>
          </p:nvSpPr>
          <p:spPr>
            <a:xfrm>
              <a:off x="7222641" y="5435600"/>
              <a:ext cx="111610" cy="19051"/>
            </a:xfrm>
            <a:custGeom>
              <a:avLst/>
              <a:gdLst/>
              <a:ahLst/>
              <a:cxnLst/>
              <a:rect l="0" t="0" r="0" b="0"/>
              <a:pathLst>
                <a:path w="111610" h="19051">
                  <a:moveTo>
                    <a:pt x="3659" y="19050"/>
                  </a:moveTo>
                  <a:lnTo>
                    <a:pt x="3659" y="19050"/>
                  </a:lnTo>
                  <a:lnTo>
                    <a:pt x="0" y="19050"/>
                  </a:lnTo>
                  <a:lnTo>
                    <a:pt x="1562" y="19050"/>
                  </a:lnTo>
                  <a:lnTo>
                    <a:pt x="40102" y="10212"/>
                  </a:lnTo>
                  <a:lnTo>
                    <a:pt x="81642" y="4123"/>
                  </a:lnTo>
                  <a:lnTo>
                    <a:pt x="11160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3676"/>
            <p:cNvSpPr/>
            <p:nvPr>
              <p:custDataLst>
                <p:tags r:id="rId12"/>
              </p:custDataLst>
            </p:nvPr>
          </p:nvSpPr>
          <p:spPr>
            <a:xfrm>
              <a:off x="7264400" y="5323849"/>
              <a:ext cx="69851" cy="299461"/>
            </a:xfrm>
            <a:custGeom>
              <a:avLst/>
              <a:gdLst/>
              <a:ahLst/>
              <a:cxnLst/>
              <a:rect l="0" t="0" r="0" b="0"/>
              <a:pathLst>
                <a:path w="69851" h="299461">
                  <a:moveTo>
                    <a:pt x="0" y="29201"/>
                  </a:moveTo>
                  <a:lnTo>
                    <a:pt x="0" y="29201"/>
                  </a:lnTo>
                  <a:lnTo>
                    <a:pt x="8838" y="6057"/>
                  </a:lnTo>
                  <a:lnTo>
                    <a:pt x="12865" y="1275"/>
                  </a:lnTo>
                  <a:lnTo>
                    <a:pt x="14927" y="0"/>
                  </a:lnTo>
                  <a:lnTo>
                    <a:pt x="16301" y="561"/>
                  </a:lnTo>
                  <a:lnTo>
                    <a:pt x="17218" y="2347"/>
                  </a:lnTo>
                  <a:lnTo>
                    <a:pt x="18809" y="37293"/>
                  </a:lnTo>
                  <a:lnTo>
                    <a:pt x="18942" y="67370"/>
                  </a:lnTo>
                  <a:lnTo>
                    <a:pt x="19002" y="103785"/>
                  </a:lnTo>
                  <a:lnTo>
                    <a:pt x="17618" y="143488"/>
                  </a:lnTo>
                  <a:lnTo>
                    <a:pt x="12298" y="184652"/>
                  </a:lnTo>
                  <a:lnTo>
                    <a:pt x="8993" y="220822"/>
                  </a:lnTo>
                  <a:lnTo>
                    <a:pt x="7133" y="263307"/>
                  </a:lnTo>
                  <a:lnTo>
                    <a:pt x="8463" y="288125"/>
                  </a:lnTo>
                  <a:lnTo>
                    <a:pt x="9875" y="292834"/>
                  </a:lnTo>
                  <a:lnTo>
                    <a:pt x="12228" y="295972"/>
                  </a:lnTo>
                  <a:lnTo>
                    <a:pt x="18604" y="299460"/>
                  </a:lnTo>
                  <a:lnTo>
                    <a:pt x="29906" y="297247"/>
                  </a:lnTo>
                  <a:lnTo>
                    <a:pt x="36871" y="294682"/>
                  </a:lnTo>
                  <a:lnTo>
                    <a:pt x="50254" y="282424"/>
                  </a:lnTo>
                  <a:lnTo>
                    <a:pt x="69850" y="2578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3677"/>
            <p:cNvSpPr/>
            <p:nvPr>
              <p:custDataLst>
                <p:tags r:id="rId13"/>
              </p:custDataLst>
            </p:nvPr>
          </p:nvSpPr>
          <p:spPr>
            <a:xfrm>
              <a:off x="7105650" y="5496246"/>
              <a:ext cx="83181" cy="137234"/>
            </a:xfrm>
            <a:custGeom>
              <a:avLst/>
              <a:gdLst/>
              <a:ahLst/>
              <a:cxnLst/>
              <a:rect l="0" t="0" r="0" b="0"/>
              <a:pathLst>
                <a:path w="83181" h="137234">
                  <a:moveTo>
                    <a:pt x="0" y="34604"/>
                  </a:moveTo>
                  <a:lnTo>
                    <a:pt x="0" y="34604"/>
                  </a:lnTo>
                  <a:lnTo>
                    <a:pt x="6907" y="81075"/>
                  </a:lnTo>
                  <a:lnTo>
                    <a:pt x="11937" y="126200"/>
                  </a:lnTo>
                  <a:lnTo>
                    <a:pt x="12360" y="134815"/>
                  </a:lnTo>
                  <a:lnTo>
                    <a:pt x="11768" y="136689"/>
                  </a:lnTo>
                  <a:lnTo>
                    <a:pt x="10668" y="137233"/>
                  </a:lnTo>
                  <a:lnTo>
                    <a:pt x="9228" y="136890"/>
                  </a:lnTo>
                  <a:lnTo>
                    <a:pt x="7630" y="128983"/>
                  </a:lnTo>
                  <a:lnTo>
                    <a:pt x="7930" y="86439"/>
                  </a:lnTo>
                  <a:lnTo>
                    <a:pt x="15834" y="49335"/>
                  </a:lnTo>
                  <a:lnTo>
                    <a:pt x="23662" y="20938"/>
                  </a:lnTo>
                  <a:lnTo>
                    <a:pt x="30742" y="8304"/>
                  </a:lnTo>
                  <a:lnTo>
                    <a:pt x="36017" y="4371"/>
                  </a:lnTo>
                  <a:lnTo>
                    <a:pt x="49404" y="0"/>
                  </a:lnTo>
                  <a:lnTo>
                    <a:pt x="69436" y="911"/>
                  </a:lnTo>
                  <a:lnTo>
                    <a:pt x="74513" y="5086"/>
                  </a:lnTo>
                  <a:lnTo>
                    <a:pt x="82036" y="19133"/>
                  </a:lnTo>
                  <a:lnTo>
                    <a:pt x="83180" y="60554"/>
                  </a:lnTo>
                  <a:lnTo>
                    <a:pt x="80793" y="93613"/>
                  </a:lnTo>
                  <a:lnTo>
                    <a:pt x="77560" y="103829"/>
                  </a:lnTo>
                  <a:lnTo>
                    <a:pt x="76200" y="1044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3678"/>
            <p:cNvSpPr/>
            <p:nvPr>
              <p:custDataLst>
                <p:tags r:id="rId14"/>
              </p:custDataLst>
            </p:nvPr>
          </p:nvSpPr>
          <p:spPr>
            <a:xfrm>
              <a:off x="7042150" y="5426180"/>
              <a:ext cx="12701" cy="9421"/>
            </a:xfrm>
            <a:custGeom>
              <a:avLst/>
              <a:gdLst/>
              <a:ahLst/>
              <a:cxnLst/>
              <a:rect l="0" t="0" r="0" b="0"/>
              <a:pathLst>
                <a:path w="12701" h="9421">
                  <a:moveTo>
                    <a:pt x="0" y="9420"/>
                  </a:moveTo>
                  <a:lnTo>
                    <a:pt x="0" y="9420"/>
                  </a:lnTo>
                  <a:lnTo>
                    <a:pt x="3370" y="6049"/>
                  </a:lnTo>
                  <a:lnTo>
                    <a:pt x="5026" y="2512"/>
                  </a:lnTo>
                  <a:lnTo>
                    <a:pt x="5467" y="582"/>
                  </a:lnTo>
                  <a:lnTo>
                    <a:pt x="6466" y="0"/>
                  </a:lnTo>
                  <a:lnTo>
                    <a:pt x="7839" y="318"/>
                  </a:lnTo>
                  <a:lnTo>
                    <a:pt x="12700" y="30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3679"/>
            <p:cNvSpPr/>
            <p:nvPr>
              <p:custDataLst>
                <p:tags r:id="rId15"/>
              </p:custDataLst>
            </p:nvPr>
          </p:nvSpPr>
          <p:spPr>
            <a:xfrm>
              <a:off x="7057829" y="5492750"/>
              <a:ext cx="9722" cy="146051"/>
            </a:xfrm>
            <a:custGeom>
              <a:avLst/>
              <a:gdLst/>
              <a:ahLst/>
              <a:cxnLst/>
              <a:rect l="0" t="0" r="0" b="0"/>
              <a:pathLst>
                <a:path w="9722" h="1460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439" y="42376"/>
                  </a:lnTo>
                  <a:lnTo>
                    <a:pt x="3094" y="79349"/>
                  </a:lnTo>
                  <a:lnTo>
                    <a:pt x="6687" y="125976"/>
                  </a:lnTo>
                  <a:lnTo>
                    <a:pt x="9721" y="146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3680"/>
            <p:cNvSpPr/>
            <p:nvPr>
              <p:custDataLst>
                <p:tags r:id="rId16"/>
              </p:custDataLst>
            </p:nvPr>
          </p:nvSpPr>
          <p:spPr>
            <a:xfrm>
              <a:off x="4126853" y="5143503"/>
              <a:ext cx="4401441" cy="914071"/>
            </a:xfrm>
            <a:custGeom>
              <a:avLst/>
              <a:gdLst/>
              <a:ahLst/>
              <a:cxnLst/>
              <a:rect l="0" t="0" r="0" b="0"/>
              <a:pathLst>
                <a:path w="4401441" h="914071">
                  <a:moveTo>
                    <a:pt x="318147" y="901697"/>
                  </a:moveTo>
                  <a:lnTo>
                    <a:pt x="318147" y="901697"/>
                  </a:lnTo>
                  <a:lnTo>
                    <a:pt x="321518" y="905068"/>
                  </a:lnTo>
                  <a:lnTo>
                    <a:pt x="360695" y="913906"/>
                  </a:lnTo>
                  <a:lnTo>
                    <a:pt x="387435" y="914070"/>
                  </a:lnTo>
                  <a:lnTo>
                    <a:pt x="420783" y="912063"/>
                  </a:lnTo>
                  <a:lnTo>
                    <a:pt x="458538" y="908607"/>
                  </a:lnTo>
                  <a:lnTo>
                    <a:pt x="506285" y="902071"/>
                  </a:lnTo>
                  <a:lnTo>
                    <a:pt x="560695" y="893479"/>
                  </a:lnTo>
                  <a:lnTo>
                    <a:pt x="619545" y="883518"/>
                  </a:lnTo>
                  <a:lnTo>
                    <a:pt x="691940" y="871938"/>
                  </a:lnTo>
                  <a:lnTo>
                    <a:pt x="773365" y="859280"/>
                  </a:lnTo>
                  <a:lnTo>
                    <a:pt x="860809" y="845903"/>
                  </a:lnTo>
                  <a:lnTo>
                    <a:pt x="959321" y="832751"/>
                  </a:lnTo>
                  <a:lnTo>
                    <a:pt x="1065214" y="819749"/>
                  </a:lnTo>
                  <a:lnTo>
                    <a:pt x="1176024" y="806849"/>
                  </a:lnTo>
                  <a:lnTo>
                    <a:pt x="1295054" y="795426"/>
                  </a:lnTo>
                  <a:lnTo>
                    <a:pt x="1419563" y="784989"/>
                  </a:lnTo>
                  <a:lnTo>
                    <a:pt x="1547724" y="775208"/>
                  </a:lnTo>
                  <a:lnTo>
                    <a:pt x="1683966" y="766572"/>
                  </a:lnTo>
                  <a:lnTo>
                    <a:pt x="1825593" y="758696"/>
                  </a:lnTo>
                  <a:lnTo>
                    <a:pt x="1970811" y="751329"/>
                  </a:lnTo>
                  <a:lnTo>
                    <a:pt x="2117012" y="747124"/>
                  </a:lnTo>
                  <a:lnTo>
                    <a:pt x="2263869" y="745026"/>
                  </a:lnTo>
                  <a:lnTo>
                    <a:pt x="2411161" y="744333"/>
                  </a:lnTo>
                  <a:lnTo>
                    <a:pt x="2555217" y="745988"/>
                  </a:lnTo>
                  <a:lnTo>
                    <a:pt x="2697116" y="749207"/>
                  </a:lnTo>
                  <a:lnTo>
                    <a:pt x="2837576" y="753471"/>
                  </a:lnTo>
                  <a:lnTo>
                    <a:pt x="2975666" y="759136"/>
                  </a:lnTo>
                  <a:lnTo>
                    <a:pt x="3112176" y="765734"/>
                  </a:lnTo>
                  <a:lnTo>
                    <a:pt x="3247633" y="772955"/>
                  </a:lnTo>
                  <a:lnTo>
                    <a:pt x="3373215" y="781297"/>
                  </a:lnTo>
                  <a:lnTo>
                    <a:pt x="3492214" y="790386"/>
                  </a:lnTo>
                  <a:lnTo>
                    <a:pt x="3606825" y="799973"/>
                  </a:lnTo>
                  <a:lnTo>
                    <a:pt x="3710749" y="809186"/>
                  </a:lnTo>
                  <a:lnTo>
                    <a:pt x="3807549" y="818151"/>
                  </a:lnTo>
                  <a:lnTo>
                    <a:pt x="3899597" y="826950"/>
                  </a:lnTo>
                  <a:lnTo>
                    <a:pt x="3980014" y="834932"/>
                  </a:lnTo>
                  <a:lnTo>
                    <a:pt x="4052675" y="842370"/>
                  </a:lnTo>
                  <a:lnTo>
                    <a:pt x="4120165" y="849445"/>
                  </a:lnTo>
                  <a:lnTo>
                    <a:pt x="4174331" y="854163"/>
                  </a:lnTo>
                  <a:lnTo>
                    <a:pt x="4219614" y="857307"/>
                  </a:lnTo>
                  <a:lnTo>
                    <a:pt x="4258975" y="859403"/>
                  </a:lnTo>
                  <a:lnTo>
                    <a:pt x="4290154" y="860095"/>
                  </a:lnTo>
                  <a:lnTo>
                    <a:pt x="4315880" y="859852"/>
                  </a:lnTo>
                  <a:lnTo>
                    <a:pt x="4354811" y="856994"/>
                  </a:lnTo>
                  <a:lnTo>
                    <a:pt x="4379170" y="851019"/>
                  </a:lnTo>
                  <a:lnTo>
                    <a:pt x="4393289" y="841779"/>
                  </a:lnTo>
                  <a:lnTo>
                    <a:pt x="4398041" y="836352"/>
                  </a:lnTo>
                  <a:lnTo>
                    <a:pt x="4401440" y="820914"/>
                  </a:lnTo>
                  <a:lnTo>
                    <a:pt x="4397506" y="790508"/>
                  </a:lnTo>
                  <a:lnTo>
                    <a:pt x="4383639" y="754687"/>
                  </a:lnTo>
                  <a:lnTo>
                    <a:pt x="4353671" y="708029"/>
                  </a:lnTo>
                  <a:lnTo>
                    <a:pt x="4325643" y="660477"/>
                  </a:lnTo>
                  <a:lnTo>
                    <a:pt x="4301605" y="618262"/>
                  </a:lnTo>
                  <a:lnTo>
                    <a:pt x="4289374" y="587470"/>
                  </a:lnTo>
                  <a:lnTo>
                    <a:pt x="4283162" y="549654"/>
                  </a:lnTo>
                  <a:lnTo>
                    <a:pt x="4282414" y="519456"/>
                  </a:lnTo>
                  <a:lnTo>
                    <a:pt x="4284434" y="482516"/>
                  </a:lnTo>
                  <a:lnTo>
                    <a:pt x="4289566" y="444461"/>
                  </a:lnTo>
                  <a:lnTo>
                    <a:pt x="4296549" y="407086"/>
                  </a:lnTo>
                  <a:lnTo>
                    <a:pt x="4304357" y="371661"/>
                  </a:lnTo>
                  <a:lnTo>
                    <a:pt x="4310649" y="335220"/>
                  </a:lnTo>
                  <a:lnTo>
                    <a:pt x="4314387" y="299268"/>
                  </a:lnTo>
                  <a:lnTo>
                    <a:pt x="4312525" y="252672"/>
                  </a:lnTo>
                  <a:lnTo>
                    <a:pt x="4303692" y="206489"/>
                  </a:lnTo>
                  <a:lnTo>
                    <a:pt x="4288568" y="173352"/>
                  </a:lnTo>
                  <a:lnTo>
                    <a:pt x="4252887" y="127814"/>
                  </a:lnTo>
                  <a:lnTo>
                    <a:pt x="4227418" y="108526"/>
                  </a:lnTo>
                  <a:lnTo>
                    <a:pt x="4180005" y="77572"/>
                  </a:lnTo>
                  <a:lnTo>
                    <a:pt x="4133451" y="59535"/>
                  </a:lnTo>
                  <a:lnTo>
                    <a:pt x="4085974" y="50015"/>
                  </a:lnTo>
                  <a:lnTo>
                    <a:pt x="4046374" y="46921"/>
                  </a:lnTo>
                  <a:lnTo>
                    <a:pt x="4000787" y="44841"/>
                  </a:lnTo>
                  <a:lnTo>
                    <a:pt x="3974801" y="43299"/>
                  </a:lnTo>
                  <a:lnTo>
                    <a:pt x="3947600" y="41565"/>
                  </a:lnTo>
                  <a:lnTo>
                    <a:pt x="3918176" y="39703"/>
                  </a:lnTo>
                  <a:lnTo>
                    <a:pt x="3887272" y="37756"/>
                  </a:lnTo>
                  <a:lnTo>
                    <a:pt x="3855381" y="35753"/>
                  </a:lnTo>
                  <a:lnTo>
                    <a:pt x="3821419" y="33007"/>
                  </a:lnTo>
                  <a:lnTo>
                    <a:pt x="3786078" y="29765"/>
                  </a:lnTo>
                  <a:lnTo>
                    <a:pt x="3749817" y="26192"/>
                  </a:lnTo>
                  <a:lnTo>
                    <a:pt x="3710122" y="23105"/>
                  </a:lnTo>
                  <a:lnTo>
                    <a:pt x="3668136" y="20341"/>
                  </a:lnTo>
                  <a:lnTo>
                    <a:pt x="3624623" y="17793"/>
                  </a:lnTo>
                  <a:lnTo>
                    <a:pt x="3577975" y="15388"/>
                  </a:lnTo>
                  <a:lnTo>
                    <a:pt x="3529238" y="13080"/>
                  </a:lnTo>
                  <a:lnTo>
                    <a:pt x="3479108" y="10836"/>
                  </a:lnTo>
                  <a:lnTo>
                    <a:pt x="3426637" y="8634"/>
                  </a:lnTo>
                  <a:lnTo>
                    <a:pt x="3372607" y="6461"/>
                  </a:lnTo>
                  <a:lnTo>
                    <a:pt x="3317537" y="4306"/>
                  </a:lnTo>
                  <a:lnTo>
                    <a:pt x="3259657" y="2869"/>
                  </a:lnTo>
                  <a:lnTo>
                    <a:pt x="3199903" y="1912"/>
                  </a:lnTo>
                  <a:lnTo>
                    <a:pt x="3138901" y="1274"/>
                  </a:lnTo>
                  <a:lnTo>
                    <a:pt x="3077066" y="848"/>
                  </a:lnTo>
                  <a:lnTo>
                    <a:pt x="3014676" y="564"/>
                  </a:lnTo>
                  <a:lnTo>
                    <a:pt x="2951917" y="375"/>
                  </a:lnTo>
                  <a:lnTo>
                    <a:pt x="2887499" y="249"/>
                  </a:lnTo>
                  <a:lnTo>
                    <a:pt x="2821976" y="165"/>
                  </a:lnTo>
                  <a:lnTo>
                    <a:pt x="2755715" y="109"/>
                  </a:lnTo>
                  <a:lnTo>
                    <a:pt x="2687554" y="71"/>
                  </a:lnTo>
                  <a:lnTo>
                    <a:pt x="2618124" y="46"/>
                  </a:lnTo>
                  <a:lnTo>
                    <a:pt x="2547849" y="30"/>
                  </a:lnTo>
                  <a:lnTo>
                    <a:pt x="2474187" y="19"/>
                  </a:lnTo>
                  <a:lnTo>
                    <a:pt x="2398267" y="11"/>
                  </a:lnTo>
                  <a:lnTo>
                    <a:pt x="2320845" y="7"/>
                  </a:lnTo>
                  <a:lnTo>
                    <a:pt x="2243123" y="3"/>
                  </a:lnTo>
                  <a:lnTo>
                    <a:pt x="2165202" y="1"/>
                  </a:lnTo>
                  <a:lnTo>
                    <a:pt x="2087151" y="0"/>
                  </a:lnTo>
                  <a:lnTo>
                    <a:pt x="2009011" y="704"/>
                  </a:lnTo>
                  <a:lnTo>
                    <a:pt x="1930812" y="1879"/>
                  </a:lnTo>
                  <a:lnTo>
                    <a:pt x="1852573" y="3369"/>
                  </a:lnTo>
                  <a:lnTo>
                    <a:pt x="1775719" y="4362"/>
                  </a:lnTo>
                  <a:lnTo>
                    <a:pt x="1699790" y="5023"/>
                  </a:lnTo>
                  <a:lnTo>
                    <a:pt x="1624475" y="5464"/>
                  </a:lnTo>
                  <a:lnTo>
                    <a:pt x="1548161" y="7170"/>
                  </a:lnTo>
                  <a:lnTo>
                    <a:pt x="1471179" y="9718"/>
                  </a:lnTo>
                  <a:lnTo>
                    <a:pt x="1393751" y="12828"/>
                  </a:lnTo>
                  <a:lnTo>
                    <a:pt x="1317438" y="15607"/>
                  </a:lnTo>
                  <a:lnTo>
                    <a:pt x="1241869" y="18164"/>
                  </a:lnTo>
                  <a:lnTo>
                    <a:pt x="1166795" y="20575"/>
                  </a:lnTo>
                  <a:lnTo>
                    <a:pt x="1094168" y="22888"/>
                  </a:lnTo>
                  <a:lnTo>
                    <a:pt x="1023172" y="25135"/>
                  </a:lnTo>
                  <a:lnTo>
                    <a:pt x="953264" y="27340"/>
                  </a:lnTo>
                  <a:lnTo>
                    <a:pt x="886903" y="28103"/>
                  </a:lnTo>
                  <a:lnTo>
                    <a:pt x="822907" y="27907"/>
                  </a:lnTo>
                  <a:lnTo>
                    <a:pt x="760486" y="27070"/>
                  </a:lnTo>
                  <a:lnTo>
                    <a:pt x="700529" y="27218"/>
                  </a:lnTo>
                  <a:lnTo>
                    <a:pt x="642212" y="28022"/>
                  </a:lnTo>
                  <a:lnTo>
                    <a:pt x="584991" y="29264"/>
                  </a:lnTo>
                  <a:lnTo>
                    <a:pt x="530615" y="32208"/>
                  </a:lnTo>
                  <a:lnTo>
                    <a:pt x="478137" y="36288"/>
                  </a:lnTo>
                  <a:lnTo>
                    <a:pt x="426923" y="41124"/>
                  </a:lnTo>
                  <a:lnTo>
                    <a:pt x="379376" y="47171"/>
                  </a:lnTo>
                  <a:lnTo>
                    <a:pt x="334272" y="54024"/>
                  </a:lnTo>
                  <a:lnTo>
                    <a:pt x="290797" y="61415"/>
                  </a:lnTo>
                  <a:lnTo>
                    <a:pt x="251936" y="70575"/>
                  </a:lnTo>
                  <a:lnTo>
                    <a:pt x="216151" y="80916"/>
                  </a:lnTo>
                  <a:lnTo>
                    <a:pt x="182416" y="92043"/>
                  </a:lnTo>
                  <a:lnTo>
                    <a:pt x="154281" y="105811"/>
                  </a:lnTo>
                  <a:lnTo>
                    <a:pt x="107970" y="138042"/>
                  </a:lnTo>
                  <a:lnTo>
                    <a:pt x="70454" y="177297"/>
                  </a:lnTo>
                  <a:lnTo>
                    <a:pt x="40139" y="221319"/>
                  </a:lnTo>
                  <a:lnTo>
                    <a:pt x="29091" y="244912"/>
                  </a:lnTo>
                  <a:lnTo>
                    <a:pt x="19610" y="269107"/>
                  </a:lnTo>
                  <a:lnTo>
                    <a:pt x="12583" y="295820"/>
                  </a:lnTo>
                  <a:lnTo>
                    <a:pt x="7193" y="324212"/>
                  </a:lnTo>
                  <a:lnTo>
                    <a:pt x="2895" y="353724"/>
                  </a:lnTo>
                  <a:lnTo>
                    <a:pt x="734" y="385392"/>
                  </a:lnTo>
                  <a:lnTo>
                    <a:pt x="0" y="418499"/>
                  </a:lnTo>
                  <a:lnTo>
                    <a:pt x="216" y="452565"/>
                  </a:lnTo>
                  <a:lnTo>
                    <a:pt x="1771" y="487270"/>
                  </a:lnTo>
                  <a:lnTo>
                    <a:pt x="4218" y="522401"/>
                  </a:lnTo>
                  <a:lnTo>
                    <a:pt x="7261" y="557816"/>
                  </a:lnTo>
                  <a:lnTo>
                    <a:pt x="11406" y="591304"/>
                  </a:lnTo>
                  <a:lnTo>
                    <a:pt x="16287" y="623507"/>
                  </a:lnTo>
                  <a:lnTo>
                    <a:pt x="21657" y="654854"/>
                  </a:lnTo>
                  <a:lnTo>
                    <a:pt x="28059" y="683513"/>
                  </a:lnTo>
                  <a:lnTo>
                    <a:pt x="35149" y="710380"/>
                  </a:lnTo>
                  <a:lnTo>
                    <a:pt x="42698" y="736053"/>
                  </a:lnTo>
                  <a:lnTo>
                    <a:pt x="58612" y="777747"/>
                  </a:lnTo>
                  <a:lnTo>
                    <a:pt x="83438" y="825225"/>
                  </a:lnTo>
                  <a:lnTo>
                    <a:pt x="102354" y="849365"/>
                  </a:lnTo>
                  <a:lnTo>
                    <a:pt x="141476" y="877411"/>
                  </a:lnTo>
                  <a:lnTo>
                    <a:pt x="172364" y="889962"/>
                  </a:lnTo>
                  <a:lnTo>
                    <a:pt x="214313" y="894600"/>
                  </a:lnTo>
                  <a:lnTo>
                    <a:pt x="238341" y="894849"/>
                  </a:lnTo>
                  <a:lnTo>
                    <a:pt x="264943" y="893603"/>
                  </a:lnTo>
                  <a:lnTo>
                    <a:pt x="293261" y="891362"/>
                  </a:lnTo>
                  <a:lnTo>
                    <a:pt x="322723" y="888457"/>
                  </a:lnTo>
                  <a:lnTo>
                    <a:pt x="355065" y="882992"/>
                  </a:lnTo>
                  <a:lnTo>
                    <a:pt x="389326" y="875821"/>
                  </a:lnTo>
                  <a:lnTo>
                    <a:pt x="424866" y="867513"/>
                  </a:lnTo>
                  <a:lnTo>
                    <a:pt x="462671" y="858447"/>
                  </a:lnTo>
                  <a:lnTo>
                    <a:pt x="501985" y="848875"/>
                  </a:lnTo>
                  <a:lnTo>
                    <a:pt x="542306" y="838966"/>
                  </a:lnTo>
                  <a:lnTo>
                    <a:pt x="579769" y="829537"/>
                  </a:lnTo>
                  <a:lnTo>
                    <a:pt x="615328" y="820429"/>
                  </a:lnTo>
                  <a:lnTo>
                    <a:pt x="649618" y="811535"/>
                  </a:lnTo>
                  <a:lnTo>
                    <a:pt x="680238" y="804900"/>
                  </a:lnTo>
                  <a:lnTo>
                    <a:pt x="708413" y="799770"/>
                  </a:lnTo>
                  <a:lnTo>
                    <a:pt x="752654" y="792896"/>
                  </a:lnTo>
                  <a:lnTo>
                    <a:pt x="788047" y="7873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3681"/>
            <p:cNvSpPr/>
            <p:nvPr>
              <p:custDataLst>
                <p:tags r:id="rId17"/>
              </p:custDataLst>
            </p:nvPr>
          </p:nvSpPr>
          <p:spPr>
            <a:xfrm>
              <a:off x="7739001" y="5310732"/>
              <a:ext cx="251820" cy="283619"/>
            </a:xfrm>
            <a:custGeom>
              <a:avLst/>
              <a:gdLst/>
              <a:ahLst/>
              <a:cxnLst/>
              <a:rect l="0" t="0" r="0" b="0"/>
              <a:pathLst>
                <a:path w="251820" h="283619">
                  <a:moveTo>
                    <a:pt x="71499" y="175668"/>
                  </a:moveTo>
                  <a:lnTo>
                    <a:pt x="71499" y="175668"/>
                  </a:lnTo>
                  <a:lnTo>
                    <a:pt x="74869" y="168926"/>
                  </a:lnTo>
                  <a:lnTo>
                    <a:pt x="74643" y="161853"/>
                  </a:lnTo>
                  <a:lnTo>
                    <a:pt x="73594" y="157992"/>
                  </a:lnTo>
                  <a:lnTo>
                    <a:pt x="68667" y="151819"/>
                  </a:lnTo>
                  <a:lnTo>
                    <a:pt x="65378" y="149185"/>
                  </a:lnTo>
                  <a:lnTo>
                    <a:pt x="56078" y="146259"/>
                  </a:lnTo>
                  <a:lnTo>
                    <a:pt x="50635" y="145478"/>
                  </a:lnTo>
                  <a:lnTo>
                    <a:pt x="38943" y="150256"/>
                  </a:lnTo>
                  <a:lnTo>
                    <a:pt x="22342" y="164846"/>
                  </a:lnTo>
                  <a:lnTo>
                    <a:pt x="13668" y="177208"/>
                  </a:lnTo>
                  <a:lnTo>
                    <a:pt x="0" y="216366"/>
                  </a:lnTo>
                  <a:lnTo>
                    <a:pt x="1152" y="231151"/>
                  </a:lnTo>
                  <a:lnTo>
                    <a:pt x="6367" y="244071"/>
                  </a:lnTo>
                  <a:lnTo>
                    <a:pt x="13389" y="254518"/>
                  </a:lnTo>
                  <a:lnTo>
                    <a:pt x="17236" y="256456"/>
                  </a:lnTo>
                  <a:lnTo>
                    <a:pt x="21212" y="256339"/>
                  </a:lnTo>
                  <a:lnTo>
                    <a:pt x="37734" y="249380"/>
                  </a:lnTo>
                  <a:lnTo>
                    <a:pt x="44263" y="241590"/>
                  </a:lnTo>
                  <a:lnTo>
                    <a:pt x="67234" y="194159"/>
                  </a:lnTo>
                  <a:lnTo>
                    <a:pt x="70067" y="192935"/>
                  </a:lnTo>
                  <a:lnTo>
                    <a:pt x="76977" y="193455"/>
                  </a:lnTo>
                  <a:lnTo>
                    <a:pt x="122512" y="220399"/>
                  </a:lnTo>
                  <a:lnTo>
                    <a:pt x="135094" y="227299"/>
                  </a:lnTo>
                  <a:lnTo>
                    <a:pt x="147741" y="230365"/>
                  </a:lnTo>
                  <a:lnTo>
                    <a:pt x="160418" y="227965"/>
                  </a:lnTo>
                  <a:lnTo>
                    <a:pt x="173107" y="221488"/>
                  </a:lnTo>
                  <a:lnTo>
                    <a:pt x="185803" y="211555"/>
                  </a:lnTo>
                  <a:lnTo>
                    <a:pt x="204850" y="183949"/>
                  </a:lnTo>
                  <a:lnTo>
                    <a:pt x="215668" y="153479"/>
                  </a:lnTo>
                  <a:lnTo>
                    <a:pt x="226590" y="115006"/>
                  </a:lnTo>
                  <a:lnTo>
                    <a:pt x="240853" y="69685"/>
                  </a:lnTo>
                  <a:lnTo>
                    <a:pt x="249073" y="34490"/>
                  </a:lnTo>
                  <a:lnTo>
                    <a:pt x="251819" y="4251"/>
                  </a:lnTo>
                  <a:lnTo>
                    <a:pt x="250979" y="7"/>
                  </a:lnTo>
                  <a:lnTo>
                    <a:pt x="247596" y="0"/>
                  </a:lnTo>
                  <a:lnTo>
                    <a:pt x="236312" y="7517"/>
                  </a:lnTo>
                  <a:lnTo>
                    <a:pt x="207351" y="47842"/>
                  </a:lnTo>
                  <a:lnTo>
                    <a:pt x="189734" y="84755"/>
                  </a:lnTo>
                  <a:lnTo>
                    <a:pt x="176259" y="123268"/>
                  </a:lnTo>
                  <a:lnTo>
                    <a:pt x="167918" y="159199"/>
                  </a:lnTo>
                  <a:lnTo>
                    <a:pt x="167503" y="192102"/>
                  </a:lnTo>
                  <a:lnTo>
                    <a:pt x="172728" y="221072"/>
                  </a:lnTo>
                  <a:lnTo>
                    <a:pt x="187570" y="252542"/>
                  </a:lnTo>
                  <a:lnTo>
                    <a:pt x="199286" y="268395"/>
                  </a:lnTo>
                  <a:lnTo>
                    <a:pt x="213430" y="276853"/>
                  </a:lnTo>
                  <a:lnTo>
                    <a:pt x="236599" y="2836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05884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MARTInkShape-Group597"/>
          <p:cNvGrpSpPr/>
          <p:nvPr/>
        </p:nvGrpSpPr>
        <p:grpSpPr>
          <a:xfrm>
            <a:off x="1144406" y="723732"/>
            <a:ext cx="653695" cy="571159"/>
            <a:chOff x="1144406" y="723732"/>
            <a:chExt cx="653695" cy="571159"/>
          </a:xfrm>
        </p:grpSpPr>
        <p:sp>
          <p:nvSpPr>
            <p:cNvPr id="2" name="SMARTInkShape-3682"/>
            <p:cNvSpPr/>
            <p:nvPr>
              <p:custDataLst>
                <p:tags r:id="rId216"/>
              </p:custDataLst>
            </p:nvPr>
          </p:nvSpPr>
          <p:spPr>
            <a:xfrm>
              <a:off x="1416160" y="810907"/>
              <a:ext cx="114191" cy="389244"/>
            </a:xfrm>
            <a:custGeom>
              <a:avLst/>
              <a:gdLst/>
              <a:ahLst/>
              <a:cxnLst/>
              <a:rect l="0" t="0" r="0" b="0"/>
              <a:pathLst>
                <a:path w="114191" h="389244">
                  <a:moveTo>
                    <a:pt x="114190" y="20943"/>
                  </a:moveTo>
                  <a:lnTo>
                    <a:pt x="114190" y="20943"/>
                  </a:lnTo>
                  <a:lnTo>
                    <a:pt x="107282" y="3984"/>
                  </a:lnTo>
                  <a:lnTo>
                    <a:pt x="105352" y="1170"/>
                  </a:lnTo>
                  <a:lnTo>
                    <a:pt x="101948" y="0"/>
                  </a:lnTo>
                  <a:lnTo>
                    <a:pt x="92521" y="581"/>
                  </a:lnTo>
                  <a:lnTo>
                    <a:pt x="79395" y="10717"/>
                  </a:lnTo>
                  <a:lnTo>
                    <a:pt x="63448" y="30509"/>
                  </a:lnTo>
                  <a:lnTo>
                    <a:pt x="44601" y="62824"/>
                  </a:lnTo>
                  <a:lnTo>
                    <a:pt x="28228" y="108231"/>
                  </a:lnTo>
                  <a:lnTo>
                    <a:pt x="20899" y="134168"/>
                  </a:lnTo>
                  <a:lnTo>
                    <a:pt x="14602" y="160632"/>
                  </a:lnTo>
                  <a:lnTo>
                    <a:pt x="8992" y="187447"/>
                  </a:lnTo>
                  <a:lnTo>
                    <a:pt x="3841" y="214496"/>
                  </a:lnTo>
                  <a:lnTo>
                    <a:pt x="1113" y="240289"/>
                  </a:lnTo>
                  <a:lnTo>
                    <a:pt x="0" y="265246"/>
                  </a:lnTo>
                  <a:lnTo>
                    <a:pt x="2761" y="309439"/>
                  </a:lnTo>
                  <a:lnTo>
                    <a:pt x="13396" y="340839"/>
                  </a:lnTo>
                  <a:lnTo>
                    <a:pt x="29411" y="362791"/>
                  </a:lnTo>
                  <a:lnTo>
                    <a:pt x="47583" y="377487"/>
                  </a:lnTo>
                  <a:lnTo>
                    <a:pt x="82440" y="389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683"/>
            <p:cNvSpPr/>
            <p:nvPr>
              <p:custDataLst>
                <p:tags r:id="rId217"/>
              </p:custDataLst>
            </p:nvPr>
          </p:nvSpPr>
          <p:spPr>
            <a:xfrm>
              <a:off x="1569674" y="932574"/>
              <a:ext cx="109284" cy="362317"/>
            </a:xfrm>
            <a:custGeom>
              <a:avLst/>
              <a:gdLst/>
              <a:ahLst/>
              <a:cxnLst/>
              <a:rect l="0" t="0" r="0" b="0"/>
              <a:pathLst>
                <a:path w="109284" h="362317">
                  <a:moveTo>
                    <a:pt x="43226" y="153276"/>
                  </a:moveTo>
                  <a:lnTo>
                    <a:pt x="43226" y="153276"/>
                  </a:lnTo>
                  <a:lnTo>
                    <a:pt x="39855" y="156647"/>
                  </a:lnTo>
                  <a:lnTo>
                    <a:pt x="34387" y="172227"/>
                  </a:lnTo>
                  <a:lnTo>
                    <a:pt x="30583" y="214326"/>
                  </a:lnTo>
                  <a:lnTo>
                    <a:pt x="26388" y="258697"/>
                  </a:lnTo>
                  <a:lnTo>
                    <a:pt x="24126" y="303437"/>
                  </a:lnTo>
                  <a:lnTo>
                    <a:pt x="20006" y="343740"/>
                  </a:lnTo>
                  <a:lnTo>
                    <a:pt x="18257" y="362061"/>
                  </a:lnTo>
                  <a:lnTo>
                    <a:pt x="18113" y="362316"/>
                  </a:lnTo>
                  <a:lnTo>
                    <a:pt x="12813" y="328780"/>
                  </a:lnTo>
                  <a:lnTo>
                    <a:pt x="9013" y="292896"/>
                  </a:lnTo>
                  <a:lnTo>
                    <a:pt x="7012" y="268934"/>
                  </a:lnTo>
                  <a:lnTo>
                    <a:pt x="4972" y="241670"/>
                  </a:lnTo>
                  <a:lnTo>
                    <a:pt x="2906" y="212205"/>
                  </a:lnTo>
                  <a:lnTo>
                    <a:pt x="1530" y="181979"/>
                  </a:lnTo>
                  <a:lnTo>
                    <a:pt x="612" y="151245"/>
                  </a:lnTo>
                  <a:lnTo>
                    <a:pt x="0" y="120172"/>
                  </a:lnTo>
                  <a:lnTo>
                    <a:pt x="1709" y="93812"/>
                  </a:lnTo>
                  <a:lnTo>
                    <a:pt x="9252" y="49472"/>
                  </a:lnTo>
                  <a:lnTo>
                    <a:pt x="19660" y="22239"/>
                  </a:lnTo>
                  <a:lnTo>
                    <a:pt x="25398" y="13001"/>
                  </a:lnTo>
                  <a:lnTo>
                    <a:pt x="33457" y="6843"/>
                  </a:lnTo>
                  <a:lnTo>
                    <a:pt x="53701" y="0"/>
                  </a:lnTo>
                  <a:lnTo>
                    <a:pt x="65026" y="1703"/>
                  </a:lnTo>
                  <a:lnTo>
                    <a:pt x="88898" y="13003"/>
                  </a:lnTo>
                  <a:lnTo>
                    <a:pt x="104212" y="33547"/>
                  </a:lnTo>
                  <a:lnTo>
                    <a:pt x="109283" y="45940"/>
                  </a:lnTo>
                  <a:lnTo>
                    <a:pt x="109274" y="76643"/>
                  </a:lnTo>
                  <a:lnTo>
                    <a:pt x="101508" y="110045"/>
                  </a:lnTo>
                  <a:lnTo>
                    <a:pt x="80564" y="154499"/>
                  </a:lnTo>
                  <a:lnTo>
                    <a:pt x="62172" y="176633"/>
                  </a:lnTo>
                  <a:lnTo>
                    <a:pt x="47884" y="186470"/>
                  </a:lnTo>
                  <a:lnTo>
                    <a:pt x="30526" y="191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684"/>
            <p:cNvSpPr/>
            <p:nvPr>
              <p:custDataLst>
                <p:tags r:id="rId218"/>
              </p:custDataLst>
            </p:nvPr>
          </p:nvSpPr>
          <p:spPr>
            <a:xfrm>
              <a:off x="1714500" y="838200"/>
              <a:ext cx="83601" cy="285751"/>
            </a:xfrm>
            <a:custGeom>
              <a:avLst/>
              <a:gdLst/>
              <a:ahLst/>
              <a:cxnLst/>
              <a:rect l="0" t="0" r="0" b="0"/>
              <a:pathLst>
                <a:path w="83601" h="285751">
                  <a:moveTo>
                    <a:pt x="6350" y="0"/>
                  </a:moveTo>
                  <a:lnTo>
                    <a:pt x="6350" y="0"/>
                  </a:lnTo>
                  <a:lnTo>
                    <a:pt x="44618" y="44749"/>
                  </a:lnTo>
                  <a:lnTo>
                    <a:pt x="71154" y="88597"/>
                  </a:lnTo>
                  <a:lnTo>
                    <a:pt x="83600" y="123337"/>
                  </a:lnTo>
                  <a:lnTo>
                    <a:pt x="82546" y="159944"/>
                  </a:lnTo>
                  <a:lnTo>
                    <a:pt x="71259" y="195264"/>
                  </a:lnTo>
                  <a:lnTo>
                    <a:pt x="41810" y="238243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685"/>
            <p:cNvSpPr/>
            <p:nvPr>
              <p:custDataLst>
                <p:tags r:id="rId219"/>
              </p:custDataLst>
            </p:nvPr>
          </p:nvSpPr>
          <p:spPr>
            <a:xfrm>
              <a:off x="1237095" y="723732"/>
              <a:ext cx="96406" cy="521965"/>
            </a:xfrm>
            <a:custGeom>
              <a:avLst/>
              <a:gdLst/>
              <a:ahLst/>
              <a:cxnLst/>
              <a:rect l="0" t="0" r="0" b="0"/>
              <a:pathLst>
                <a:path w="96406" h="521965">
                  <a:moveTo>
                    <a:pt x="96405" y="31918"/>
                  </a:moveTo>
                  <a:lnTo>
                    <a:pt x="96405" y="31918"/>
                  </a:lnTo>
                  <a:lnTo>
                    <a:pt x="75682" y="8051"/>
                  </a:lnTo>
                  <a:lnTo>
                    <a:pt x="69890" y="3307"/>
                  </a:lnTo>
                  <a:lnTo>
                    <a:pt x="63912" y="849"/>
                  </a:lnTo>
                  <a:lnTo>
                    <a:pt x="51625" y="0"/>
                  </a:lnTo>
                  <a:lnTo>
                    <a:pt x="39108" y="7619"/>
                  </a:lnTo>
                  <a:lnTo>
                    <a:pt x="26490" y="21824"/>
                  </a:lnTo>
                  <a:lnTo>
                    <a:pt x="13826" y="42249"/>
                  </a:lnTo>
                  <a:lnTo>
                    <a:pt x="4905" y="72963"/>
                  </a:lnTo>
                  <a:lnTo>
                    <a:pt x="0" y="110838"/>
                  </a:lnTo>
                  <a:lnTo>
                    <a:pt x="171" y="153542"/>
                  </a:lnTo>
                  <a:lnTo>
                    <a:pt x="2599" y="200273"/>
                  </a:lnTo>
                  <a:lnTo>
                    <a:pt x="4234" y="224588"/>
                  </a:lnTo>
                  <a:lnTo>
                    <a:pt x="6736" y="249265"/>
                  </a:lnTo>
                  <a:lnTo>
                    <a:pt x="9814" y="274182"/>
                  </a:lnTo>
                  <a:lnTo>
                    <a:pt x="13278" y="299261"/>
                  </a:lnTo>
                  <a:lnTo>
                    <a:pt x="16998" y="324447"/>
                  </a:lnTo>
                  <a:lnTo>
                    <a:pt x="20889" y="349704"/>
                  </a:lnTo>
                  <a:lnTo>
                    <a:pt x="24895" y="375008"/>
                  </a:lnTo>
                  <a:lnTo>
                    <a:pt x="29345" y="418177"/>
                  </a:lnTo>
                  <a:lnTo>
                    <a:pt x="30617" y="454766"/>
                  </a:lnTo>
                  <a:lnTo>
                    <a:pt x="27367" y="497049"/>
                  </a:lnTo>
                  <a:lnTo>
                    <a:pt x="23858" y="515926"/>
                  </a:lnTo>
                  <a:lnTo>
                    <a:pt x="21229" y="520396"/>
                  </a:lnTo>
                  <a:lnTo>
                    <a:pt x="18066" y="521964"/>
                  </a:lnTo>
                  <a:lnTo>
                    <a:pt x="7505" y="520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686"/>
            <p:cNvSpPr/>
            <p:nvPr>
              <p:custDataLst>
                <p:tags r:id="rId220"/>
              </p:custDataLst>
            </p:nvPr>
          </p:nvSpPr>
          <p:spPr>
            <a:xfrm>
              <a:off x="1144406" y="1028700"/>
              <a:ext cx="201795" cy="82551"/>
            </a:xfrm>
            <a:custGeom>
              <a:avLst/>
              <a:gdLst/>
              <a:ahLst/>
              <a:cxnLst/>
              <a:rect l="0" t="0" r="0" b="0"/>
              <a:pathLst>
                <a:path w="201795" h="82551">
                  <a:moveTo>
                    <a:pt x="17644" y="82550"/>
                  </a:moveTo>
                  <a:lnTo>
                    <a:pt x="17644" y="82550"/>
                  </a:lnTo>
                  <a:lnTo>
                    <a:pt x="1757" y="65957"/>
                  </a:lnTo>
                  <a:lnTo>
                    <a:pt x="0" y="61535"/>
                  </a:lnTo>
                  <a:lnTo>
                    <a:pt x="1648" y="59368"/>
                  </a:lnTo>
                  <a:lnTo>
                    <a:pt x="9123" y="55078"/>
                  </a:lnTo>
                  <a:lnTo>
                    <a:pt x="52153" y="40800"/>
                  </a:lnTo>
                  <a:lnTo>
                    <a:pt x="98033" y="25024"/>
                  </a:lnTo>
                  <a:lnTo>
                    <a:pt x="130748" y="15590"/>
                  </a:lnTo>
                  <a:lnTo>
                    <a:pt x="174158" y="5717"/>
                  </a:lnTo>
                  <a:lnTo>
                    <a:pt x="2017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598"/>
          <p:cNvGrpSpPr/>
          <p:nvPr/>
        </p:nvGrpSpPr>
        <p:grpSpPr>
          <a:xfrm>
            <a:off x="2079429" y="807333"/>
            <a:ext cx="473272" cy="278518"/>
            <a:chOff x="2079429" y="807333"/>
            <a:chExt cx="473272" cy="278518"/>
          </a:xfrm>
        </p:grpSpPr>
        <p:sp>
          <p:nvSpPr>
            <p:cNvPr id="8" name="SMARTInkShape-3687"/>
            <p:cNvSpPr/>
            <p:nvPr>
              <p:custDataLst>
                <p:tags r:id="rId213"/>
              </p:custDataLst>
            </p:nvPr>
          </p:nvSpPr>
          <p:spPr>
            <a:xfrm>
              <a:off x="2102111" y="939800"/>
              <a:ext cx="158490" cy="6351"/>
            </a:xfrm>
            <a:custGeom>
              <a:avLst/>
              <a:gdLst/>
              <a:ahLst/>
              <a:cxnLst/>
              <a:rect l="0" t="0" r="0" b="0"/>
              <a:pathLst>
                <a:path w="158490" h="6351">
                  <a:moveTo>
                    <a:pt x="6089" y="0"/>
                  </a:moveTo>
                  <a:lnTo>
                    <a:pt x="6089" y="0"/>
                  </a:lnTo>
                  <a:lnTo>
                    <a:pt x="0" y="0"/>
                  </a:lnTo>
                  <a:lnTo>
                    <a:pt x="22185" y="3658"/>
                  </a:lnTo>
                  <a:lnTo>
                    <a:pt x="58993" y="1397"/>
                  </a:lnTo>
                  <a:lnTo>
                    <a:pt x="103922" y="1120"/>
                  </a:lnTo>
                  <a:lnTo>
                    <a:pt x="15848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688"/>
            <p:cNvSpPr/>
            <p:nvPr>
              <p:custDataLst>
                <p:tags r:id="rId214"/>
              </p:custDataLst>
            </p:nvPr>
          </p:nvSpPr>
          <p:spPr>
            <a:xfrm>
              <a:off x="2079429" y="1028700"/>
              <a:ext cx="263722" cy="57151"/>
            </a:xfrm>
            <a:custGeom>
              <a:avLst/>
              <a:gdLst/>
              <a:ahLst/>
              <a:cxnLst/>
              <a:rect l="0" t="0" r="0" b="0"/>
              <a:pathLst>
                <a:path w="263722" h="57151">
                  <a:moveTo>
                    <a:pt x="3371" y="57150"/>
                  </a:moveTo>
                  <a:lnTo>
                    <a:pt x="3371" y="57150"/>
                  </a:lnTo>
                  <a:lnTo>
                    <a:pt x="0" y="57150"/>
                  </a:lnTo>
                  <a:lnTo>
                    <a:pt x="11276" y="55739"/>
                  </a:lnTo>
                  <a:lnTo>
                    <a:pt x="45616" y="46305"/>
                  </a:lnTo>
                  <a:lnTo>
                    <a:pt x="77886" y="36102"/>
                  </a:lnTo>
                  <a:lnTo>
                    <a:pt x="120920" y="26394"/>
                  </a:lnTo>
                  <a:lnTo>
                    <a:pt x="145237" y="21829"/>
                  </a:lnTo>
                  <a:lnTo>
                    <a:pt x="169210" y="17375"/>
                  </a:lnTo>
                  <a:lnTo>
                    <a:pt x="216542" y="8663"/>
                  </a:lnTo>
                  <a:lnTo>
                    <a:pt x="263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689"/>
            <p:cNvSpPr/>
            <p:nvPr>
              <p:custDataLst>
                <p:tags r:id="rId215"/>
              </p:custDataLst>
            </p:nvPr>
          </p:nvSpPr>
          <p:spPr>
            <a:xfrm>
              <a:off x="2515483" y="807333"/>
              <a:ext cx="37218" cy="253118"/>
            </a:xfrm>
            <a:custGeom>
              <a:avLst/>
              <a:gdLst/>
              <a:ahLst/>
              <a:cxnLst/>
              <a:rect l="0" t="0" r="0" b="0"/>
              <a:pathLst>
                <a:path w="37218" h="2531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11404" y="45935"/>
                  </a:lnTo>
                  <a:lnTo>
                    <a:pt x="17043" y="81073"/>
                  </a:lnTo>
                  <a:lnTo>
                    <a:pt x="21900" y="120209"/>
                  </a:lnTo>
                  <a:lnTo>
                    <a:pt x="26411" y="161121"/>
                  </a:lnTo>
                  <a:lnTo>
                    <a:pt x="30768" y="199059"/>
                  </a:lnTo>
                  <a:lnTo>
                    <a:pt x="37217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SMARTInkShape-3690"/>
          <p:cNvSpPr/>
          <p:nvPr>
            <p:custDataLst>
              <p:tags r:id="rId1"/>
            </p:custDataLst>
          </p:nvPr>
        </p:nvSpPr>
        <p:spPr>
          <a:xfrm>
            <a:off x="3495577" y="553856"/>
            <a:ext cx="141102" cy="893945"/>
          </a:xfrm>
          <a:custGeom>
            <a:avLst/>
            <a:gdLst/>
            <a:ahLst/>
            <a:cxnLst/>
            <a:rect l="0" t="0" r="0" b="0"/>
            <a:pathLst>
              <a:path w="141102" h="893945">
                <a:moveTo>
                  <a:pt x="3273" y="17644"/>
                </a:moveTo>
                <a:lnTo>
                  <a:pt x="3273" y="17644"/>
                </a:lnTo>
                <a:lnTo>
                  <a:pt x="6644" y="10902"/>
                </a:lnTo>
                <a:lnTo>
                  <a:pt x="12062" y="5711"/>
                </a:lnTo>
                <a:lnTo>
                  <a:pt x="15482" y="3338"/>
                </a:lnTo>
                <a:lnTo>
                  <a:pt x="33780" y="0"/>
                </a:lnTo>
                <a:lnTo>
                  <a:pt x="70560" y="9123"/>
                </a:lnTo>
                <a:lnTo>
                  <a:pt x="93621" y="28909"/>
                </a:lnTo>
                <a:lnTo>
                  <a:pt x="103722" y="42087"/>
                </a:lnTo>
                <a:lnTo>
                  <a:pt x="113063" y="77426"/>
                </a:lnTo>
                <a:lnTo>
                  <a:pt x="112746" y="119003"/>
                </a:lnTo>
                <a:lnTo>
                  <a:pt x="103198" y="163352"/>
                </a:lnTo>
                <a:lnTo>
                  <a:pt x="87666" y="207051"/>
                </a:lnTo>
                <a:lnTo>
                  <a:pt x="69003" y="248580"/>
                </a:lnTo>
                <a:lnTo>
                  <a:pt x="48949" y="285853"/>
                </a:lnTo>
                <a:lnTo>
                  <a:pt x="32040" y="321233"/>
                </a:lnTo>
                <a:lnTo>
                  <a:pt x="18175" y="355067"/>
                </a:lnTo>
                <a:lnTo>
                  <a:pt x="3847" y="401882"/>
                </a:lnTo>
                <a:lnTo>
                  <a:pt x="0" y="432068"/>
                </a:lnTo>
                <a:lnTo>
                  <a:pt x="3935" y="458184"/>
                </a:lnTo>
                <a:lnTo>
                  <a:pt x="18050" y="494602"/>
                </a:lnTo>
                <a:lnTo>
                  <a:pt x="39401" y="530322"/>
                </a:lnTo>
                <a:lnTo>
                  <a:pt x="78221" y="573997"/>
                </a:lnTo>
                <a:lnTo>
                  <a:pt x="113379" y="617301"/>
                </a:lnTo>
                <a:lnTo>
                  <a:pt x="129815" y="653461"/>
                </a:lnTo>
                <a:lnTo>
                  <a:pt x="138760" y="691692"/>
                </a:lnTo>
                <a:lnTo>
                  <a:pt x="141101" y="719623"/>
                </a:lnTo>
                <a:lnTo>
                  <a:pt x="128934" y="763114"/>
                </a:lnTo>
                <a:lnTo>
                  <a:pt x="100713" y="807280"/>
                </a:lnTo>
                <a:lnTo>
                  <a:pt x="62170" y="848275"/>
                </a:lnTo>
                <a:lnTo>
                  <a:pt x="18565" y="882728"/>
                </a:lnTo>
                <a:lnTo>
                  <a:pt x="3273" y="89394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SMARTInkShape-Group600"/>
          <p:cNvGrpSpPr/>
          <p:nvPr/>
        </p:nvGrpSpPr>
        <p:grpSpPr>
          <a:xfrm>
            <a:off x="4342555" y="831360"/>
            <a:ext cx="981812" cy="376854"/>
            <a:chOff x="4342555" y="831360"/>
            <a:chExt cx="981812" cy="376854"/>
          </a:xfrm>
        </p:grpSpPr>
        <p:sp>
          <p:nvSpPr>
            <p:cNvPr id="13" name="SMARTInkShape-3691"/>
            <p:cNvSpPr/>
            <p:nvPr>
              <p:custDataLst>
                <p:tags r:id="rId204"/>
              </p:custDataLst>
            </p:nvPr>
          </p:nvSpPr>
          <p:spPr>
            <a:xfrm>
              <a:off x="4342555" y="877706"/>
              <a:ext cx="197632" cy="330508"/>
            </a:xfrm>
            <a:custGeom>
              <a:avLst/>
              <a:gdLst/>
              <a:ahLst/>
              <a:cxnLst/>
              <a:rect l="0" t="0" r="0" b="0"/>
              <a:pathLst>
                <a:path w="197632" h="330508">
                  <a:moveTo>
                    <a:pt x="32595" y="17644"/>
                  </a:moveTo>
                  <a:lnTo>
                    <a:pt x="32595" y="17644"/>
                  </a:lnTo>
                  <a:lnTo>
                    <a:pt x="23756" y="3338"/>
                  </a:lnTo>
                  <a:lnTo>
                    <a:pt x="19730" y="702"/>
                  </a:lnTo>
                  <a:lnTo>
                    <a:pt x="17668" y="0"/>
                  </a:lnTo>
                  <a:lnTo>
                    <a:pt x="15588" y="2353"/>
                  </a:lnTo>
                  <a:lnTo>
                    <a:pt x="5299" y="37698"/>
                  </a:lnTo>
                  <a:lnTo>
                    <a:pt x="2" y="72418"/>
                  </a:lnTo>
                  <a:lnTo>
                    <a:pt x="0" y="111368"/>
                  </a:lnTo>
                  <a:lnTo>
                    <a:pt x="469" y="154079"/>
                  </a:lnTo>
                  <a:lnTo>
                    <a:pt x="2794" y="197520"/>
                  </a:lnTo>
                  <a:lnTo>
                    <a:pt x="10884" y="237995"/>
                  </a:lnTo>
                  <a:lnTo>
                    <a:pt x="23416" y="273387"/>
                  </a:lnTo>
                  <a:lnTo>
                    <a:pt x="39098" y="302052"/>
                  </a:lnTo>
                  <a:lnTo>
                    <a:pt x="57828" y="319496"/>
                  </a:lnTo>
                  <a:lnTo>
                    <a:pt x="79793" y="328189"/>
                  </a:lnTo>
                  <a:lnTo>
                    <a:pt x="91577" y="330507"/>
                  </a:lnTo>
                  <a:lnTo>
                    <a:pt x="102961" y="328525"/>
                  </a:lnTo>
                  <a:lnTo>
                    <a:pt x="125016" y="316915"/>
                  </a:lnTo>
                  <a:lnTo>
                    <a:pt x="157267" y="283803"/>
                  </a:lnTo>
                  <a:lnTo>
                    <a:pt x="182424" y="239342"/>
                  </a:lnTo>
                  <a:lnTo>
                    <a:pt x="192789" y="206958"/>
                  </a:lnTo>
                  <a:lnTo>
                    <a:pt x="197631" y="173750"/>
                  </a:lnTo>
                  <a:lnTo>
                    <a:pt x="195080" y="140176"/>
                  </a:lnTo>
                  <a:lnTo>
                    <a:pt x="187360" y="106440"/>
                  </a:lnTo>
                  <a:lnTo>
                    <a:pt x="176168" y="75453"/>
                  </a:lnTo>
                  <a:lnTo>
                    <a:pt x="156117" y="44964"/>
                  </a:lnTo>
                  <a:lnTo>
                    <a:pt x="147936" y="36842"/>
                  </a:lnTo>
                  <a:lnTo>
                    <a:pt x="146178" y="36793"/>
                  </a:lnTo>
                  <a:lnTo>
                    <a:pt x="145712" y="38876"/>
                  </a:lnTo>
                  <a:lnTo>
                    <a:pt x="146106" y="42382"/>
                  </a:lnTo>
                  <a:lnTo>
                    <a:pt x="178645" y="81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692"/>
            <p:cNvSpPr/>
            <p:nvPr>
              <p:custDataLst>
                <p:tags r:id="rId205"/>
              </p:custDataLst>
            </p:nvPr>
          </p:nvSpPr>
          <p:spPr>
            <a:xfrm>
              <a:off x="4604894" y="1032708"/>
              <a:ext cx="81407" cy="135867"/>
            </a:xfrm>
            <a:custGeom>
              <a:avLst/>
              <a:gdLst/>
              <a:ahLst/>
              <a:cxnLst/>
              <a:rect l="0" t="0" r="0" b="0"/>
              <a:pathLst>
                <a:path w="81407" h="135867">
                  <a:moveTo>
                    <a:pt x="11556" y="46792"/>
                  </a:moveTo>
                  <a:lnTo>
                    <a:pt x="11556" y="46792"/>
                  </a:lnTo>
                  <a:lnTo>
                    <a:pt x="2717" y="46792"/>
                  </a:lnTo>
                  <a:lnTo>
                    <a:pt x="1430" y="47498"/>
                  </a:lnTo>
                  <a:lnTo>
                    <a:pt x="572" y="48673"/>
                  </a:lnTo>
                  <a:lnTo>
                    <a:pt x="0" y="50163"/>
                  </a:lnTo>
                  <a:lnTo>
                    <a:pt x="5390" y="90530"/>
                  </a:lnTo>
                  <a:lnTo>
                    <a:pt x="8710" y="113531"/>
                  </a:lnTo>
                  <a:lnTo>
                    <a:pt x="5807" y="135866"/>
                  </a:lnTo>
                  <a:lnTo>
                    <a:pt x="5606" y="135808"/>
                  </a:lnTo>
                  <a:lnTo>
                    <a:pt x="7166" y="116743"/>
                  </a:lnTo>
                  <a:lnTo>
                    <a:pt x="14060" y="72682"/>
                  </a:lnTo>
                  <a:lnTo>
                    <a:pt x="26879" y="34237"/>
                  </a:lnTo>
                  <a:lnTo>
                    <a:pt x="44083" y="9519"/>
                  </a:lnTo>
                  <a:lnTo>
                    <a:pt x="55844" y="0"/>
                  </a:lnTo>
                  <a:lnTo>
                    <a:pt x="58721" y="781"/>
                  </a:lnTo>
                  <a:lnTo>
                    <a:pt x="63798" y="7292"/>
                  </a:lnTo>
                  <a:lnTo>
                    <a:pt x="70623" y="26230"/>
                  </a:lnTo>
                  <a:lnTo>
                    <a:pt x="74886" y="66641"/>
                  </a:lnTo>
                  <a:lnTo>
                    <a:pt x="80741" y="113387"/>
                  </a:lnTo>
                  <a:lnTo>
                    <a:pt x="81406" y="122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693"/>
            <p:cNvSpPr/>
            <p:nvPr>
              <p:custDataLst>
                <p:tags r:id="rId206"/>
              </p:custDataLst>
            </p:nvPr>
          </p:nvSpPr>
          <p:spPr>
            <a:xfrm>
              <a:off x="4762500" y="1063142"/>
              <a:ext cx="12701" cy="73509"/>
            </a:xfrm>
            <a:custGeom>
              <a:avLst/>
              <a:gdLst/>
              <a:ahLst/>
              <a:cxnLst/>
              <a:rect l="0" t="0" r="0" b="0"/>
              <a:pathLst>
                <a:path w="12701" h="7350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4364" y="0"/>
                  </a:lnTo>
                  <a:lnTo>
                    <a:pt x="5026" y="513"/>
                  </a:lnTo>
                  <a:lnTo>
                    <a:pt x="5467" y="1562"/>
                  </a:lnTo>
                  <a:lnTo>
                    <a:pt x="8197" y="49079"/>
                  </a:lnTo>
                  <a:lnTo>
                    <a:pt x="12700" y="73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694"/>
            <p:cNvSpPr/>
            <p:nvPr>
              <p:custDataLst>
                <p:tags r:id="rId207"/>
              </p:custDataLst>
            </p:nvPr>
          </p:nvSpPr>
          <p:spPr>
            <a:xfrm>
              <a:off x="4787900" y="901700"/>
              <a:ext cx="1" cy="63501"/>
            </a:xfrm>
            <a:custGeom>
              <a:avLst/>
              <a:gdLst/>
              <a:ahLst/>
              <a:cxnLst/>
              <a:rect l="0" t="0" r="0" b="0"/>
              <a:pathLst>
                <a:path w="1" h="63501">
                  <a:moveTo>
                    <a:pt x="0" y="63500"/>
                  </a:moveTo>
                  <a:lnTo>
                    <a:pt x="0" y="63500"/>
                  </a:lnTo>
                  <a:lnTo>
                    <a:pt x="0" y="2058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695"/>
            <p:cNvSpPr/>
            <p:nvPr>
              <p:custDataLst>
                <p:tags r:id="rId208"/>
              </p:custDataLst>
            </p:nvPr>
          </p:nvSpPr>
          <p:spPr>
            <a:xfrm>
              <a:off x="4853472" y="831360"/>
              <a:ext cx="71437" cy="343391"/>
            </a:xfrm>
            <a:custGeom>
              <a:avLst/>
              <a:gdLst/>
              <a:ahLst/>
              <a:cxnLst/>
              <a:rect l="0" t="0" r="0" b="0"/>
              <a:pathLst>
                <a:path w="71437" h="343391">
                  <a:moveTo>
                    <a:pt x="67778" y="44940"/>
                  </a:moveTo>
                  <a:lnTo>
                    <a:pt x="67778" y="44940"/>
                  </a:lnTo>
                  <a:lnTo>
                    <a:pt x="71436" y="25367"/>
                  </a:lnTo>
                  <a:lnTo>
                    <a:pt x="69874" y="12958"/>
                  </a:lnTo>
                  <a:lnTo>
                    <a:pt x="67058" y="8096"/>
                  </a:lnTo>
                  <a:lnTo>
                    <a:pt x="58286" y="813"/>
                  </a:lnTo>
                  <a:lnTo>
                    <a:pt x="52278" y="0"/>
                  </a:lnTo>
                  <a:lnTo>
                    <a:pt x="38076" y="2859"/>
                  </a:lnTo>
                  <a:lnTo>
                    <a:pt x="24238" y="14478"/>
                  </a:lnTo>
                  <a:lnTo>
                    <a:pt x="17585" y="22515"/>
                  </a:lnTo>
                  <a:lnTo>
                    <a:pt x="4849" y="60795"/>
                  </a:lnTo>
                  <a:lnTo>
                    <a:pt x="1004" y="97377"/>
                  </a:lnTo>
                  <a:lnTo>
                    <a:pt x="0" y="138801"/>
                  </a:lnTo>
                  <a:lnTo>
                    <a:pt x="1906" y="180730"/>
                  </a:lnTo>
                  <a:lnTo>
                    <a:pt x="3223" y="221002"/>
                  </a:lnTo>
                  <a:lnTo>
                    <a:pt x="3809" y="257951"/>
                  </a:lnTo>
                  <a:lnTo>
                    <a:pt x="4139" y="301141"/>
                  </a:lnTo>
                  <a:lnTo>
                    <a:pt x="4278" y="343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696"/>
            <p:cNvSpPr/>
            <p:nvPr>
              <p:custDataLst>
                <p:tags r:id="rId209"/>
              </p:custDataLst>
            </p:nvPr>
          </p:nvSpPr>
          <p:spPr>
            <a:xfrm>
              <a:off x="4810818" y="1058327"/>
              <a:ext cx="129483" cy="65624"/>
            </a:xfrm>
            <a:custGeom>
              <a:avLst/>
              <a:gdLst/>
              <a:ahLst/>
              <a:cxnLst/>
              <a:rect l="0" t="0" r="0" b="0"/>
              <a:pathLst>
                <a:path w="129483" h="65624">
                  <a:moveTo>
                    <a:pt x="15182" y="65623"/>
                  </a:moveTo>
                  <a:lnTo>
                    <a:pt x="15182" y="65623"/>
                  </a:lnTo>
                  <a:lnTo>
                    <a:pt x="876" y="45850"/>
                  </a:lnTo>
                  <a:lnTo>
                    <a:pt x="0" y="41858"/>
                  </a:lnTo>
                  <a:lnTo>
                    <a:pt x="908" y="31777"/>
                  </a:lnTo>
                  <a:lnTo>
                    <a:pt x="4255" y="27537"/>
                  </a:lnTo>
                  <a:lnTo>
                    <a:pt x="41068" y="9895"/>
                  </a:lnTo>
                  <a:lnTo>
                    <a:pt x="85677" y="0"/>
                  </a:lnTo>
                  <a:lnTo>
                    <a:pt x="129482" y="2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697"/>
            <p:cNvSpPr/>
            <p:nvPr>
              <p:custDataLst>
                <p:tags r:id="rId210"/>
              </p:custDataLst>
            </p:nvPr>
          </p:nvSpPr>
          <p:spPr>
            <a:xfrm>
              <a:off x="4907045" y="1048011"/>
              <a:ext cx="65077" cy="86557"/>
            </a:xfrm>
            <a:custGeom>
              <a:avLst/>
              <a:gdLst/>
              <a:ahLst/>
              <a:cxnLst/>
              <a:rect l="0" t="0" r="0" b="0"/>
              <a:pathLst>
                <a:path w="65077" h="86557">
                  <a:moveTo>
                    <a:pt x="65005" y="6089"/>
                  </a:moveTo>
                  <a:lnTo>
                    <a:pt x="65005" y="6089"/>
                  </a:lnTo>
                  <a:lnTo>
                    <a:pt x="61634" y="2718"/>
                  </a:lnTo>
                  <a:lnTo>
                    <a:pt x="49425" y="622"/>
                  </a:lnTo>
                  <a:lnTo>
                    <a:pt x="32402" y="0"/>
                  </a:lnTo>
                  <a:lnTo>
                    <a:pt x="20176" y="3618"/>
                  </a:lnTo>
                  <a:lnTo>
                    <a:pt x="13952" y="6558"/>
                  </a:lnTo>
                  <a:lnTo>
                    <a:pt x="5155" y="17351"/>
                  </a:lnTo>
                  <a:lnTo>
                    <a:pt x="1822" y="24181"/>
                  </a:lnTo>
                  <a:lnTo>
                    <a:pt x="0" y="39294"/>
                  </a:lnTo>
                  <a:lnTo>
                    <a:pt x="2247" y="54714"/>
                  </a:lnTo>
                  <a:lnTo>
                    <a:pt x="7950" y="68622"/>
                  </a:lnTo>
                  <a:lnTo>
                    <a:pt x="18951" y="78096"/>
                  </a:lnTo>
                  <a:lnTo>
                    <a:pt x="32542" y="83953"/>
                  </a:lnTo>
                  <a:lnTo>
                    <a:pt x="45638" y="86556"/>
                  </a:lnTo>
                  <a:lnTo>
                    <a:pt x="56633" y="83950"/>
                  </a:lnTo>
                  <a:lnTo>
                    <a:pt x="61540" y="81280"/>
                  </a:lnTo>
                  <a:lnTo>
                    <a:pt x="64107" y="77383"/>
                  </a:lnTo>
                  <a:lnTo>
                    <a:pt x="65076" y="67408"/>
                  </a:lnTo>
                  <a:lnTo>
                    <a:pt x="58284" y="49893"/>
                  </a:lnTo>
                  <a:lnTo>
                    <a:pt x="38278" y="25717"/>
                  </a:lnTo>
                  <a:lnTo>
                    <a:pt x="14205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698"/>
            <p:cNvSpPr/>
            <p:nvPr>
              <p:custDataLst>
                <p:tags r:id="rId211"/>
              </p:custDataLst>
            </p:nvPr>
          </p:nvSpPr>
          <p:spPr>
            <a:xfrm>
              <a:off x="4997450" y="996950"/>
              <a:ext cx="133351" cy="140456"/>
            </a:xfrm>
            <a:custGeom>
              <a:avLst/>
              <a:gdLst/>
              <a:ahLst/>
              <a:cxnLst/>
              <a:rect l="0" t="0" r="0" b="0"/>
              <a:pathLst>
                <a:path w="133351" h="140456">
                  <a:moveTo>
                    <a:pt x="0" y="25400"/>
                  </a:moveTo>
                  <a:lnTo>
                    <a:pt x="0" y="25400"/>
                  </a:lnTo>
                  <a:lnTo>
                    <a:pt x="3371" y="25400"/>
                  </a:lnTo>
                  <a:lnTo>
                    <a:pt x="6907" y="23519"/>
                  </a:lnTo>
                  <a:lnTo>
                    <a:pt x="8839" y="22029"/>
                  </a:lnTo>
                  <a:lnTo>
                    <a:pt x="18510" y="22256"/>
                  </a:lnTo>
                  <a:lnTo>
                    <a:pt x="25040" y="23304"/>
                  </a:lnTo>
                  <a:lnTo>
                    <a:pt x="37940" y="30113"/>
                  </a:lnTo>
                  <a:lnTo>
                    <a:pt x="51435" y="42311"/>
                  </a:lnTo>
                  <a:lnTo>
                    <a:pt x="79331" y="82755"/>
                  </a:lnTo>
                  <a:lnTo>
                    <a:pt x="87469" y="103102"/>
                  </a:lnTo>
                  <a:lnTo>
                    <a:pt x="88734" y="121553"/>
                  </a:lnTo>
                  <a:lnTo>
                    <a:pt x="85063" y="133516"/>
                  </a:lnTo>
                  <a:lnTo>
                    <a:pt x="82109" y="137694"/>
                  </a:lnTo>
                  <a:lnTo>
                    <a:pt x="78729" y="139774"/>
                  </a:lnTo>
                  <a:lnTo>
                    <a:pt x="75063" y="140455"/>
                  </a:lnTo>
                  <a:lnTo>
                    <a:pt x="71208" y="140203"/>
                  </a:lnTo>
                  <a:lnTo>
                    <a:pt x="67934" y="137213"/>
                  </a:lnTo>
                  <a:lnTo>
                    <a:pt x="62413" y="126365"/>
                  </a:lnTo>
                  <a:lnTo>
                    <a:pt x="58709" y="101020"/>
                  </a:lnTo>
                  <a:lnTo>
                    <a:pt x="64354" y="64426"/>
                  </a:lnTo>
                  <a:lnTo>
                    <a:pt x="85076" y="29045"/>
                  </a:lnTo>
                  <a:lnTo>
                    <a:pt x="103663" y="1455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699"/>
            <p:cNvSpPr/>
            <p:nvPr>
              <p:custDataLst>
                <p:tags r:id="rId212"/>
              </p:custDataLst>
            </p:nvPr>
          </p:nvSpPr>
          <p:spPr>
            <a:xfrm>
              <a:off x="5162586" y="1025878"/>
              <a:ext cx="161781" cy="89608"/>
            </a:xfrm>
            <a:custGeom>
              <a:avLst/>
              <a:gdLst/>
              <a:ahLst/>
              <a:cxnLst/>
              <a:rect l="0" t="0" r="0" b="0"/>
              <a:pathLst>
                <a:path w="161781" h="89608">
                  <a:moveTo>
                    <a:pt x="19014" y="2822"/>
                  </a:moveTo>
                  <a:lnTo>
                    <a:pt x="19014" y="2822"/>
                  </a:lnTo>
                  <a:lnTo>
                    <a:pt x="4708" y="49110"/>
                  </a:lnTo>
                  <a:lnTo>
                    <a:pt x="87" y="89607"/>
                  </a:lnTo>
                  <a:lnTo>
                    <a:pt x="0" y="84353"/>
                  </a:lnTo>
                  <a:lnTo>
                    <a:pt x="17644" y="40766"/>
                  </a:lnTo>
                  <a:lnTo>
                    <a:pt x="33189" y="17357"/>
                  </a:lnTo>
                  <a:lnTo>
                    <a:pt x="41307" y="9282"/>
                  </a:lnTo>
                  <a:lnTo>
                    <a:pt x="44459" y="7129"/>
                  </a:lnTo>
                  <a:lnTo>
                    <a:pt x="47266" y="7104"/>
                  </a:lnTo>
                  <a:lnTo>
                    <a:pt x="49844" y="8499"/>
                  </a:lnTo>
                  <a:lnTo>
                    <a:pt x="52267" y="10840"/>
                  </a:lnTo>
                  <a:lnTo>
                    <a:pt x="54960" y="19086"/>
                  </a:lnTo>
                  <a:lnTo>
                    <a:pt x="55451" y="29806"/>
                  </a:lnTo>
                  <a:lnTo>
                    <a:pt x="51521" y="56809"/>
                  </a:lnTo>
                  <a:lnTo>
                    <a:pt x="51974" y="59980"/>
                  </a:lnTo>
                  <a:lnTo>
                    <a:pt x="52982" y="62094"/>
                  </a:lnTo>
                  <a:lnTo>
                    <a:pt x="54360" y="63503"/>
                  </a:lnTo>
                  <a:lnTo>
                    <a:pt x="55983" y="63032"/>
                  </a:lnTo>
                  <a:lnTo>
                    <a:pt x="91385" y="21428"/>
                  </a:lnTo>
                  <a:lnTo>
                    <a:pt x="117676" y="4807"/>
                  </a:lnTo>
                  <a:lnTo>
                    <a:pt x="135065" y="177"/>
                  </a:lnTo>
                  <a:lnTo>
                    <a:pt x="148439" y="0"/>
                  </a:lnTo>
                  <a:lnTo>
                    <a:pt x="153980" y="941"/>
                  </a:lnTo>
                  <a:lnTo>
                    <a:pt x="157675" y="4390"/>
                  </a:lnTo>
                  <a:lnTo>
                    <a:pt x="161780" y="15749"/>
                  </a:lnTo>
                  <a:lnTo>
                    <a:pt x="152364" y="66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601"/>
          <p:cNvGrpSpPr/>
          <p:nvPr/>
        </p:nvGrpSpPr>
        <p:grpSpPr>
          <a:xfrm>
            <a:off x="5715000" y="965200"/>
            <a:ext cx="520701" cy="371067"/>
            <a:chOff x="5715000" y="965200"/>
            <a:chExt cx="520701" cy="371067"/>
          </a:xfrm>
        </p:grpSpPr>
        <p:sp>
          <p:nvSpPr>
            <p:cNvPr id="23" name="SMARTInkShape-3700"/>
            <p:cNvSpPr/>
            <p:nvPr>
              <p:custDataLst>
                <p:tags r:id="rId199"/>
              </p:custDataLst>
            </p:nvPr>
          </p:nvSpPr>
          <p:spPr>
            <a:xfrm>
              <a:off x="5715000" y="1009972"/>
              <a:ext cx="91346" cy="326295"/>
            </a:xfrm>
            <a:custGeom>
              <a:avLst/>
              <a:gdLst/>
              <a:ahLst/>
              <a:cxnLst/>
              <a:rect l="0" t="0" r="0" b="0"/>
              <a:pathLst>
                <a:path w="91346" h="326295">
                  <a:moveTo>
                    <a:pt x="0" y="126678"/>
                  </a:moveTo>
                  <a:lnTo>
                    <a:pt x="0" y="126678"/>
                  </a:lnTo>
                  <a:lnTo>
                    <a:pt x="1411" y="144709"/>
                  </a:lnTo>
                  <a:lnTo>
                    <a:pt x="9434" y="180155"/>
                  </a:lnTo>
                  <a:lnTo>
                    <a:pt x="15887" y="225387"/>
                  </a:lnTo>
                  <a:lnTo>
                    <a:pt x="18819" y="269676"/>
                  </a:lnTo>
                  <a:lnTo>
                    <a:pt x="22010" y="315399"/>
                  </a:lnTo>
                  <a:lnTo>
                    <a:pt x="20365" y="325560"/>
                  </a:lnTo>
                  <a:lnTo>
                    <a:pt x="19927" y="326294"/>
                  </a:lnTo>
                  <a:lnTo>
                    <a:pt x="19635" y="325372"/>
                  </a:lnTo>
                  <a:lnTo>
                    <a:pt x="17245" y="281707"/>
                  </a:lnTo>
                  <a:lnTo>
                    <a:pt x="14720" y="247791"/>
                  </a:lnTo>
                  <a:lnTo>
                    <a:pt x="13598" y="206847"/>
                  </a:lnTo>
                  <a:lnTo>
                    <a:pt x="14004" y="182946"/>
                  </a:lnTo>
                  <a:lnTo>
                    <a:pt x="14981" y="157134"/>
                  </a:lnTo>
                  <a:lnTo>
                    <a:pt x="16337" y="130049"/>
                  </a:lnTo>
                  <a:lnTo>
                    <a:pt x="19358" y="104936"/>
                  </a:lnTo>
                  <a:lnTo>
                    <a:pt x="28359" y="58219"/>
                  </a:lnTo>
                  <a:lnTo>
                    <a:pt x="45327" y="15848"/>
                  </a:lnTo>
                  <a:lnTo>
                    <a:pt x="57540" y="3337"/>
                  </a:lnTo>
                  <a:lnTo>
                    <a:pt x="63759" y="0"/>
                  </a:lnTo>
                  <a:lnTo>
                    <a:pt x="70023" y="598"/>
                  </a:lnTo>
                  <a:lnTo>
                    <a:pt x="82626" y="8789"/>
                  </a:lnTo>
                  <a:lnTo>
                    <a:pt x="89640" y="27481"/>
                  </a:lnTo>
                  <a:lnTo>
                    <a:pt x="91345" y="52252"/>
                  </a:lnTo>
                  <a:lnTo>
                    <a:pt x="87400" y="79724"/>
                  </a:lnTo>
                  <a:lnTo>
                    <a:pt x="77179" y="102752"/>
                  </a:lnTo>
                  <a:lnTo>
                    <a:pt x="50993" y="137160"/>
                  </a:lnTo>
                  <a:lnTo>
                    <a:pt x="38186" y="145448"/>
                  </a:lnTo>
                  <a:lnTo>
                    <a:pt x="31807" y="147658"/>
                  </a:lnTo>
                  <a:lnTo>
                    <a:pt x="27555" y="147015"/>
                  </a:lnTo>
                  <a:lnTo>
                    <a:pt x="24720" y="144469"/>
                  </a:lnTo>
                  <a:lnTo>
                    <a:pt x="19050" y="133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701"/>
            <p:cNvSpPr/>
            <p:nvPr>
              <p:custDataLst>
                <p:tags r:id="rId200"/>
              </p:custDataLst>
            </p:nvPr>
          </p:nvSpPr>
          <p:spPr>
            <a:xfrm>
              <a:off x="6021491" y="965200"/>
              <a:ext cx="214210" cy="161763"/>
            </a:xfrm>
            <a:custGeom>
              <a:avLst/>
              <a:gdLst/>
              <a:ahLst/>
              <a:cxnLst/>
              <a:rect l="0" t="0" r="0" b="0"/>
              <a:pathLst>
                <a:path w="214210" h="161763">
                  <a:moveTo>
                    <a:pt x="55459" y="31750"/>
                  </a:moveTo>
                  <a:lnTo>
                    <a:pt x="55459" y="31750"/>
                  </a:lnTo>
                  <a:lnTo>
                    <a:pt x="52088" y="28379"/>
                  </a:lnTo>
                  <a:lnTo>
                    <a:pt x="49684" y="28092"/>
                  </a:lnTo>
                  <a:lnTo>
                    <a:pt x="43250" y="29654"/>
                  </a:lnTo>
                  <a:lnTo>
                    <a:pt x="28323" y="41242"/>
                  </a:lnTo>
                  <a:lnTo>
                    <a:pt x="13866" y="64823"/>
                  </a:lnTo>
                  <a:lnTo>
                    <a:pt x="2114" y="103690"/>
                  </a:lnTo>
                  <a:lnTo>
                    <a:pt x="0" y="121814"/>
                  </a:lnTo>
                  <a:lnTo>
                    <a:pt x="4705" y="137395"/>
                  </a:lnTo>
                  <a:lnTo>
                    <a:pt x="12440" y="149259"/>
                  </a:lnTo>
                  <a:lnTo>
                    <a:pt x="18230" y="154532"/>
                  </a:lnTo>
                  <a:lnTo>
                    <a:pt x="21467" y="154527"/>
                  </a:lnTo>
                  <a:lnTo>
                    <a:pt x="28827" y="150758"/>
                  </a:lnTo>
                  <a:lnTo>
                    <a:pt x="40904" y="137332"/>
                  </a:lnTo>
                  <a:lnTo>
                    <a:pt x="45462" y="125948"/>
                  </a:lnTo>
                  <a:lnTo>
                    <a:pt x="53815" y="80019"/>
                  </a:lnTo>
                  <a:lnTo>
                    <a:pt x="58506" y="43088"/>
                  </a:lnTo>
                  <a:lnTo>
                    <a:pt x="62223" y="33261"/>
                  </a:lnTo>
                  <a:lnTo>
                    <a:pt x="66226" y="28894"/>
                  </a:lnTo>
                  <a:lnTo>
                    <a:pt x="70357" y="26953"/>
                  </a:lnTo>
                  <a:lnTo>
                    <a:pt x="71741" y="27141"/>
                  </a:lnTo>
                  <a:lnTo>
                    <a:pt x="72664" y="27972"/>
                  </a:lnTo>
                  <a:lnTo>
                    <a:pt x="73278" y="29231"/>
                  </a:lnTo>
                  <a:lnTo>
                    <a:pt x="77725" y="30630"/>
                  </a:lnTo>
                  <a:lnTo>
                    <a:pt x="80887" y="31004"/>
                  </a:lnTo>
                  <a:lnTo>
                    <a:pt x="88162" y="35181"/>
                  </a:lnTo>
                  <a:lnTo>
                    <a:pt x="100192" y="47348"/>
                  </a:lnTo>
                  <a:lnTo>
                    <a:pt x="107795" y="59849"/>
                  </a:lnTo>
                  <a:lnTo>
                    <a:pt x="115337" y="86721"/>
                  </a:lnTo>
                  <a:lnTo>
                    <a:pt x="116362" y="125524"/>
                  </a:lnTo>
                  <a:lnTo>
                    <a:pt x="112866" y="141866"/>
                  </a:lnTo>
                  <a:lnTo>
                    <a:pt x="101894" y="161762"/>
                  </a:lnTo>
                  <a:lnTo>
                    <a:pt x="100526" y="161463"/>
                  </a:lnTo>
                  <a:lnTo>
                    <a:pt x="97126" y="157369"/>
                  </a:lnTo>
                  <a:lnTo>
                    <a:pt x="98906" y="145201"/>
                  </a:lnTo>
                  <a:lnTo>
                    <a:pt x="114920" y="98532"/>
                  </a:lnTo>
                  <a:lnTo>
                    <a:pt x="145828" y="54751"/>
                  </a:lnTo>
                  <a:lnTo>
                    <a:pt x="186265" y="20613"/>
                  </a:lnTo>
                  <a:lnTo>
                    <a:pt x="2142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702"/>
            <p:cNvSpPr/>
            <p:nvPr>
              <p:custDataLst>
                <p:tags r:id="rId201"/>
              </p:custDataLst>
            </p:nvPr>
          </p:nvSpPr>
          <p:spPr>
            <a:xfrm>
              <a:off x="5994400" y="9652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703"/>
            <p:cNvSpPr/>
            <p:nvPr>
              <p:custDataLst>
                <p:tags r:id="rId202"/>
              </p:custDataLst>
            </p:nvPr>
          </p:nvSpPr>
          <p:spPr>
            <a:xfrm>
              <a:off x="5962650" y="1041400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628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704"/>
            <p:cNvSpPr/>
            <p:nvPr>
              <p:custDataLst>
                <p:tags r:id="rId203"/>
              </p:custDataLst>
            </p:nvPr>
          </p:nvSpPr>
          <p:spPr>
            <a:xfrm>
              <a:off x="5835650" y="1003300"/>
              <a:ext cx="82551" cy="134093"/>
            </a:xfrm>
            <a:custGeom>
              <a:avLst/>
              <a:gdLst/>
              <a:ahLst/>
              <a:cxnLst/>
              <a:rect l="0" t="0" r="0" b="0"/>
              <a:pathLst>
                <a:path w="82551" h="134093">
                  <a:moveTo>
                    <a:pt x="0" y="6350"/>
                  </a:moveTo>
                  <a:lnTo>
                    <a:pt x="0" y="6350"/>
                  </a:lnTo>
                  <a:lnTo>
                    <a:pt x="10113" y="2979"/>
                  </a:lnTo>
                  <a:lnTo>
                    <a:pt x="20723" y="5087"/>
                  </a:lnTo>
                  <a:lnTo>
                    <a:pt x="26515" y="7625"/>
                  </a:lnTo>
                  <a:lnTo>
                    <a:pt x="44781" y="24680"/>
                  </a:lnTo>
                  <a:lnTo>
                    <a:pt x="51653" y="43424"/>
                  </a:lnTo>
                  <a:lnTo>
                    <a:pt x="53639" y="75896"/>
                  </a:lnTo>
                  <a:lnTo>
                    <a:pt x="47878" y="105979"/>
                  </a:lnTo>
                  <a:lnTo>
                    <a:pt x="40330" y="121890"/>
                  </a:lnTo>
                  <a:lnTo>
                    <a:pt x="29919" y="131314"/>
                  </a:lnTo>
                  <a:lnTo>
                    <a:pt x="25590" y="133404"/>
                  </a:lnTo>
                  <a:lnTo>
                    <a:pt x="22000" y="134092"/>
                  </a:lnTo>
                  <a:lnTo>
                    <a:pt x="18900" y="133844"/>
                  </a:lnTo>
                  <a:lnTo>
                    <a:pt x="16128" y="131563"/>
                  </a:lnTo>
                  <a:lnTo>
                    <a:pt x="11166" y="123383"/>
                  </a:lnTo>
                  <a:lnTo>
                    <a:pt x="12254" y="108930"/>
                  </a:lnTo>
                  <a:lnTo>
                    <a:pt x="24449" y="64164"/>
                  </a:lnTo>
                  <a:lnTo>
                    <a:pt x="43071" y="32339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602"/>
          <p:cNvGrpSpPr/>
          <p:nvPr/>
        </p:nvGrpSpPr>
        <p:grpSpPr>
          <a:xfrm>
            <a:off x="1337456" y="1556657"/>
            <a:ext cx="1091605" cy="1920019"/>
            <a:chOff x="1337456" y="1556657"/>
            <a:chExt cx="1091605" cy="1920019"/>
          </a:xfrm>
        </p:grpSpPr>
        <p:sp>
          <p:nvSpPr>
            <p:cNvPr id="29" name="SMARTInkShape-3705"/>
            <p:cNvSpPr/>
            <p:nvPr>
              <p:custDataLst>
                <p:tags r:id="rId186"/>
              </p:custDataLst>
            </p:nvPr>
          </p:nvSpPr>
          <p:spPr>
            <a:xfrm>
              <a:off x="1367015" y="3251200"/>
              <a:ext cx="195086" cy="82551"/>
            </a:xfrm>
            <a:custGeom>
              <a:avLst/>
              <a:gdLst/>
              <a:ahLst/>
              <a:cxnLst/>
              <a:rect l="0" t="0" r="0" b="0"/>
              <a:pathLst>
                <a:path w="195086" h="82551">
                  <a:moveTo>
                    <a:pt x="10935" y="82550"/>
                  </a:moveTo>
                  <a:lnTo>
                    <a:pt x="10935" y="82550"/>
                  </a:lnTo>
                  <a:lnTo>
                    <a:pt x="883" y="58683"/>
                  </a:lnTo>
                  <a:lnTo>
                    <a:pt x="0" y="53938"/>
                  </a:lnTo>
                  <a:lnTo>
                    <a:pt x="1529" y="50070"/>
                  </a:lnTo>
                  <a:lnTo>
                    <a:pt x="8871" y="43890"/>
                  </a:lnTo>
                  <a:lnTo>
                    <a:pt x="41760" y="33074"/>
                  </a:lnTo>
                  <a:lnTo>
                    <a:pt x="75200" y="23166"/>
                  </a:lnTo>
                  <a:lnTo>
                    <a:pt x="113580" y="13118"/>
                  </a:lnTo>
                  <a:lnTo>
                    <a:pt x="154157" y="6300"/>
                  </a:lnTo>
                  <a:lnTo>
                    <a:pt x="1950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706"/>
            <p:cNvSpPr/>
            <p:nvPr>
              <p:custDataLst>
                <p:tags r:id="rId187"/>
              </p:custDataLst>
            </p:nvPr>
          </p:nvSpPr>
          <p:spPr>
            <a:xfrm>
              <a:off x="1615737" y="2998867"/>
              <a:ext cx="86064" cy="411084"/>
            </a:xfrm>
            <a:custGeom>
              <a:avLst/>
              <a:gdLst/>
              <a:ahLst/>
              <a:cxnLst/>
              <a:rect l="0" t="0" r="0" b="0"/>
              <a:pathLst>
                <a:path w="86064" h="411084">
                  <a:moveTo>
                    <a:pt x="73363" y="23733"/>
                  </a:moveTo>
                  <a:lnTo>
                    <a:pt x="73363" y="23733"/>
                  </a:lnTo>
                  <a:lnTo>
                    <a:pt x="72657" y="9936"/>
                  </a:lnTo>
                  <a:lnTo>
                    <a:pt x="69992" y="3960"/>
                  </a:lnTo>
                  <a:lnTo>
                    <a:pt x="68293" y="2084"/>
                  </a:lnTo>
                  <a:lnTo>
                    <a:pt x="64524" y="0"/>
                  </a:lnTo>
                  <a:lnTo>
                    <a:pt x="61826" y="856"/>
                  </a:lnTo>
                  <a:lnTo>
                    <a:pt x="55065" y="5569"/>
                  </a:lnTo>
                  <a:lnTo>
                    <a:pt x="39954" y="36382"/>
                  </a:lnTo>
                  <a:lnTo>
                    <a:pt x="28176" y="73099"/>
                  </a:lnTo>
                  <a:lnTo>
                    <a:pt x="16591" y="119757"/>
                  </a:lnTo>
                  <a:lnTo>
                    <a:pt x="11526" y="147016"/>
                  </a:lnTo>
                  <a:lnTo>
                    <a:pt x="6738" y="175771"/>
                  </a:lnTo>
                  <a:lnTo>
                    <a:pt x="3547" y="203408"/>
                  </a:lnTo>
                  <a:lnTo>
                    <a:pt x="1419" y="230300"/>
                  </a:lnTo>
                  <a:lnTo>
                    <a:pt x="0" y="256694"/>
                  </a:lnTo>
                  <a:lnTo>
                    <a:pt x="4068" y="302955"/>
                  </a:lnTo>
                  <a:lnTo>
                    <a:pt x="14343" y="341859"/>
                  </a:lnTo>
                  <a:lnTo>
                    <a:pt x="30669" y="370910"/>
                  </a:lnTo>
                  <a:lnTo>
                    <a:pt x="51565" y="389935"/>
                  </a:lnTo>
                  <a:lnTo>
                    <a:pt x="86063" y="411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707"/>
            <p:cNvSpPr/>
            <p:nvPr>
              <p:custDataLst>
                <p:tags r:id="rId188"/>
              </p:custDataLst>
            </p:nvPr>
          </p:nvSpPr>
          <p:spPr>
            <a:xfrm>
              <a:off x="1752600" y="3170324"/>
              <a:ext cx="95304" cy="306352"/>
            </a:xfrm>
            <a:custGeom>
              <a:avLst/>
              <a:gdLst/>
              <a:ahLst/>
              <a:cxnLst/>
              <a:rect l="0" t="0" r="0" b="0"/>
              <a:pathLst>
                <a:path w="95304" h="306352">
                  <a:moveTo>
                    <a:pt x="31750" y="87226"/>
                  </a:moveTo>
                  <a:lnTo>
                    <a:pt x="31750" y="87226"/>
                  </a:lnTo>
                  <a:lnTo>
                    <a:pt x="25008" y="90597"/>
                  </a:lnTo>
                  <a:lnTo>
                    <a:pt x="23022" y="93707"/>
                  </a:lnTo>
                  <a:lnTo>
                    <a:pt x="20815" y="102806"/>
                  </a:lnTo>
                  <a:lnTo>
                    <a:pt x="19399" y="141103"/>
                  </a:lnTo>
                  <a:lnTo>
                    <a:pt x="19859" y="177038"/>
                  </a:lnTo>
                  <a:lnTo>
                    <a:pt x="24150" y="215202"/>
                  </a:lnTo>
                  <a:lnTo>
                    <a:pt x="29184" y="256065"/>
                  </a:lnTo>
                  <a:lnTo>
                    <a:pt x="29362" y="296547"/>
                  </a:lnTo>
                  <a:lnTo>
                    <a:pt x="27161" y="305846"/>
                  </a:lnTo>
                  <a:lnTo>
                    <a:pt x="26574" y="306351"/>
                  </a:lnTo>
                  <a:lnTo>
                    <a:pt x="18595" y="265109"/>
                  </a:lnTo>
                  <a:lnTo>
                    <a:pt x="12565" y="217543"/>
                  </a:lnTo>
                  <a:lnTo>
                    <a:pt x="9818" y="174778"/>
                  </a:lnTo>
                  <a:lnTo>
                    <a:pt x="10073" y="150533"/>
                  </a:lnTo>
                  <a:lnTo>
                    <a:pt x="10949" y="125197"/>
                  </a:lnTo>
                  <a:lnTo>
                    <a:pt x="15685" y="81995"/>
                  </a:lnTo>
                  <a:lnTo>
                    <a:pt x="23199" y="46801"/>
                  </a:lnTo>
                  <a:lnTo>
                    <a:pt x="33594" y="21752"/>
                  </a:lnTo>
                  <a:lnTo>
                    <a:pt x="47151" y="6856"/>
                  </a:lnTo>
                  <a:lnTo>
                    <a:pt x="54717" y="1896"/>
                  </a:lnTo>
                  <a:lnTo>
                    <a:pt x="61878" y="0"/>
                  </a:lnTo>
                  <a:lnTo>
                    <a:pt x="75479" y="1657"/>
                  </a:lnTo>
                  <a:lnTo>
                    <a:pt x="81364" y="6191"/>
                  </a:lnTo>
                  <a:lnTo>
                    <a:pt x="91665" y="20636"/>
                  </a:lnTo>
                  <a:lnTo>
                    <a:pt x="95303" y="42579"/>
                  </a:lnTo>
                  <a:lnTo>
                    <a:pt x="92451" y="68088"/>
                  </a:lnTo>
                  <a:lnTo>
                    <a:pt x="81776" y="93537"/>
                  </a:lnTo>
                  <a:lnTo>
                    <a:pt x="53158" y="128293"/>
                  </a:lnTo>
                  <a:lnTo>
                    <a:pt x="0" y="169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708"/>
            <p:cNvSpPr/>
            <p:nvPr>
              <p:custDataLst>
                <p:tags r:id="rId189"/>
              </p:custDataLst>
            </p:nvPr>
          </p:nvSpPr>
          <p:spPr>
            <a:xfrm>
              <a:off x="2000252" y="3035300"/>
              <a:ext cx="6349" cy="431801"/>
            </a:xfrm>
            <a:custGeom>
              <a:avLst/>
              <a:gdLst/>
              <a:ahLst/>
              <a:cxnLst/>
              <a:rect l="0" t="0" r="0" b="0"/>
              <a:pathLst>
                <a:path w="6349" h="431801">
                  <a:moveTo>
                    <a:pt x="6348" y="0"/>
                  </a:moveTo>
                  <a:lnTo>
                    <a:pt x="6348" y="0"/>
                  </a:lnTo>
                  <a:lnTo>
                    <a:pt x="259" y="0"/>
                  </a:lnTo>
                  <a:lnTo>
                    <a:pt x="32" y="45826"/>
                  </a:lnTo>
                  <a:lnTo>
                    <a:pt x="13" y="85278"/>
                  </a:lnTo>
                  <a:lnTo>
                    <a:pt x="5" y="131035"/>
                  </a:lnTo>
                  <a:lnTo>
                    <a:pt x="3" y="156501"/>
                  </a:lnTo>
                  <a:lnTo>
                    <a:pt x="1" y="183356"/>
                  </a:lnTo>
                  <a:lnTo>
                    <a:pt x="0" y="211138"/>
                  </a:lnTo>
                  <a:lnTo>
                    <a:pt x="705" y="238125"/>
                  </a:lnTo>
                  <a:lnTo>
                    <a:pt x="1880" y="264583"/>
                  </a:lnTo>
                  <a:lnTo>
                    <a:pt x="3370" y="290689"/>
                  </a:lnTo>
                  <a:lnTo>
                    <a:pt x="5024" y="336628"/>
                  </a:lnTo>
                  <a:lnTo>
                    <a:pt x="5759" y="375390"/>
                  </a:lnTo>
                  <a:lnTo>
                    <a:pt x="6232" y="419612"/>
                  </a:lnTo>
                  <a:lnTo>
                    <a:pt x="6348" y="431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709"/>
            <p:cNvSpPr/>
            <p:nvPr>
              <p:custDataLst>
                <p:tags r:id="rId190"/>
              </p:custDataLst>
            </p:nvPr>
          </p:nvSpPr>
          <p:spPr>
            <a:xfrm>
              <a:off x="2108200" y="3083786"/>
              <a:ext cx="144166" cy="327175"/>
            </a:xfrm>
            <a:custGeom>
              <a:avLst/>
              <a:gdLst/>
              <a:ahLst/>
              <a:cxnLst/>
              <a:rect l="0" t="0" r="0" b="0"/>
              <a:pathLst>
                <a:path w="144166" h="327175">
                  <a:moveTo>
                    <a:pt x="12700" y="91214"/>
                  </a:moveTo>
                  <a:lnTo>
                    <a:pt x="12700" y="91214"/>
                  </a:lnTo>
                  <a:lnTo>
                    <a:pt x="9329" y="94585"/>
                  </a:lnTo>
                  <a:lnTo>
                    <a:pt x="11768" y="137353"/>
                  </a:lnTo>
                  <a:lnTo>
                    <a:pt x="14305" y="182496"/>
                  </a:lnTo>
                  <a:lnTo>
                    <a:pt x="19526" y="227857"/>
                  </a:lnTo>
                  <a:lnTo>
                    <a:pt x="27610" y="274368"/>
                  </a:lnTo>
                  <a:lnTo>
                    <a:pt x="28029" y="287386"/>
                  </a:lnTo>
                  <a:lnTo>
                    <a:pt x="27152" y="291845"/>
                  </a:lnTo>
                  <a:lnTo>
                    <a:pt x="26568" y="291996"/>
                  </a:lnTo>
                  <a:lnTo>
                    <a:pt x="21139" y="244662"/>
                  </a:lnTo>
                  <a:lnTo>
                    <a:pt x="19978" y="213035"/>
                  </a:lnTo>
                  <a:lnTo>
                    <a:pt x="21344" y="168405"/>
                  </a:lnTo>
                  <a:lnTo>
                    <a:pt x="22696" y="142675"/>
                  </a:lnTo>
                  <a:lnTo>
                    <a:pt x="27961" y="95271"/>
                  </a:lnTo>
                  <a:lnTo>
                    <a:pt x="36416" y="54211"/>
                  </a:lnTo>
                  <a:lnTo>
                    <a:pt x="49581" y="24203"/>
                  </a:lnTo>
                  <a:lnTo>
                    <a:pt x="64840" y="6634"/>
                  </a:lnTo>
                  <a:lnTo>
                    <a:pt x="72860" y="960"/>
                  </a:lnTo>
                  <a:lnTo>
                    <a:pt x="81734" y="0"/>
                  </a:lnTo>
                  <a:lnTo>
                    <a:pt x="101002" y="6460"/>
                  </a:lnTo>
                  <a:lnTo>
                    <a:pt x="119444" y="28146"/>
                  </a:lnTo>
                  <a:lnTo>
                    <a:pt x="134931" y="60361"/>
                  </a:lnTo>
                  <a:lnTo>
                    <a:pt x="144165" y="100550"/>
                  </a:lnTo>
                  <a:lnTo>
                    <a:pt x="143096" y="144281"/>
                  </a:lnTo>
                  <a:lnTo>
                    <a:pt x="133448" y="188883"/>
                  </a:lnTo>
                  <a:lnTo>
                    <a:pt x="115049" y="232224"/>
                  </a:lnTo>
                  <a:lnTo>
                    <a:pt x="94642" y="267480"/>
                  </a:lnTo>
                  <a:lnTo>
                    <a:pt x="73108" y="295143"/>
                  </a:lnTo>
                  <a:lnTo>
                    <a:pt x="38595" y="320500"/>
                  </a:lnTo>
                  <a:lnTo>
                    <a:pt x="19035" y="327174"/>
                  </a:lnTo>
                  <a:lnTo>
                    <a:pt x="12690" y="326838"/>
                  </a:lnTo>
                  <a:lnTo>
                    <a:pt x="8460" y="324497"/>
                  </a:lnTo>
                  <a:lnTo>
                    <a:pt x="0" y="3134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710"/>
            <p:cNvSpPr/>
            <p:nvPr>
              <p:custDataLst>
                <p:tags r:id="rId191"/>
              </p:custDataLst>
            </p:nvPr>
          </p:nvSpPr>
          <p:spPr>
            <a:xfrm>
              <a:off x="2273300" y="3321050"/>
              <a:ext cx="6351" cy="127001"/>
            </a:xfrm>
            <a:custGeom>
              <a:avLst/>
              <a:gdLst/>
              <a:ahLst/>
              <a:cxnLst/>
              <a:rect l="0" t="0" r="0" b="0"/>
              <a:pathLst>
                <a:path w="6351" h="127001">
                  <a:moveTo>
                    <a:pt x="6350" y="0"/>
                  </a:moveTo>
                  <a:lnTo>
                    <a:pt x="6350" y="0"/>
                  </a:lnTo>
                  <a:lnTo>
                    <a:pt x="4469" y="41427"/>
                  </a:lnTo>
                  <a:lnTo>
                    <a:pt x="883" y="84461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711"/>
            <p:cNvSpPr/>
            <p:nvPr>
              <p:custDataLst>
                <p:tags r:id="rId192"/>
              </p:custDataLst>
            </p:nvPr>
          </p:nvSpPr>
          <p:spPr>
            <a:xfrm>
              <a:off x="2362200" y="3009900"/>
              <a:ext cx="66861" cy="374651"/>
            </a:xfrm>
            <a:custGeom>
              <a:avLst/>
              <a:gdLst/>
              <a:ahLst/>
              <a:cxnLst/>
              <a:rect l="0" t="0" r="0" b="0"/>
              <a:pathLst>
                <a:path w="66861" h="374651">
                  <a:moveTo>
                    <a:pt x="12700" y="0"/>
                  </a:moveTo>
                  <a:lnTo>
                    <a:pt x="12700" y="0"/>
                  </a:lnTo>
                  <a:lnTo>
                    <a:pt x="16071" y="0"/>
                  </a:lnTo>
                  <a:lnTo>
                    <a:pt x="24909" y="10113"/>
                  </a:lnTo>
                  <a:lnTo>
                    <a:pt x="43207" y="43370"/>
                  </a:lnTo>
                  <a:lnTo>
                    <a:pt x="54716" y="80659"/>
                  </a:lnTo>
                  <a:lnTo>
                    <a:pt x="63124" y="124748"/>
                  </a:lnTo>
                  <a:lnTo>
                    <a:pt x="66860" y="170214"/>
                  </a:lnTo>
                  <a:lnTo>
                    <a:pt x="66640" y="216291"/>
                  </a:lnTo>
                  <a:lnTo>
                    <a:pt x="60662" y="261229"/>
                  </a:lnTo>
                  <a:lnTo>
                    <a:pt x="43894" y="302369"/>
                  </a:lnTo>
                  <a:lnTo>
                    <a:pt x="17396" y="347746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712"/>
            <p:cNvSpPr/>
            <p:nvPr>
              <p:custDataLst>
                <p:tags r:id="rId193"/>
              </p:custDataLst>
            </p:nvPr>
          </p:nvSpPr>
          <p:spPr>
            <a:xfrm>
              <a:off x="1431356" y="3001730"/>
              <a:ext cx="67245" cy="351071"/>
            </a:xfrm>
            <a:custGeom>
              <a:avLst/>
              <a:gdLst/>
              <a:ahLst/>
              <a:cxnLst/>
              <a:rect l="0" t="0" r="0" b="0"/>
              <a:pathLst>
                <a:path w="67245" h="351071">
                  <a:moveTo>
                    <a:pt x="67244" y="8170"/>
                  </a:moveTo>
                  <a:lnTo>
                    <a:pt x="67244" y="8170"/>
                  </a:lnTo>
                  <a:lnTo>
                    <a:pt x="57131" y="1428"/>
                  </a:lnTo>
                  <a:lnTo>
                    <a:pt x="46522" y="0"/>
                  </a:lnTo>
                  <a:lnTo>
                    <a:pt x="40729" y="606"/>
                  </a:lnTo>
                  <a:lnTo>
                    <a:pt x="28648" y="6925"/>
                  </a:lnTo>
                  <a:lnTo>
                    <a:pt x="22463" y="11573"/>
                  </a:lnTo>
                  <a:lnTo>
                    <a:pt x="7017" y="41712"/>
                  </a:lnTo>
                  <a:lnTo>
                    <a:pt x="1671" y="73642"/>
                  </a:lnTo>
                  <a:lnTo>
                    <a:pt x="0" y="112763"/>
                  </a:lnTo>
                  <a:lnTo>
                    <a:pt x="1610" y="158373"/>
                  </a:lnTo>
                  <a:lnTo>
                    <a:pt x="4438" y="182388"/>
                  </a:lnTo>
                  <a:lnTo>
                    <a:pt x="8440" y="206866"/>
                  </a:lnTo>
                  <a:lnTo>
                    <a:pt x="13225" y="231651"/>
                  </a:lnTo>
                  <a:lnTo>
                    <a:pt x="17826" y="255935"/>
                  </a:lnTo>
                  <a:lnTo>
                    <a:pt x="22304" y="279885"/>
                  </a:lnTo>
                  <a:lnTo>
                    <a:pt x="29632" y="319432"/>
                  </a:lnTo>
                  <a:lnTo>
                    <a:pt x="35494" y="351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713"/>
            <p:cNvSpPr/>
            <p:nvPr>
              <p:custDataLst>
                <p:tags r:id="rId194"/>
              </p:custDataLst>
            </p:nvPr>
          </p:nvSpPr>
          <p:spPr>
            <a:xfrm>
              <a:off x="1932508" y="2146300"/>
              <a:ext cx="16943" cy="88901"/>
            </a:xfrm>
            <a:custGeom>
              <a:avLst/>
              <a:gdLst/>
              <a:ahLst/>
              <a:cxnLst/>
              <a:rect l="0" t="0" r="0" b="0"/>
              <a:pathLst>
                <a:path w="16943" h="88901">
                  <a:moveTo>
                    <a:pt x="16942" y="0"/>
                  </a:moveTo>
                  <a:lnTo>
                    <a:pt x="16942" y="0"/>
                  </a:lnTo>
                  <a:lnTo>
                    <a:pt x="7508" y="15914"/>
                  </a:lnTo>
                  <a:lnTo>
                    <a:pt x="0" y="43622"/>
                  </a:lnTo>
                  <a:lnTo>
                    <a:pt x="398" y="65136"/>
                  </a:lnTo>
                  <a:lnTo>
                    <a:pt x="4242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714"/>
            <p:cNvSpPr/>
            <p:nvPr>
              <p:custDataLst>
                <p:tags r:id="rId195"/>
              </p:custDataLst>
            </p:nvPr>
          </p:nvSpPr>
          <p:spPr>
            <a:xfrm>
              <a:off x="1746250" y="1850498"/>
              <a:ext cx="158117" cy="365653"/>
            </a:xfrm>
            <a:custGeom>
              <a:avLst/>
              <a:gdLst/>
              <a:ahLst/>
              <a:cxnLst/>
              <a:rect l="0" t="0" r="0" b="0"/>
              <a:pathLst>
                <a:path w="158117" h="365653">
                  <a:moveTo>
                    <a:pt x="25400" y="73552"/>
                  </a:moveTo>
                  <a:lnTo>
                    <a:pt x="25400" y="73552"/>
                  </a:lnTo>
                  <a:lnTo>
                    <a:pt x="18492" y="51567"/>
                  </a:lnTo>
                  <a:lnTo>
                    <a:pt x="16562" y="48312"/>
                  </a:lnTo>
                  <a:lnTo>
                    <a:pt x="15274" y="47553"/>
                  </a:lnTo>
                  <a:lnTo>
                    <a:pt x="14416" y="48458"/>
                  </a:lnTo>
                  <a:lnTo>
                    <a:pt x="13844" y="50473"/>
                  </a:lnTo>
                  <a:lnTo>
                    <a:pt x="23065" y="97085"/>
                  </a:lnTo>
                  <a:lnTo>
                    <a:pt x="30477" y="138339"/>
                  </a:lnTo>
                  <a:lnTo>
                    <a:pt x="36594" y="183015"/>
                  </a:lnTo>
                  <a:lnTo>
                    <a:pt x="40958" y="226624"/>
                  </a:lnTo>
                  <a:lnTo>
                    <a:pt x="42898" y="264821"/>
                  </a:lnTo>
                  <a:lnTo>
                    <a:pt x="39074" y="311528"/>
                  </a:lnTo>
                  <a:lnTo>
                    <a:pt x="37338" y="315459"/>
                  </a:lnTo>
                  <a:lnTo>
                    <a:pt x="35476" y="317373"/>
                  </a:lnTo>
                  <a:lnTo>
                    <a:pt x="32822" y="315122"/>
                  </a:lnTo>
                  <a:lnTo>
                    <a:pt x="26112" y="303212"/>
                  </a:lnTo>
                  <a:lnTo>
                    <a:pt x="17771" y="263190"/>
                  </a:lnTo>
                  <a:lnTo>
                    <a:pt x="14954" y="223452"/>
                  </a:lnTo>
                  <a:lnTo>
                    <a:pt x="14202" y="201002"/>
                  </a:lnTo>
                  <a:lnTo>
                    <a:pt x="15113" y="175452"/>
                  </a:lnTo>
                  <a:lnTo>
                    <a:pt x="17131" y="147835"/>
                  </a:lnTo>
                  <a:lnTo>
                    <a:pt x="19887" y="118841"/>
                  </a:lnTo>
                  <a:lnTo>
                    <a:pt x="25252" y="93161"/>
                  </a:lnTo>
                  <a:lnTo>
                    <a:pt x="40621" y="47695"/>
                  </a:lnTo>
                  <a:lnTo>
                    <a:pt x="59211" y="19492"/>
                  </a:lnTo>
                  <a:lnTo>
                    <a:pt x="69108" y="9995"/>
                  </a:lnTo>
                  <a:lnTo>
                    <a:pt x="89511" y="1325"/>
                  </a:lnTo>
                  <a:lnTo>
                    <a:pt x="99890" y="0"/>
                  </a:lnTo>
                  <a:lnTo>
                    <a:pt x="110338" y="4762"/>
                  </a:lnTo>
                  <a:lnTo>
                    <a:pt x="131354" y="25105"/>
                  </a:lnTo>
                  <a:lnTo>
                    <a:pt x="146809" y="58605"/>
                  </a:lnTo>
                  <a:lnTo>
                    <a:pt x="156265" y="99364"/>
                  </a:lnTo>
                  <a:lnTo>
                    <a:pt x="158116" y="143350"/>
                  </a:lnTo>
                  <a:lnTo>
                    <a:pt x="149061" y="190651"/>
                  </a:lnTo>
                  <a:lnTo>
                    <a:pt x="131160" y="237779"/>
                  </a:lnTo>
                  <a:lnTo>
                    <a:pt x="104390" y="279892"/>
                  </a:lnTo>
                  <a:lnTo>
                    <a:pt x="77440" y="314131"/>
                  </a:lnTo>
                  <a:lnTo>
                    <a:pt x="32387" y="357121"/>
                  </a:lnTo>
                  <a:lnTo>
                    <a:pt x="17687" y="363507"/>
                  </a:lnTo>
                  <a:lnTo>
                    <a:pt x="0" y="365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715"/>
            <p:cNvSpPr/>
            <p:nvPr>
              <p:custDataLst>
                <p:tags r:id="rId196"/>
              </p:custDataLst>
            </p:nvPr>
          </p:nvSpPr>
          <p:spPr>
            <a:xfrm>
              <a:off x="1485900" y="2457450"/>
              <a:ext cx="158751" cy="133351"/>
            </a:xfrm>
            <a:custGeom>
              <a:avLst/>
              <a:gdLst/>
              <a:ahLst/>
              <a:cxnLst/>
              <a:rect l="0" t="0" r="0" b="0"/>
              <a:pathLst>
                <a:path w="158751" h="133351">
                  <a:moveTo>
                    <a:pt x="158750" y="0"/>
                  </a:moveTo>
                  <a:lnTo>
                    <a:pt x="158750" y="0"/>
                  </a:lnTo>
                  <a:lnTo>
                    <a:pt x="152008" y="0"/>
                  </a:lnTo>
                  <a:lnTo>
                    <a:pt x="125538" y="16620"/>
                  </a:lnTo>
                  <a:lnTo>
                    <a:pt x="79125" y="54292"/>
                  </a:lnTo>
                  <a:lnTo>
                    <a:pt x="32720" y="98919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716"/>
            <p:cNvSpPr/>
            <p:nvPr>
              <p:custDataLst>
                <p:tags r:id="rId197"/>
              </p:custDataLst>
            </p:nvPr>
          </p:nvSpPr>
          <p:spPr>
            <a:xfrm>
              <a:off x="1337456" y="2432573"/>
              <a:ext cx="237345" cy="63522"/>
            </a:xfrm>
            <a:custGeom>
              <a:avLst/>
              <a:gdLst/>
              <a:ahLst/>
              <a:cxnLst/>
              <a:rect l="0" t="0" r="0" b="0"/>
              <a:pathLst>
                <a:path w="237345" h="63522">
                  <a:moveTo>
                    <a:pt x="46844" y="12177"/>
                  </a:moveTo>
                  <a:lnTo>
                    <a:pt x="46844" y="12177"/>
                  </a:lnTo>
                  <a:lnTo>
                    <a:pt x="16070" y="2125"/>
                  </a:lnTo>
                  <a:lnTo>
                    <a:pt x="0" y="0"/>
                  </a:lnTo>
                  <a:lnTo>
                    <a:pt x="92" y="1237"/>
                  </a:lnTo>
                  <a:lnTo>
                    <a:pt x="3958" y="6374"/>
                  </a:lnTo>
                  <a:lnTo>
                    <a:pt x="39627" y="26239"/>
                  </a:lnTo>
                  <a:lnTo>
                    <a:pt x="83590" y="43625"/>
                  </a:lnTo>
                  <a:lnTo>
                    <a:pt x="115857" y="53435"/>
                  </a:lnTo>
                  <a:lnTo>
                    <a:pt x="162385" y="63521"/>
                  </a:lnTo>
                  <a:lnTo>
                    <a:pt x="207451" y="60865"/>
                  </a:lnTo>
                  <a:lnTo>
                    <a:pt x="237344" y="56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717"/>
            <p:cNvSpPr/>
            <p:nvPr>
              <p:custDataLst>
                <p:tags r:id="rId198"/>
              </p:custDataLst>
            </p:nvPr>
          </p:nvSpPr>
          <p:spPr>
            <a:xfrm>
              <a:off x="1441450" y="1556657"/>
              <a:ext cx="120250" cy="1034144"/>
            </a:xfrm>
            <a:custGeom>
              <a:avLst/>
              <a:gdLst/>
              <a:ahLst/>
              <a:cxnLst/>
              <a:rect l="0" t="0" r="0" b="0"/>
              <a:pathLst>
                <a:path w="120250" h="1034144">
                  <a:moveTo>
                    <a:pt x="0" y="43543"/>
                  </a:moveTo>
                  <a:lnTo>
                    <a:pt x="0" y="43543"/>
                  </a:lnTo>
                  <a:lnTo>
                    <a:pt x="706" y="24676"/>
                  </a:lnTo>
                  <a:lnTo>
                    <a:pt x="3371" y="14932"/>
                  </a:lnTo>
                  <a:lnTo>
                    <a:pt x="12209" y="1513"/>
                  </a:lnTo>
                  <a:lnTo>
                    <a:pt x="14490" y="0"/>
                  </a:lnTo>
                  <a:lnTo>
                    <a:pt x="16010" y="403"/>
                  </a:lnTo>
                  <a:lnTo>
                    <a:pt x="17023" y="2083"/>
                  </a:lnTo>
                  <a:lnTo>
                    <a:pt x="25192" y="34786"/>
                  </a:lnTo>
                  <a:lnTo>
                    <a:pt x="27378" y="56755"/>
                  </a:lnTo>
                  <a:lnTo>
                    <a:pt x="28835" y="84101"/>
                  </a:lnTo>
                  <a:lnTo>
                    <a:pt x="29807" y="115032"/>
                  </a:lnTo>
                  <a:lnTo>
                    <a:pt x="31866" y="152586"/>
                  </a:lnTo>
                  <a:lnTo>
                    <a:pt x="34649" y="194555"/>
                  </a:lnTo>
                  <a:lnTo>
                    <a:pt x="37916" y="239467"/>
                  </a:lnTo>
                  <a:lnTo>
                    <a:pt x="41506" y="287754"/>
                  </a:lnTo>
                  <a:lnTo>
                    <a:pt x="45309" y="338289"/>
                  </a:lnTo>
                  <a:lnTo>
                    <a:pt x="49256" y="390324"/>
                  </a:lnTo>
                  <a:lnTo>
                    <a:pt x="55415" y="443358"/>
                  </a:lnTo>
                  <a:lnTo>
                    <a:pt x="63049" y="497058"/>
                  </a:lnTo>
                  <a:lnTo>
                    <a:pt x="71666" y="551203"/>
                  </a:lnTo>
                  <a:lnTo>
                    <a:pt x="79527" y="603528"/>
                  </a:lnTo>
                  <a:lnTo>
                    <a:pt x="86885" y="654638"/>
                  </a:lnTo>
                  <a:lnTo>
                    <a:pt x="93907" y="704940"/>
                  </a:lnTo>
                  <a:lnTo>
                    <a:pt x="100704" y="750469"/>
                  </a:lnTo>
                  <a:lnTo>
                    <a:pt x="107353" y="792816"/>
                  </a:lnTo>
                  <a:lnTo>
                    <a:pt x="113902" y="833042"/>
                  </a:lnTo>
                  <a:lnTo>
                    <a:pt x="117562" y="867620"/>
                  </a:lnTo>
                  <a:lnTo>
                    <a:pt x="119297" y="898433"/>
                  </a:lnTo>
                  <a:lnTo>
                    <a:pt x="119748" y="926736"/>
                  </a:lnTo>
                  <a:lnTo>
                    <a:pt x="120249" y="971355"/>
                  </a:lnTo>
                  <a:lnTo>
                    <a:pt x="119061" y="1003415"/>
                  </a:lnTo>
                  <a:lnTo>
                    <a:pt x="107950" y="1034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603"/>
          <p:cNvGrpSpPr/>
          <p:nvPr/>
        </p:nvGrpSpPr>
        <p:grpSpPr>
          <a:xfrm>
            <a:off x="2850183" y="3159664"/>
            <a:ext cx="305768" cy="152058"/>
            <a:chOff x="2850183" y="3159664"/>
            <a:chExt cx="305768" cy="152058"/>
          </a:xfrm>
        </p:grpSpPr>
        <p:sp>
          <p:nvSpPr>
            <p:cNvPr id="43" name="SMARTInkShape-3718"/>
            <p:cNvSpPr/>
            <p:nvPr>
              <p:custDataLst>
                <p:tags r:id="rId184"/>
              </p:custDataLst>
            </p:nvPr>
          </p:nvSpPr>
          <p:spPr>
            <a:xfrm>
              <a:off x="2857500" y="3159664"/>
              <a:ext cx="177801" cy="15337"/>
            </a:xfrm>
            <a:custGeom>
              <a:avLst/>
              <a:gdLst/>
              <a:ahLst/>
              <a:cxnLst/>
              <a:rect l="0" t="0" r="0" b="0"/>
              <a:pathLst>
                <a:path w="177801" h="15337">
                  <a:moveTo>
                    <a:pt x="0" y="15336"/>
                  </a:moveTo>
                  <a:lnTo>
                    <a:pt x="0" y="15336"/>
                  </a:lnTo>
                  <a:lnTo>
                    <a:pt x="6742" y="11965"/>
                  </a:lnTo>
                  <a:lnTo>
                    <a:pt x="53491" y="4505"/>
                  </a:lnTo>
                  <a:lnTo>
                    <a:pt x="89626" y="409"/>
                  </a:lnTo>
                  <a:lnTo>
                    <a:pt x="125441" y="0"/>
                  </a:lnTo>
                  <a:lnTo>
                    <a:pt x="177800" y="2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719"/>
            <p:cNvSpPr/>
            <p:nvPr>
              <p:custDataLst>
                <p:tags r:id="rId185"/>
              </p:custDataLst>
            </p:nvPr>
          </p:nvSpPr>
          <p:spPr>
            <a:xfrm>
              <a:off x="2850183" y="3257550"/>
              <a:ext cx="305768" cy="54172"/>
            </a:xfrm>
            <a:custGeom>
              <a:avLst/>
              <a:gdLst/>
              <a:ahLst/>
              <a:cxnLst/>
              <a:rect l="0" t="0" r="0" b="0"/>
              <a:pathLst>
                <a:path w="305768" h="54172">
                  <a:moveTo>
                    <a:pt x="7317" y="50800"/>
                  </a:moveTo>
                  <a:lnTo>
                    <a:pt x="7317" y="50800"/>
                  </a:lnTo>
                  <a:lnTo>
                    <a:pt x="575" y="50800"/>
                  </a:lnTo>
                  <a:lnTo>
                    <a:pt x="0" y="51505"/>
                  </a:lnTo>
                  <a:lnTo>
                    <a:pt x="1028" y="52682"/>
                  </a:lnTo>
                  <a:lnTo>
                    <a:pt x="3124" y="54171"/>
                  </a:lnTo>
                  <a:lnTo>
                    <a:pt x="33042" y="49525"/>
                  </a:lnTo>
                  <a:lnTo>
                    <a:pt x="73314" y="42943"/>
                  </a:lnTo>
                  <a:lnTo>
                    <a:pt x="97881" y="39212"/>
                  </a:lnTo>
                  <a:lnTo>
                    <a:pt x="124138" y="34608"/>
                  </a:lnTo>
                  <a:lnTo>
                    <a:pt x="151520" y="29422"/>
                  </a:lnTo>
                  <a:lnTo>
                    <a:pt x="179652" y="23848"/>
                  </a:lnTo>
                  <a:lnTo>
                    <a:pt x="206168" y="18721"/>
                  </a:lnTo>
                  <a:lnTo>
                    <a:pt x="231607" y="13892"/>
                  </a:lnTo>
                  <a:lnTo>
                    <a:pt x="272807" y="6174"/>
                  </a:lnTo>
                  <a:lnTo>
                    <a:pt x="305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604"/>
          <p:cNvGrpSpPr/>
          <p:nvPr/>
        </p:nvGrpSpPr>
        <p:grpSpPr>
          <a:xfrm>
            <a:off x="3579840" y="2996820"/>
            <a:ext cx="369861" cy="322888"/>
            <a:chOff x="3579840" y="2996820"/>
            <a:chExt cx="369861" cy="322888"/>
          </a:xfrm>
        </p:grpSpPr>
        <p:sp>
          <p:nvSpPr>
            <p:cNvPr id="46" name="SMARTInkShape-3720"/>
            <p:cNvSpPr/>
            <p:nvPr>
              <p:custDataLst>
                <p:tags r:id="rId182"/>
              </p:custDataLst>
            </p:nvPr>
          </p:nvSpPr>
          <p:spPr>
            <a:xfrm>
              <a:off x="3579840" y="2996820"/>
              <a:ext cx="249211" cy="322888"/>
            </a:xfrm>
            <a:custGeom>
              <a:avLst/>
              <a:gdLst/>
              <a:ahLst/>
              <a:cxnLst/>
              <a:rect l="0" t="0" r="0" b="0"/>
              <a:pathLst>
                <a:path w="249211" h="322888">
                  <a:moveTo>
                    <a:pt x="230160" y="44830"/>
                  </a:moveTo>
                  <a:lnTo>
                    <a:pt x="230160" y="44830"/>
                  </a:lnTo>
                  <a:lnTo>
                    <a:pt x="236902" y="31346"/>
                  </a:lnTo>
                  <a:lnTo>
                    <a:pt x="238330" y="20963"/>
                  </a:lnTo>
                  <a:lnTo>
                    <a:pt x="235168" y="7184"/>
                  </a:lnTo>
                  <a:lnTo>
                    <a:pt x="233499" y="2799"/>
                  </a:lnTo>
                  <a:lnTo>
                    <a:pt x="228858" y="582"/>
                  </a:lnTo>
                  <a:lnTo>
                    <a:pt x="214295" y="0"/>
                  </a:lnTo>
                  <a:lnTo>
                    <a:pt x="179520" y="13751"/>
                  </a:lnTo>
                  <a:lnTo>
                    <a:pt x="148387" y="33604"/>
                  </a:lnTo>
                  <a:lnTo>
                    <a:pt x="113383" y="62418"/>
                  </a:lnTo>
                  <a:lnTo>
                    <a:pt x="76659" y="103447"/>
                  </a:lnTo>
                  <a:lnTo>
                    <a:pt x="46696" y="146141"/>
                  </a:lnTo>
                  <a:lnTo>
                    <a:pt x="23032" y="187929"/>
                  </a:lnTo>
                  <a:lnTo>
                    <a:pt x="5459" y="227668"/>
                  </a:lnTo>
                  <a:lnTo>
                    <a:pt x="0" y="258971"/>
                  </a:lnTo>
                  <a:lnTo>
                    <a:pt x="520" y="272257"/>
                  </a:lnTo>
                  <a:lnTo>
                    <a:pt x="5100" y="283937"/>
                  </a:lnTo>
                  <a:lnTo>
                    <a:pt x="21477" y="304441"/>
                  </a:lnTo>
                  <a:lnTo>
                    <a:pt x="44749" y="317316"/>
                  </a:lnTo>
                  <a:lnTo>
                    <a:pt x="57869" y="321738"/>
                  </a:lnTo>
                  <a:lnTo>
                    <a:pt x="93144" y="322887"/>
                  </a:lnTo>
                  <a:lnTo>
                    <a:pt x="133281" y="319400"/>
                  </a:lnTo>
                  <a:lnTo>
                    <a:pt x="172286" y="315498"/>
                  </a:lnTo>
                  <a:lnTo>
                    <a:pt x="219832" y="309335"/>
                  </a:lnTo>
                  <a:lnTo>
                    <a:pt x="249210" y="305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721"/>
            <p:cNvSpPr/>
            <p:nvPr>
              <p:custDataLst>
                <p:tags r:id="rId183"/>
              </p:custDataLst>
            </p:nvPr>
          </p:nvSpPr>
          <p:spPr>
            <a:xfrm>
              <a:off x="3940280" y="3270250"/>
              <a:ext cx="9421" cy="6351"/>
            </a:xfrm>
            <a:custGeom>
              <a:avLst/>
              <a:gdLst/>
              <a:ahLst/>
              <a:cxnLst/>
              <a:rect l="0" t="0" r="0" b="0"/>
              <a:pathLst>
                <a:path w="9421" h="6351">
                  <a:moveTo>
                    <a:pt x="9420" y="6350"/>
                  </a:moveTo>
                  <a:lnTo>
                    <a:pt x="9420" y="6350"/>
                  </a:lnTo>
                  <a:lnTo>
                    <a:pt x="6049" y="6350"/>
                  </a:lnTo>
                  <a:lnTo>
                    <a:pt x="2513" y="4468"/>
                  </a:lnTo>
                  <a:lnTo>
                    <a:pt x="582" y="2979"/>
                  </a:lnTo>
                  <a:lnTo>
                    <a:pt x="0" y="1986"/>
                  </a:lnTo>
                  <a:lnTo>
                    <a:pt x="318" y="1324"/>
                  </a:lnTo>
                  <a:lnTo>
                    <a:pt x="30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605"/>
          <p:cNvGrpSpPr/>
          <p:nvPr/>
        </p:nvGrpSpPr>
        <p:grpSpPr>
          <a:xfrm>
            <a:off x="4370146" y="2679369"/>
            <a:ext cx="2570299" cy="937871"/>
            <a:chOff x="4370146" y="2679369"/>
            <a:chExt cx="2570299" cy="937871"/>
          </a:xfrm>
        </p:grpSpPr>
        <p:sp>
          <p:nvSpPr>
            <p:cNvPr id="49" name="SMARTInkShape-3722"/>
            <p:cNvSpPr/>
            <p:nvPr>
              <p:custDataLst>
                <p:tags r:id="rId164"/>
              </p:custDataLst>
            </p:nvPr>
          </p:nvSpPr>
          <p:spPr>
            <a:xfrm>
              <a:off x="4370146" y="3109603"/>
              <a:ext cx="197004" cy="507637"/>
            </a:xfrm>
            <a:custGeom>
              <a:avLst/>
              <a:gdLst/>
              <a:ahLst/>
              <a:cxnLst/>
              <a:rect l="0" t="0" r="0" b="0"/>
              <a:pathLst>
                <a:path w="197004" h="507637">
                  <a:moveTo>
                    <a:pt x="11354" y="97147"/>
                  </a:moveTo>
                  <a:lnTo>
                    <a:pt x="11354" y="97147"/>
                  </a:lnTo>
                  <a:lnTo>
                    <a:pt x="7983" y="97147"/>
                  </a:lnTo>
                  <a:lnTo>
                    <a:pt x="6990" y="99264"/>
                  </a:lnTo>
                  <a:lnTo>
                    <a:pt x="1894" y="143888"/>
                  </a:lnTo>
                  <a:lnTo>
                    <a:pt x="94" y="182832"/>
                  </a:lnTo>
                  <a:lnTo>
                    <a:pt x="0" y="228362"/>
                  </a:lnTo>
                  <a:lnTo>
                    <a:pt x="962" y="252357"/>
                  </a:lnTo>
                  <a:lnTo>
                    <a:pt x="2309" y="276821"/>
                  </a:lnTo>
                  <a:lnTo>
                    <a:pt x="3913" y="301596"/>
                  </a:lnTo>
                  <a:lnTo>
                    <a:pt x="5688" y="326580"/>
                  </a:lnTo>
                  <a:lnTo>
                    <a:pt x="7577" y="351702"/>
                  </a:lnTo>
                  <a:lnTo>
                    <a:pt x="9541" y="376917"/>
                  </a:lnTo>
                  <a:lnTo>
                    <a:pt x="11556" y="402193"/>
                  </a:lnTo>
                  <a:lnTo>
                    <a:pt x="15677" y="448623"/>
                  </a:lnTo>
                  <a:lnTo>
                    <a:pt x="21258" y="494329"/>
                  </a:lnTo>
                  <a:lnTo>
                    <a:pt x="22811" y="506505"/>
                  </a:lnTo>
                  <a:lnTo>
                    <a:pt x="23225" y="507636"/>
                  </a:lnTo>
                  <a:lnTo>
                    <a:pt x="23686" y="503248"/>
                  </a:lnTo>
                  <a:lnTo>
                    <a:pt x="19617" y="455719"/>
                  </a:lnTo>
                  <a:lnTo>
                    <a:pt x="18555" y="416908"/>
                  </a:lnTo>
                  <a:lnTo>
                    <a:pt x="18271" y="392871"/>
                  </a:lnTo>
                  <a:lnTo>
                    <a:pt x="18081" y="366263"/>
                  </a:lnTo>
                  <a:lnTo>
                    <a:pt x="17956" y="337941"/>
                  </a:lnTo>
                  <a:lnTo>
                    <a:pt x="17872" y="307065"/>
                  </a:lnTo>
                  <a:lnTo>
                    <a:pt x="17816" y="274487"/>
                  </a:lnTo>
                  <a:lnTo>
                    <a:pt x="17779" y="240774"/>
                  </a:lnTo>
                  <a:lnTo>
                    <a:pt x="19165" y="208420"/>
                  </a:lnTo>
                  <a:lnTo>
                    <a:pt x="21500" y="176974"/>
                  </a:lnTo>
                  <a:lnTo>
                    <a:pt x="24468" y="146131"/>
                  </a:lnTo>
                  <a:lnTo>
                    <a:pt x="29974" y="119925"/>
                  </a:lnTo>
                  <a:lnTo>
                    <a:pt x="45500" y="75756"/>
                  </a:lnTo>
                  <a:lnTo>
                    <a:pt x="67923" y="41073"/>
                  </a:lnTo>
                  <a:lnTo>
                    <a:pt x="94351" y="15075"/>
                  </a:lnTo>
                  <a:lnTo>
                    <a:pt x="122560" y="1169"/>
                  </a:lnTo>
                  <a:lnTo>
                    <a:pt x="136291" y="0"/>
                  </a:lnTo>
                  <a:lnTo>
                    <a:pt x="162837" y="6228"/>
                  </a:lnTo>
                  <a:lnTo>
                    <a:pt x="183102" y="24048"/>
                  </a:lnTo>
                  <a:lnTo>
                    <a:pt x="191469" y="35714"/>
                  </a:lnTo>
                  <a:lnTo>
                    <a:pt x="197003" y="67492"/>
                  </a:lnTo>
                  <a:lnTo>
                    <a:pt x="191936" y="103723"/>
                  </a:lnTo>
                  <a:lnTo>
                    <a:pt x="175574" y="138640"/>
                  </a:lnTo>
                  <a:lnTo>
                    <a:pt x="129077" y="183289"/>
                  </a:lnTo>
                  <a:lnTo>
                    <a:pt x="88840" y="204577"/>
                  </a:lnTo>
                  <a:lnTo>
                    <a:pt x="24054" y="230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723"/>
            <p:cNvSpPr/>
            <p:nvPr>
              <p:custDataLst>
                <p:tags r:id="rId165"/>
              </p:custDataLst>
            </p:nvPr>
          </p:nvSpPr>
          <p:spPr>
            <a:xfrm>
              <a:off x="4501144" y="2699273"/>
              <a:ext cx="267707" cy="261731"/>
            </a:xfrm>
            <a:custGeom>
              <a:avLst/>
              <a:gdLst/>
              <a:ahLst/>
              <a:cxnLst/>
              <a:rect l="0" t="0" r="0" b="0"/>
              <a:pathLst>
                <a:path w="267707" h="261731">
                  <a:moveTo>
                    <a:pt x="204206" y="12177"/>
                  </a:moveTo>
                  <a:lnTo>
                    <a:pt x="204206" y="12177"/>
                  </a:lnTo>
                  <a:lnTo>
                    <a:pt x="210294" y="0"/>
                  </a:lnTo>
                  <a:lnTo>
                    <a:pt x="173905" y="23942"/>
                  </a:lnTo>
                  <a:lnTo>
                    <a:pt x="141820" y="46568"/>
                  </a:lnTo>
                  <a:lnTo>
                    <a:pt x="104512" y="74029"/>
                  </a:lnTo>
                  <a:lnTo>
                    <a:pt x="58564" y="111878"/>
                  </a:lnTo>
                  <a:lnTo>
                    <a:pt x="22174" y="152794"/>
                  </a:lnTo>
                  <a:lnTo>
                    <a:pt x="20057" y="158133"/>
                  </a:lnTo>
                  <a:lnTo>
                    <a:pt x="19586" y="167828"/>
                  </a:lnTo>
                  <a:lnTo>
                    <a:pt x="22565" y="171683"/>
                  </a:lnTo>
                  <a:lnTo>
                    <a:pt x="33400" y="177848"/>
                  </a:lnTo>
                  <a:lnTo>
                    <a:pt x="69617" y="182866"/>
                  </a:lnTo>
                  <a:lnTo>
                    <a:pt x="81594" y="183995"/>
                  </a:lnTo>
                  <a:lnTo>
                    <a:pt x="89269" y="186848"/>
                  </a:lnTo>
                  <a:lnTo>
                    <a:pt x="88070" y="190007"/>
                  </a:lnTo>
                  <a:lnTo>
                    <a:pt x="77331" y="199162"/>
                  </a:lnTo>
                  <a:lnTo>
                    <a:pt x="34375" y="222287"/>
                  </a:lnTo>
                  <a:lnTo>
                    <a:pt x="2447" y="246809"/>
                  </a:lnTo>
                  <a:lnTo>
                    <a:pt x="556" y="249737"/>
                  </a:lnTo>
                  <a:lnTo>
                    <a:pt x="0" y="252395"/>
                  </a:lnTo>
                  <a:lnTo>
                    <a:pt x="335" y="254872"/>
                  </a:lnTo>
                  <a:lnTo>
                    <a:pt x="8234" y="259506"/>
                  </a:lnTo>
                  <a:lnTo>
                    <a:pt x="14291" y="261730"/>
                  </a:lnTo>
                  <a:lnTo>
                    <a:pt x="49784" y="261488"/>
                  </a:lnTo>
                  <a:lnTo>
                    <a:pt x="87596" y="254921"/>
                  </a:lnTo>
                  <a:lnTo>
                    <a:pt x="130507" y="245652"/>
                  </a:lnTo>
                  <a:lnTo>
                    <a:pt x="170745" y="236829"/>
                  </a:lnTo>
                  <a:lnTo>
                    <a:pt x="209796" y="226322"/>
                  </a:lnTo>
                  <a:lnTo>
                    <a:pt x="267706" y="209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724"/>
            <p:cNvSpPr/>
            <p:nvPr>
              <p:custDataLst>
                <p:tags r:id="rId166"/>
              </p:custDataLst>
            </p:nvPr>
          </p:nvSpPr>
          <p:spPr>
            <a:xfrm>
              <a:off x="4796898" y="2718683"/>
              <a:ext cx="143403" cy="132468"/>
            </a:xfrm>
            <a:custGeom>
              <a:avLst/>
              <a:gdLst/>
              <a:ahLst/>
              <a:cxnLst/>
              <a:rect l="0" t="0" r="0" b="0"/>
              <a:pathLst>
                <a:path w="143403" h="132468">
                  <a:moveTo>
                    <a:pt x="16402" y="5467"/>
                  </a:moveTo>
                  <a:lnTo>
                    <a:pt x="16402" y="5467"/>
                  </a:lnTo>
                  <a:lnTo>
                    <a:pt x="0" y="0"/>
                  </a:lnTo>
                  <a:lnTo>
                    <a:pt x="2292" y="5154"/>
                  </a:lnTo>
                  <a:lnTo>
                    <a:pt x="4878" y="9491"/>
                  </a:lnTo>
                  <a:lnTo>
                    <a:pt x="40153" y="38143"/>
                  </a:lnTo>
                  <a:lnTo>
                    <a:pt x="78394" y="69712"/>
                  </a:lnTo>
                  <a:lnTo>
                    <a:pt x="119873" y="106378"/>
                  </a:lnTo>
                  <a:lnTo>
                    <a:pt x="143402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725"/>
            <p:cNvSpPr/>
            <p:nvPr>
              <p:custDataLst>
                <p:tags r:id="rId167"/>
              </p:custDataLst>
            </p:nvPr>
          </p:nvSpPr>
          <p:spPr>
            <a:xfrm>
              <a:off x="4832350" y="2679369"/>
              <a:ext cx="133351" cy="197182"/>
            </a:xfrm>
            <a:custGeom>
              <a:avLst/>
              <a:gdLst/>
              <a:ahLst/>
              <a:cxnLst/>
              <a:rect l="0" t="0" r="0" b="0"/>
              <a:pathLst>
                <a:path w="133351" h="197182">
                  <a:moveTo>
                    <a:pt x="133350" y="13031"/>
                  </a:moveTo>
                  <a:lnTo>
                    <a:pt x="133350" y="13031"/>
                  </a:lnTo>
                  <a:lnTo>
                    <a:pt x="126608" y="2918"/>
                  </a:lnTo>
                  <a:lnTo>
                    <a:pt x="122505" y="645"/>
                  </a:lnTo>
                  <a:lnTo>
                    <a:pt x="112302" y="0"/>
                  </a:lnTo>
                  <a:lnTo>
                    <a:pt x="87916" y="17088"/>
                  </a:lnTo>
                  <a:lnTo>
                    <a:pt x="58348" y="51235"/>
                  </a:lnTo>
                  <a:lnTo>
                    <a:pt x="30615" y="96004"/>
                  </a:lnTo>
                  <a:lnTo>
                    <a:pt x="7895" y="141646"/>
                  </a:lnTo>
                  <a:lnTo>
                    <a:pt x="1862" y="165914"/>
                  </a:lnTo>
                  <a:lnTo>
                    <a:pt x="0" y="197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726"/>
            <p:cNvSpPr/>
            <p:nvPr>
              <p:custDataLst>
                <p:tags r:id="rId168"/>
              </p:custDataLst>
            </p:nvPr>
          </p:nvSpPr>
          <p:spPr>
            <a:xfrm>
              <a:off x="4988740" y="2838450"/>
              <a:ext cx="15061" cy="76201"/>
            </a:xfrm>
            <a:custGeom>
              <a:avLst/>
              <a:gdLst/>
              <a:ahLst/>
              <a:cxnLst/>
              <a:rect l="0" t="0" r="0" b="0"/>
              <a:pathLst>
                <a:path w="15061" h="76201">
                  <a:moveTo>
                    <a:pt x="15060" y="0"/>
                  </a:moveTo>
                  <a:lnTo>
                    <a:pt x="15060" y="0"/>
                  </a:lnTo>
                  <a:lnTo>
                    <a:pt x="754" y="31982"/>
                  </a:lnTo>
                  <a:lnTo>
                    <a:pt x="0" y="44553"/>
                  </a:lnTo>
                  <a:lnTo>
                    <a:pt x="871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727"/>
            <p:cNvSpPr/>
            <p:nvPr>
              <p:custDataLst>
                <p:tags r:id="rId169"/>
              </p:custDataLst>
            </p:nvPr>
          </p:nvSpPr>
          <p:spPr>
            <a:xfrm>
              <a:off x="5021074" y="2730500"/>
              <a:ext cx="53751" cy="17531"/>
            </a:xfrm>
            <a:custGeom>
              <a:avLst/>
              <a:gdLst/>
              <a:ahLst/>
              <a:cxnLst/>
              <a:rect l="0" t="0" r="0" b="0"/>
              <a:pathLst>
                <a:path w="53751" h="17531">
                  <a:moveTo>
                    <a:pt x="14476" y="0"/>
                  </a:moveTo>
                  <a:lnTo>
                    <a:pt x="14476" y="0"/>
                  </a:lnTo>
                  <a:lnTo>
                    <a:pt x="7734" y="0"/>
                  </a:lnTo>
                  <a:lnTo>
                    <a:pt x="2543" y="1881"/>
                  </a:lnTo>
                  <a:lnTo>
                    <a:pt x="170" y="3371"/>
                  </a:lnTo>
                  <a:lnTo>
                    <a:pt x="0" y="5070"/>
                  </a:lnTo>
                  <a:lnTo>
                    <a:pt x="1297" y="6907"/>
                  </a:lnTo>
                  <a:lnTo>
                    <a:pt x="7208" y="10831"/>
                  </a:lnTo>
                  <a:lnTo>
                    <a:pt x="23141" y="16301"/>
                  </a:lnTo>
                  <a:lnTo>
                    <a:pt x="43305" y="17530"/>
                  </a:lnTo>
                  <a:lnTo>
                    <a:pt x="51513" y="15317"/>
                  </a:lnTo>
                  <a:lnTo>
                    <a:pt x="53279" y="13739"/>
                  </a:lnTo>
                  <a:lnTo>
                    <a:pt x="53750" y="11982"/>
                  </a:lnTo>
                  <a:lnTo>
                    <a:pt x="53359" y="10104"/>
                  </a:lnTo>
                  <a:lnTo>
                    <a:pt x="45398" y="6137"/>
                  </a:lnTo>
                  <a:lnTo>
                    <a:pt x="26931" y="1818"/>
                  </a:lnTo>
                  <a:lnTo>
                    <a:pt x="81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728"/>
            <p:cNvSpPr/>
            <p:nvPr>
              <p:custDataLst>
                <p:tags r:id="rId170"/>
              </p:custDataLst>
            </p:nvPr>
          </p:nvSpPr>
          <p:spPr>
            <a:xfrm>
              <a:off x="5269981" y="3071929"/>
              <a:ext cx="127851" cy="293572"/>
            </a:xfrm>
            <a:custGeom>
              <a:avLst/>
              <a:gdLst/>
              <a:ahLst/>
              <a:cxnLst/>
              <a:rect l="0" t="0" r="0" b="0"/>
              <a:pathLst>
                <a:path w="127851" h="293572">
                  <a:moveTo>
                    <a:pt x="114819" y="45921"/>
                  </a:moveTo>
                  <a:lnTo>
                    <a:pt x="114819" y="45921"/>
                  </a:lnTo>
                  <a:lnTo>
                    <a:pt x="124932" y="35808"/>
                  </a:lnTo>
                  <a:lnTo>
                    <a:pt x="127206" y="30712"/>
                  </a:lnTo>
                  <a:lnTo>
                    <a:pt x="127850" y="19406"/>
                  </a:lnTo>
                  <a:lnTo>
                    <a:pt x="126328" y="14839"/>
                  </a:lnTo>
                  <a:lnTo>
                    <a:pt x="120875" y="7883"/>
                  </a:lnTo>
                  <a:lnTo>
                    <a:pt x="106501" y="0"/>
                  </a:lnTo>
                  <a:lnTo>
                    <a:pt x="91131" y="2934"/>
                  </a:lnTo>
                  <a:lnTo>
                    <a:pt x="82094" y="6680"/>
                  </a:lnTo>
                  <a:lnTo>
                    <a:pt x="45777" y="42291"/>
                  </a:lnTo>
                  <a:lnTo>
                    <a:pt x="23691" y="79115"/>
                  </a:lnTo>
                  <a:lnTo>
                    <a:pt x="7290" y="120646"/>
                  </a:lnTo>
                  <a:lnTo>
                    <a:pt x="0" y="162623"/>
                  </a:lnTo>
                  <a:lnTo>
                    <a:pt x="2405" y="201035"/>
                  </a:lnTo>
                  <a:lnTo>
                    <a:pt x="6010" y="219180"/>
                  </a:lnTo>
                  <a:lnTo>
                    <a:pt x="25066" y="248749"/>
                  </a:lnTo>
                  <a:lnTo>
                    <a:pt x="52351" y="270827"/>
                  </a:lnTo>
                  <a:lnTo>
                    <a:pt x="93801" y="286518"/>
                  </a:lnTo>
                  <a:lnTo>
                    <a:pt x="114819" y="293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729"/>
            <p:cNvSpPr/>
            <p:nvPr>
              <p:custDataLst>
                <p:tags r:id="rId171"/>
              </p:custDataLst>
            </p:nvPr>
          </p:nvSpPr>
          <p:spPr>
            <a:xfrm>
              <a:off x="5525383" y="3177471"/>
              <a:ext cx="11818" cy="162630"/>
            </a:xfrm>
            <a:custGeom>
              <a:avLst/>
              <a:gdLst/>
              <a:ahLst/>
              <a:cxnLst/>
              <a:rect l="0" t="0" r="0" b="0"/>
              <a:pathLst>
                <a:path w="11818" h="162630">
                  <a:moveTo>
                    <a:pt x="5467" y="16579"/>
                  </a:moveTo>
                  <a:lnTo>
                    <a:pt x="5467" y="16579"/>
                  </a:lnTo>
                  <a:lnTo>
                    <a:pt x="0" y="177"/>
                  </a:lnTo>
                  <a:lnTo>
                    <a:pt x="411" y="0"/>
                  </a:lnTo>
                  <a:lnTo>
                    <a:pt x="2749" y="1685"/>
                  </a:lnTo>
                  <a:lnTo>
                    <a:pt x="8033" y="20084"/>
                  </a:lnTo>
                  <a:lnTo>
                    <a:pt x="3954" y="61362"/>
                  </a:lnTo>
                  <a:lnTo>
                    <a:pt x="550" y="103696"/>
                  </a:lnTo>
                  <a:lnTo>
                    <a:pt x="8128" y="147330"/>
                  </a:lnTo>
                  <a:lnTo>
                    <a:pt x="11817" y="1626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730"/>
            <p:cNvSpPr/>
            <p:nvPr>
              <p:custDataLst>
                <p:tags r:id="rId172"/>
              </p:custDataLst>
            </p:nvPr>
          </p:nvSpPr>
          <p:spPr>
            <a:xfrm>
              <a:off x="5600700" y="3251200"/>
              <a:ext cx="107951" cy="44451"/>
            </a:xfrm>
            <a:custGeom>
              <a:avLst/>
              <a:gdLst/>
              <a:ahLst/>
              <a:cxnLst/>
              <a:rect l="0" t="0" r="0" b="0"/>
              <a:pathLst>
                <a:path w="107951" h="44451">
                  <a:moveTo>
                    <a:pt x="0" y="44450"/>
                  </a:moveTo>
                  <a:lnTo>
                    <a:pt x="0" y="44450"/>
                  </a:lnTo>
                  <a:lnTo>
                    <a:pt x="5026" y="32517"/>
                  </a:lnTo>
                  <a:lnTo>
                    <a:pt x="5467" y="30144"/>
                  </a:lnTo>
                  <a:lnTo>
                    <a:pt x="12831" y="20064"/>
                  </a:lnTo>
                  <a:lnTo>
                    <a:pt x="27320" y="11511"/>
                  </a:lnTo>
                  <a:lnTo>
                    <a:pt x="62024" y="3005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731"/>
            <p:cNvSpPr/>
            <p:nvPr>
              <p:custDataLst>
                <p:tags r:id="rId173"/>
              </p:custDataLst>
            </p:nvPr>
          </p:nvSpPr>
          <p:spPr>
            <a:xfrm>
              <a:off x="5760027" y="3111858"/>
              <a:ext cx="109551" cy="388653"/>
            </a:xfrm>
            <a:custGeom>
              <a:avLst/>
              <a:gdLst/>
              <a:ahLst/>
              <a:cxnLst/>
              <a:rect l="0" t="0" r="0" b="0"/>
              <a:pathLst>
                <a:path w="109551" h="388653">
                  <a:moveTo>
                    <a:pt x="18473" y="107592"/>
                  </a:moveTo>
                  <a:lnTo>
                    <a:pt x="18473" y="107592"/>
                  </a:lnTo>
                  <a:lnTo>
                    <a:pt x="15102" y="110963"/>
                  </a:lnTo>
                  <a:lnTo>
                    <a:pt x="13006" y="123172"/>
                  </a:lnTo>
                  <a:lnTo>
                    <a:pt x="12297" y="158517"/>
                  </a:lnTo>
                  <a:lnTo>
                    <a:pt x="12880" y="203192"/>
                  </a:lnTo>
                  <a:lnTo>
                    <a:pt x="15517" y="240627"/>
                  </a:lnTo>
                  <a:lnTo>
                    <a:pt x="15278" y="278902"/>
                  </a:lnTo>
                  <a:lnTo>
                    <a:pt x="12114" y="316374"/>
                  </a:lnTo>
                  <a:lnTo>
                    <a:pt x="6004" y="351843"/>
                  </a:lnTo>
                  <a:lnTo>
                    <a:pt x="289" y="388652"/>
                  </a:lnTo>
                  <a:lnTo>
                    <a:pt x="0" y="388099"/>
                  </a:lnTo>
                  <a:lnTo>
                    <a:pt x="8265" y="350312"/>
                  </a:lnTo>
                  <a:lnTo>
                    <a:pt x="10408" y="318479"/>
                  </a:lnTo>
                  <a:lnTo>
                    <a:pt x="13243" y="275638"/>
                  </a:lnTo>
                  <a:lnTo>
                    <a:pt x="14986" y="251372"/>
                  </a:lnTo>
                  <a:lnTo>
                    <a:pt x="16854" y="223907"/>
                  </a:lnTo>
                  <a:lnTo>
                    <a:pt x="18804" y="194307"/>
                  </a:lnTo>
                  <a:lnTo>
                    <a:pt x="20811" y="163285"/>
                  </a:lnTo>
                  <a:lnTo>
                    <a:pt x="23560" y="134137"/>
                  </a:lnTo>
                  <a:lnTo>
                    <a:pt x="26803" y="106239"/>
                  </a:lnTo>
                  <a:lnTo>
                    <a:pt x="30377" y="79173"/>
                  </a:lnTo>
                  <a:lnTo>
                    <a:pt x="38110" y="41575"/>
                  </a:lnTo>
                  <a:lnTo>
                    <a:pt x="46250" y="17573"/>
                  </a:lnTo>
                  <a:lnTo>
                    <a:pt x="54572" y="4554"/>
                  </a:lnTo>
                  <a:lnTo>
                    <a:pt x="60884" y="1505"/>
                  </a:lnTo>
                  <a:lnTo>
                    <a:pt x="77303" y="0"/>
                  </a:lnTo>
                  <a:lnTo>
                    <a:pt x="85209" y="4819"/>
                  </a:lnTo>
                  <a:lnTo>
                    <a:pt x="99639" y="23345"/>
                  </a:lnTo>
                  <a:lnTo>
                    <a:pt x="109550" y="64913"/>
                  </a:lnTo>
                  <a:lnTo>
                    <a:pt x="104343" y="96620"/>
                  </a:lnTo>
                  <a:lnTo>
                    <a:pt x="91209" y="127410"/>
                  </a:lnTo>
                  <a:lnTo>
                    <a:pt x="61427" y="162461"/>
                  </a:lnTo>
                  <a:lnTo>
                    <a:pt x="24823" y="190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732"/>
            <p:cNvSpPr/>
            <p:nvPr>
              <p:custDataLst>
                <p:tags r:id="rId174"/>
              </p:custDataLst>
            </p:nvPr>
          </p:nvSpPr>
          <p:spPr>
            <a:xfrm>
              <a:off x="5873750" y="3073400"/>
              <a:ext cx="113357" cy="260351"/>
            </a:xfrm>
            <a:custGeom>
              <a:avLst/>
              <a:gdLst/>
              <a:ahLst/>
              <a:cxnLst/>
              <a:rect l="0" t="0" r="0" b="0"/>
              <a:pathLst>
                <a:path w="113357" h="260351">
                  <a:moveTo>
                    <a:pt x="69850" y="0"/>
                  </a:moveTo>
                  <a:lnTo>
                    <a:pt x="69850" y="0"/>
                  </a:lnTo>
                  <a:lnTo>
                    <a:pt x="79963" y="6742"/>
                  </a:lnTo>
                  <a:lnTo>
                    <a:pt x="99735" y="31161"/>
                  </a:lnTo>
                  <a:lnTo>
                    <a:pt x="113356" y="71949"/>
                  </a:lnTo>
                  <a:lnTo>
                    <a:pt x="111764" y="107236"/>
                  </a:lnTo>
                  <a:lnTo>
                    <a:pt x="101178" y="145733"/>
                  </a:lnTo>
                  <a:lnTo>
                    <a:pt x="80010" y="184009"/>
                  </a:lnTo>
                  <a:lnTo>
                    <a:pt x="33584" y="231145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733"/>
            <p:cNvSpPr/>
            <p:nvPr>
              <p:custDataLst>
                <p:tags r:id="rId175"/>
              </p:custDataLst>
            </p:nvPr>
          </p:nvSpPr>
          <p:spPr>
            <a:xfrm>
              <a:off x="6000750" y="2786460"/>
              <a:ext cx="114301" cy="156277"/>
            </a:xfrm>
            <a:custGeom>
              <a:avLst/>
              <a:gdLst/>
              <a:ahLst/>
              <a:cxnLst/>
              <a:rect l="0" t="0" r="0" b="0"/>
              <a:pathLst>
                <a:path w="114301" h="156277">
                  <a:moveTo>
                    <a:pt x="0" y="39290"/>
                  </a:moveTo>
                  <a:lnTo>
                    <a:pt x="0" y="39290"/>
                  </a:lnTo>
                  <a:lnTo>
                    <a:pt x="0" y="35919"/>
                  </a:lnTo>
                  <a:lnTo>
                    <a:pt x="5026" y="81391"/>
                  </a:lnTo>
                  <a:lnTo>
                    <a:pt x="9459" y="125609"/>
                  </a:lnTo>
                  <a:lnTo>
                    <a:pt x="12765" y="151695"/>
                  </a:lnTo>
                  <a:lnTo>
                    <a:pt x="14155" y="154443"/>
                  </a:lnTo>
                  <a:lnTo>
                    <a:pt x="15787" y="156276"/>
                  </a:lnTo>
                  <a:lnTo>
                    <a:pt x="16875" y="154675"/>
                  </a:lnTo>
                  <a:lnTo>
                    <a:pt x="24634" y="109920"/>
                  </a:lnTo>
                  <a:lnTo>
                    <a:pt x="35599" y="70879"/>
                  </a:lnTo>
                  <a:lnTo>
                    <a:pt x="51940" y="30854"/>
                  </a:lnTo>
                  <a:lnTo>
                    <a:pt x="69482" y="6452"/>
                  </a:lnTo>
                  <a:lnTo>
                    <a:pt x="79330" y="0"/>
                  </a:lnTo>
                  <a:lnTo>
                    <a:pt x="83931" y="397"/>
                  </a:lnTo>
                  <a:lnTo>
                    <a:pt x="92806" y="6482"/>
                  </a:lnTo>
                  <a:lnTo>
                    <a:pt x="102365" y="35292"/>
                  </a:lnTo>
                  <a:lnTo>
                    <a:pt x="106296" y="71737"/>
                  </a:lnTo>
                  <a:lnTo>
                    <a:pt x="107460" y="109346"/>
                  </a:lnTo>
                  <a:lnTo>
                    <a:pt x="114300" y="153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734"/>
            <p:cNvSpPr/>
            <p:nvPr>
              <p:custDataLst>
                <p:tags r:id="rId176"/>
              </p:custDataLst>
            </p:nvPr>
          </p:nvSpPr>
          <p:spPr>
            <a:xfrm>
              <a:off x="6203950" y="2825750"/>
              <a:ext cx="101601" cy="31751"/>
            </a:xfrm>
            <a:custGeom>
              <a:avLst/>
              <a:gdLst/>
              <a:ahLst/>
              <a:cxnLst/>
              <a:rect l="0" t="0" r="0" b="0"/>
              <a:pathLst>
                <a:path w="101601" h="31751">
                  <a:moveTo>
                    <a:pt x="0" y="31750"/>
                  </a:moveTo>
                  <a:lnTo>
                    <a:pt x="0" y="31750"/>
                  </a:lnTo>
                  <a:lnTo>
                    <a:pt x="5775" y="26681"/>
                  </a:lnTo>
                  <a:lnTo>
                    <a:pt x="30507" y="13452"/>
                  </a:lnTo>
                  <a:lnTo>
                    <a:pt x="69997" y="7047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735"/>
            <p:cNvSpPr/>
            <p:nvPr>
              <p:custDataLst>
                <p:tags r:id="rId177"/>
              </p:custDataLst>
            </p:nvPr>
          </p:nvSpPr>
          <p:spPr>
            <a:xfrm>
              <a:off x="6446505" y="2695854"/>
              <a:ext cx="201946" cy="183124"/>
            </a:xfrm>
            <a:custGeom>
              <a:avLst/>
              <a:gdLst/>
              <a:ahLst/>
              <a:cxnLst/>
              <a:rect l="0" t="0" r="0" b="0"/>
              <a:pathLst>
                <a:path w="201946" h="183124">
                  <a:moveTo>
                    <a:pt x="125745" y="15596"/>
                  </a:moveTo>
                  <a:lnTo>
                    <a:pt x="125745" y="15596"/>
                  </a:lnTo>
                  <a:lnTo>
                    <a:pt x="135870" y="4765"/>
                  </a:lnTo>
                  <a:lnTo>
                    <a:pt x="137301" y="669"/>
                  </a:lnTo>
                  <a:lnTo>
                    <a:pt x="136271" y="0"/>
                  </a:lnTo>
                  <a:lnTo>
                    <a:pt x="131364" y="1139"/>
                  </a:lnTo>
                  <a:lnTo>
                    <a:pt x="88185" y="25268"/>
                  </a:lnTo>
                  <a:lnTo>
                    <a:pt x="51586" y="50212"/>
                  </a:lnTo>
                  <a:lnTo>
                    <a:pt x="8448" y="89795"/>
                  </a:lnTo>
                  <a:lnTo>
                    <a:pt x="0" y="100549"/>
                  </a:lnTo>
                  <a:lnTo>
                    <a:pt x="287" y="105393"/>
                  </a:lnTo>
                  <a:lnTo>
                    <a:pt x="3300" y="110032"/>
                  </a:lnTo>
                  <a:lnTo>
                    <a:pt x="8132" y="114537"/>
                  </a:lnTo>
                  <a:lnTo>
                    <a:pt x="21027" y="119542"/>
                  </a:lnTo>
                  <a:lnTo>
                    <a:pt x="66379" y="125076"/>
                  </a:lnTo>
                  <a:lnTo>
                    <a:pt x="69234" y="126683"/>
                  </a:lnTo>
                  <a:lnTo>
                    <a:pt x="70432" y="128459"/>
                  </a:lnTo>
                  <a:lnTo>
                    <a:pt x="70525" y="130349"/>
                  </a:lnTo>
                  <a:lnTo>
                    <a:pt x="69882" y="132315"/>
                  </a:lnTo>
                  <a:lnTo>
                    <a:pt x="24654" y="157678"/>
                  </a:lnTo>
                  <a:lnTo>
                    <a:pt x="8067" y="169486"/>
                  </a:lnTo>
                  <a:lnTo>
                    <a:pt x="6371" y="172517"/>
                  </a:lnTo>
                  <a:lnTo>
                    <a:pt x="5946" y="175243"/>
                  </a:lnTo>
                  <a:lnTo>
                    <a:pt x="7779" y="177766"/>
                  </a:lnTo>
                  <a:lnTo>
                    <a:pt x="15461" y="182451"/>
                  </a:lnTo>
                  <a:lnTo>
                    <a:pt x="27811" y="183123"/>
                  </a:lnTo>
                  <a:lnTo>
                    <a:pt x="68848" y="177804"/>
                  </a:lnTo>
                  <a:lnTo>
                    <a:pt x="99752" y="174002"/>
                  </a:lnTo>
                  <a:lnTo>
                    <a:pt x="133948" y="169254"/>
                  </a:lnTo>
                  <a:lnTo>
                    <a:pt x="179289" y="160059"/>
                  </a:lnTo>
                  <a:lnTo>
                    <a:pt x="201945" y="1552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736"/>
            <p:cNvSpPr/>
            <p:nvPr>
              <p:custDataLst>
                <p:tags r:id="rId178"/>
              </p:custDataLst>
            </p:nvPr>
          </p:nvSpPr>
          <p:spPr>
            <a:xfrm>
              <a:off x="6682670" y="2700515"/>
              <a:ext cx="118181" cy="131586"/>
            </a:xfrm>
            <a:custGeom>
              <a:avLst/>
              <a:gdLst/>
              <a:ahLst/>
              <a:cxnLst/>
              <a:rect l="0" t="0" r="0" b="0"/>
              <a:pathLst>
                <a:path w="118181" h="131586">
                  <a:moveTo>
                    <a:pt x="16580" y="10935"/>
                  </a:moveTo>
                  <a:lnTo>
                    <a:pt x="16580" y="10935"/>
                  </a:lnTo>
                  <a:lnTo>
                    <a:pt x="178" y="0"/>
                  </a:lnTo>
                  <a:lnTo>
                    <a:pt x="0" y="117"/>
                  </a:lnTo>
                  <a:lnTo>
                    <a:pt x="33574" y="43094"/>
                  </a:lnTo>
                  <a:lnTo>
                    <a:pt x="74017" y="86910"/>
                  </a:lnTo>
                  <a:lnTo>
                    <a:pt x="118180" y="131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737"/>
            <p:cNvSpPr/>
            <p:nvPr>
              <p:custDataLst>
                <p:tags r:id="rId179"/>
              </p:custDataLst>
            </p:nvPr>
          </p:nvSpPr>
          <p:spPr>
            <a:xfrm>
              <a:off x="6692900" y="2679700"/>
              <a:ext cx="120651" cy="190501"/>
            </a:xfrm>
            <a:custGeom>
              <a:avLst/>
              <a:gdLst/>
              <a:ahLst/>
              <a:cxnLst/>
              <a:rect l="0" t="0" r="0" b="0"/>
              <a:pathLst>
                <a:path w="120651" h="190501">
                  <a:moveTo>
                    <a:pt x="120650" y="0"/>
                  </a:moveTo>
                  <a:lnTo>
                    <a:pt x="120650" y="0"/>
                  </a:lnTo>
                  <a:lnTo>
                    <a:pt x="117279" y="0"/>
                  </a:lnTo>
                  <a:lnTo>
                    <a:pt x="93904" y="22395"/>
                  </a:lnTo>
                  <a:lnTo>
                    <a:pt x="66080" y="58533"/>
                  </a:lnTo>
                  <a:lnTo>
                    <a:pt x="37610" y="99815"/>
                  </a:lnTo>
                  <a:lnTo>
                    <a:pt x="19297" y="139171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738"/>
            <p:cNvSpPr/>
            <p:nvPr>
              <p:custDataLst>
                <p:tags r:id="rId180"/>
              </p:custDataLst>
            </p:nvPr>
          </p:nvSpPr>
          <p:spPr>
            <a:xfrm>
              <a:off x="6826250" y="285750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0"/>
                  </a:moveTo>
                  <a:lnTo>
                    <a:pt x="19050" y="0"/>
                  </a:lnTo>
                  <a:lnTo>
                    <a:pt x="3163" y="3754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739"/>
            <p:cNvSpPr/>
            <p:nvPr>
              <p:custDataLst>
                <p:tags r:id="rId181"/>
              </p:custDataLst>
            </p:nvPr>
          </p:nvSpPr>
          <p:spPr>
            <a:xfrm>
              <a:off x="6879338" y="2743200"/>
              <a:ext cx="61107" cy="42975"/>
            </a:xfrm>
            <a:custGeom>
              <a:avLst/>
              <a:gdLst/>
              <a:ahLst/>
              <a:cxnLst/>
              <a:rect l="0" t="0" r="0" b="0"/>
              <a:pathLst>
                <a:path w="61107" h="42975">
                  <a:moveTo>
                    <a:pt x="23112" y="25400"/>
                  </a:moveTo>
                  <a:lnTo>
                    <a:pt x="23112" y="25400"/>
                  </a:lnTo>
                  <a:lnTo>
                    <a:pt x="12972" y="21036"/>
                  </a:lnTo>
                  <a:lnTo>
                    <a:pt x="5436" y="19933"/>
                  </a:lnTo>
                  <a:lnTo>
                    <a:pt x="2861" y="20344"/>
                  </a:lnTo>
                  <a:lnTo>
                    <a:pt x="1144" y="21324"/>
                  </a:lnTo>
                  <a:lnTo>
                    <a:pt x="0" y="22683"/>
                  </a:lnTo>
                  <a:lnTo>
                    <a:pt x="649" y="24999"/>
                  </a:lnTo>
                  <a:lnTo>
                    <a:pt x="5132" y="31337"/>
                  </a:lnTo>
                  <a:lnTo>
                    <a:pt x="18960" y="39467"/>
                  </a:lnTo>
                  <a:lnTo>
                    <a:pt x="39834" y="42974"/>
                  </a:lnTo>
                  <a:lnTo>
                    <a:pt x="51946" y="40031"/>
                  </a:lnTo>
                  <a:lnTo>
                    <a:pt x="57150" y="37271"/>
                  </a:lnTo>
                  <a:lnTo>
                    <a:pt x="59915" y="34019"/>
                  </a:lnTo>
                  <a:lnTo>
                    <a:pt x="61053" y="30441"/>
                  </a:lnTo>
                  <a:lnTo>
                    <a:pt x="61106" y="26644"/>
                  </a:lnTo>
                  <a:lnTo>
                    <a:pt x="59025" y="23407"/>
                  </a:lnTo>
                  <a:lnTo>
                    <a:pt x="294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SMARTInkShape-3740"/>
          <p:cNvSpPr/>
          <p:nvPr>
            <p:custDataLst>
              <p:tags r:id="rId2"/>
            </p:custDataLst>
          </p:nvPr>
        </p:nvSpPr>
        <p:spPr>
          <a:xfrm>
            <a:off x="4231792" y="3708865"/>
            <a:ext cx="1744729" cy="94220"/>
          </a:xfrm>
          <a:custGeom>
            <a:avLst/>
            <a:gdLst/>
            <a:ahLst/>
            <a:cxnLst/>
            <a:rect l="0" t="0" r="0" b="0"/>
            <a:pathLst>
              <a:path w="1744729" h="94220">
                <a:moveTo>
                  <a:pt x="3658" y="88435"/>
                </a:moveTo>
                <a:lnTo>
                  <a:pt x="3658" y="88435"/>
                </a:lnTo>
                <a:lnTo>
                  <a:pt x="287" y="81693"/>
                </a:lnTo>
                <a:lnTo>
                  <a:pt x="0" y="79707"/>
                </a:lnTo>
                <a:lnTo>
                  <a:pt x="514" y="78383"/>
                </a:lnTo>
                <a:lnTo>
                  <a:pt x="1562" y="77500"/>
                </a:lnTo>
                <a:lnTo>
                  <a:pt x="36747" y="76258"/>
                </a:lnTo>
                <a:lnTo>
                  <a:pt x="61701" y="76083"/>
                </a:lnTo>
                <a:lnTo>
                  <a:pt x="93153" y="75968"/>
                </a:lnTo>
                <a:lnTo>
                  <a:pt x="128938" y="75890"/>
                </a:lnTo>
                <a:lnTo>
                  <a:pt x="173961" y="75133"/>
                </a:lnTo>
                <a:lnTo>
                  <a:pt x="225144" y="73922"/>
                </a:lnTo>
                <a:lnTo>
                  <a:pt x="280431" y="72410"/>
                </a:lnTo>
                <a:lnTo>
                  <a:pt x="343396" y="69990"/>
                </a:lnTo>
                <a:lnTo>
                  <a:pt x="411477" y="66966"/>
                </a:lnTo>
                <a:lnTo>
                  <a:pt x="482971" y="63539"/>
                </a:lnTo>
                <a:lnTo>
                  <a:pt x="558150" y="59843"/>
                </a:lnTo>
                <a:lnTo>
                  <a:pt x="635786" y="55968"/>
                </a:lnTo>
                <a:lnTo>
                  <a:pt x="715060" y="51974"/>
                </a:lnTo>
                <a:lnTo>
                  <a:pt x="795426" y="47900"/>
                </a:lnTo>
                <a:lnTo>
                  <a:pt x="876521" y="43773"/>
                </a:lnTo>
                <a:lnTo>
                  <a:pt x="958100" y="39610"/>
                </a:lnTo>
                <a:lnTo>
                  <a:pt x="1036475" y="34719"/>
                </a:lnTo>
                <a:lnTo>
                  <a:pt x="1112713" y="29341"/>
                </a:lnTo>
                <a:lnTo>
                  <a:pt x="1187528" y="23639"/>
                </a:lnTo>
                <a:lnTo>
                  <a:pt x="1257160" y="19132"/>
                </a:lnTo>
                <a:lnTo>
                  <a:pt x="1323337" y="15422"/>
                </a:lnTo>
                <a:lnTo>
                  <a:pt x="1387211" y="12243"/>
                </a:lnTo>
                <a:lnTo>
                  <a:pt x="1445315" y="10124"/>
                </a:lnTo>
                <a:lnTo>
                  <a:pt x="1499574" y="8711"/>
                </a:lnTo>
                <a:lnTo>
                  <a:pt x="1551269" y="7769"/>
                </a:lnTo>
                <a:lnTo>
                  <a:pt x="1595610" y="6435"/>
                </a:lnTo>
                <a:lnTo>
                  <a:pt x="1635048" y="4841"/>
                </a:lnTo>
                <a:lnTo>
                  <a:pt x="1671218" y="3072"/>
                </a:lnTo>
                <a:lnTo>
                  <a:pt x="1698154" y="1893"/>
                </a:lnTo>
                <a:lnTo>
                  <a:pt x="1744728" y="0"/>
                </a:lnTo>
                <a:lnTo>
                  <a:pt x="1707451" y="1554"/>
                </a:lnTo>
                <a:lnTo>
                  <a:pt x="1681387" y="2998"/>
                </a:lnTo>
                <a:lnTo>
                  <a:pt x="1647782" y="4666"/>
                </a:lnTo>
                <a:lnTo>
                  <a:pt x="1609152" y="6483"/>
                </a:lnTo>
                <a:lnTo>
                  <a:pt x="1567170" y="8400"/>
                </a:lnTo>
                <a:lnTo>
                  <a:pt x="1518722" y="11090"/>
                </a:lnTo>
                <a:lnTo>
                  <a:pt x="1465961" y="14294"/>
                </a:lnTo>
                <a:lnTo>
                  <a:pt x="1410327" y="17841"/>
                </a:lnTo>
                <a:lnTo>
                  <a:pt x="1348543" y="21617"/>
                </a:lnTo>
                <a:lnTo>
                  <a:pt x="1282659" y="25545"/>
                </a:lnTo>
                <a:lnTo>
                  <a:pt x="1214042" y="29575"/>
                </a:lnTo>
                <a:lnTo>
                  <a:pt x="1142897" y="34378"/>
                </a:lnTo>
                <a:lnTo>
                  <a:pt x="1070067" y="39697"/>
                </a:lnTo>
                <a:lnTo>
                  <a:pt x="996114" y="45359"/>
                </a:lnTo>
                <a:lnTo>
                  <a:pt x="924940" y="50546"/>
                </a:lnTo>
                <a:lnTo>
                  <a:pt x="855618" y="55415"/>
                </a:lnTo>
                <a:lnTo>
                  <a:pt x="787532" y="60071"/>
                </a:lnTo>
                <a:lnTo>
                  <a:pt x="723090" y="65293"/>
                </a:lnTo>
                <a:lnTo>
                  <a:pt x="661079" y="70890"/>
                </a:lnTo>
                <a:lnTo>
                  <a:pt x="600689" y="76738"/>
                </a:lnTo>
                <a:lnTo>
                  <a:pt x="548434" y="81342"/>
                </a:lnTo>
                <a:lnTo>
                  <a:pt x="501603" y="85118"/>
                </a:lnTo>
                <a:lnTo>
                  <a:pt x="458388" y="88340"/>
                </a:lnTo>
                <a:lnTo>
                  <a:pt x="423229" y="90488"/>
                </a:lnTo>
                <a:lnTo>
                  <a:pt x="393438" y="91920"/>
                </a:lnTo>
                <a:lnTo>
                  <a:pt x="348344" y="93512"/>
                </a:lnTo>
                <a:lnTo>
                  <a:pt x="323598" y="94219"/>
                </a:lnTo>
                <a:lnTo>
                  <a:pt x="322079" y="92291"/>
                </a:lnTo>
                <a:lnTo>
                  <a:pt x="335443" y="84505"/>
                </a:lnTo>
                <a:lnTo>
                  <a:pt x="357493" y="78759"/>
                </a:lnTo>
                <a:lnTo>
                  <a:pt x="388420" y="72107"/>
                </a:lnTo>
                <a:lnTo>
                  <a:pt x="425266" y="64849"/>
                </a:lnTo>
                <a:lnTo>
                  <a:pt x="475935" y="57189"/>
                </a:lnTo>
                <a:lnTo>
                  <a:pt x="535820" y="49260"/>
                </a:lnTo>
                <a:lnTo>
                  <a:pt x="601850" y="41151"/>
                </a:lnTo>
                <a:lnTo>
                  <a:pt x="677619" y="33629"/>
                </a:lnTo>
                <a:lnTo>
                  <a:pt x="759882" y="26498"/>
                </a:lnTo>
                <a:lnTo>
                  <a:pt x="846474" y="19627"/>
                </a:lnTo>
                <a:lnTo>
                  <a:pt x="904202" y="15046"/>
                </a:lnTo>
                <a:lnTo>
                  <a:pt x="1019658" y="588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MARTInkShape-3741"/>
          <p:cNvSpPr/>
          <p:nvPr>
            <p:custDataLst>
              <p:tags r:id="rId3"/>
            </p:custDataLst>
          </p:nvPr>
        </p:nvSpPr>
        <p:spPr>
          <a:xfrm>
            <a:off x="7430721" y="3274299"/>
            <a:ext cx="430580" cy="111119"/>
          </a:xfrm>
          <a:custGeom>
            <a:avLst/>
            <a:gdLst/>
            <a:ahLst/>
            <a:cxnLst/>
            <a:rect l="0" t="0" r="0" b="0"/>
            <a:pathLst>
              <a:path w="430580" h="111119">
                <a:moveTo>
                  <a:pt x="17829" y="72151"/>
                </a:moveTo>
                <a:lnTo>
                  <a:pt x="17829" y="72151"/>
                </a:lnTo>
                <a:lnTo>
                  <a:pt x="14458" y="72151"/>
                </a:lnTo>
                <a:lnTo>
                  <a:pt x="10921" y="74033"/>
                </a:lnTo>
                <a:lnTo>
                  <a:pt x="6997" y="76515"/>
                </a:lnTo>
                <a:lnTo>
                  <a:pt x="0" y="78239"/>
                </a:lnTo>
                <a:lnTo>
                  <a:pt x="2511" y="71681"/>
                </a:lnTo>
                <a:lnTo>
                  <a:pt x="21231" y="46684"/>
                </a:lnTo>
                <a:lnTo>
                  <a:pt x="59319" y="16451"/>
                </a:lnTo>
                <a:lnTo>
                  <a:pt x="82130" y="5062"/>
                </a:lnTo>
                <a:lnTo>
                  <a:pt x="104028" y="0"/>
                </a:lnTo>
                <a:lnTo>
                  <a:pt x="125519" y="5276"/>
                </a:lnTo>
                <a:lnTo>
                  <a:pt x="146123" y="18440"/>
                </a:lnTo>
                <a:lnTo>
                  <a:pt x="180467" y="57622"/>
                </a:lnTo>
                <a:lnTo>
                  <a:pt x="218718" y="99426"/>
                </a:lnTo>
                <a:lnTo>
                  <a:pt x="232702" y="108498"/>
                </a:lnTo>
                <a:lnTo>
                  <a:pt x="249736" y="111118"/>
                </a:lnTo>
                <a:lnTo>
                  <a:pt x="269771" y="108520"/>
                </a:lnTo>
                <a:lnTo>
                  <a:pt x="306261" y="94451"/>
                </a:lnTo>
                <a:lnTo>
                  <a:pt x="350078" y="73427"/>
                </a:lnTo>
                <a:lnTo>
                  <a:pt x="395680" y="45122"/>
                </a:lnTo>
                <a:lnTo>
                  <a:pt x="417651" y="22750"/>
                </a:lnTo>
                <a:lnTo>
                  <a:pt x="430579" y="230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SMARTInkShape-Group608"/>
          <p:cNvGrpSpPr/>
          <p:nvPr/>
        </p:nvGrpSpPr>
        <p:grpSpPr>
          <a:xfrm>
            <a:off x="8331200" y="2990850"/>
            <a:ext cx="844551" cy="447118"/>
            <a:chOff x="8331200" y="2990850"/>
            <a:chExt cx="844551" cy="447118"/>
          </a:xfrm>
        </p:grpSpPr>
        <p:sp>
          <p:nvSpPr>
            <p:cNvPr id="70" name="SMARTInkShape-3742"/>
            <p:cNvSpPr/>
            <p:nvPr>
              <p:custDataLst>
                <p:tags r:id="rId159"/>
              </p:custDataLst>
            </p:nvPr>
          </p:nvSpPr>
          <p:spPr>
            <a:xfrm>
              <a:off x="8331200" y="3010965"/>
              <a:ext cx="241982" cy="427003"/>
            </a:xfrm>
            <a:custGeom>
              <a:avLst/>
              <a:gdLst/>
              <a:ahLst/>
              <a:cxnLst/>
              <a:rect l="0" t="0" r="0" b="0"/>
              <a:pathLst>
                <a:path w="241982" h="427003">
                  <a:moveTo>
                    <a:pt x="0" y="170385"/>
                  </a:moveTo>
                  <a:lnTo>
                    <a:pt x="0" y="170385"/>
                  </a:lnTo>
                  <a:lnTo>
                    <a:pt x="6742" y="160272"/>
                  </a:lnTo>
                  <a:lnTo>
                    <a:pt x="8727" y="158704"/>
                  </a:lnTo>
                  <a:lnTo>
                    <a:pt x="10051" y="159070"/>
                  </a:lnTo>
                  <a:lnTo>
                    <a:pt x="26283" y="203781"/>
                  </a:lnTo>
                  <a:lnTo>
                    <a:pt x="36480" y="250835"/>
                  </a:lnTo>
                  <a:lnTo>
                    <a:pt x="40908" y="286574"/>
                  </a:lnTo>
                  <a:lnTo>
                    <a:pt x="42875" y="323624"/>
                  </a:lnTo>
                  <a:lnTo>
                    <a:pt x="45631" y="357495"/>
                  </a:lnTo>
                  <a:lnTo>
                    <a:pt x="47387" y="393042"/>
                  </a:lnTo>
                  <a:lnTo>
                    <a:pt x="46408" y="399256"/>
                  </a:lnTo>
                  <a:lnTo>
                    <a:pt x="44345" y="399871"/>
                  </a:lnTo>
                  <a:lnTo>
                    <a:pt x="38288" y="391147"/>
                  </a:lnTo>
                  <a:lnTo>
                    <a:pt x="26945" y="359660"/>
                  </a:lnTo>
                  <a:lnTo>
                    <a:pt x="18795" y="323651"/>
                  </a:lnTo>
                  <a:lnTo>
                    <a:pt x="11175" y="277309"/>
                  </a:lnTo>
                  <a:lnTo>
                    <a:pt x="8156" y="250134"/>
                  </a:lnTo>
                  <a:lnTo>
                    <a:pt x="5438" y="221434"/>
                  </a:lnTo>
                  <a:lnTo>
                    <a:pt x="3625" y="193129"/>
                  </a:lnTo>
                  <a:lnTo>
                    <a:pt x="2417" y="165086"/>
                  </a:lnTo>
                  <a:lnTo>
                    <a:pt x="1611" y="137219"/>
                  </a:lnTo>
                  <a:lnTo>
                    <a:pt x="3191" y="112291"/>
                  </a:lnTo>
                  <a:lnTo>
                    <a:pt x="10590" y="67660"/>
                  </a:lnTo>
                  <a:lnTo>
                    <a:pt x="33398" y="20317"/>
                  </a:lnTo>
                  <a:lnTo>
                    <a:pt x="52473" y="4911"/>
                  </a:lnTo>
                  <a:lnTo>
                    <a:pt x="62499" y="802"/>
                  </a:lnTo>
                  <a:lnTo>
                    <a:pt x="84927" y="0"/>
                  </a:lnTo>
                  <a:lnTo>
                    <a:pt x="96834" y="1762"/>
                  </a:lnTo>
                  <a:lnTo>
                    <a:pt x="107595" y="8581"/>
                  </a:lnTo>
                  <a:lnTo>
                    <a:pt x="127077" y="31209"/>
                  </a:lnTo>
                  <a:lnTo>
                    <a:pt x="147170" y="75682"/>
                  </a:lnTo>
                  <a:lnTo>
                    <a:pt x="151722" y="109951"/>
                  </a:lnTo>
                  <a:lnTo>
                    <a:pt x="149982" y="144936"/>
                  </a:lnTo>
                  <a:lnTo>
                    <a:pt x="137102" y="190988"/>
                  </a:lnTo>
                  <a:lnTo>
                    <a:pt x="114350" y="236424"/>
                  </a:lnTo>
                  <a:lnTo>
                    <a:pt x="109846" y="243574"/>
                  </a:lnTo>
                  <a:lnTo>
                    <a:pt x="110625" y="244578"/>
                  </a:lnTo>
                  <a:lnTo>
                    <a:pt x="151331" y="253375"/>
                  </a:lnTo>
                  <a:lnTo>
                    <a:pt x="197893" y="268230"/>
                  </a:lnTo>
                  <a:lnTo>
                    <a:pt x="228517" y="288825"/>
                  </a:lnTo>
                  <a:lnTo>
                    <a:pt x="239147" y="310278"/>
                  </a:lnTo>
                  <a:lnTo>
                    <a:pt x="241981" y="322914"/>
                  </a:lnTo>
                  <a:lnTo>
                    <a:pt x="239485" y="348242"/>
                  </a:lnTo>
                  <a:lnTo>
                    <a:pt x="235856" y="360923"/>
                  </a:lnTo>
                  <a:lnTo>
                    <a:pt x="210524" y="395625"/>
                  </a:lnTo>
                  <a:lnTo>
                    <a:pt x="172836" y="418137"/>
                  </a:lnTo>
                  <a:lnTo>
                    <a:pt x="127019" y="427002"/>
                  </a:lnTo>
                  <a:lnTo>
                    <a:pt x="79705" y="421270"/>
                  </a:lnTo>
                  <a:lnTo>
                    <a:pt x="63500" y="418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743"/>
            <p:cNvSpPr/>
            <p:nvPr>
              <p:custDataLst>
                <p:tags r:id="rId160"/>
              </p:custDataLst>
            </p:nvPr>
          </p:nvSpPr>
          <p:spPr>
            <a:xfrm>
              <a:off x="8672449" y="3222285"/>
              <a:ext cx="135002" cy="163416"/>
            </a:xfrm>
            <a:custGeom>
              <a:avLst/>
              <a:gdLst/>
              <a:ahLst/>
              <a:cxnLst/>
              <a:rect l="0" t="0" r="0" b="0"/>
              <a:pathLst>
                <a:path w="135002" h="163416">
                  <a:moveTo>
                    <a:pt x="20701" y="67015"/>
                  </a:moveTo>
                  <a:lnTo>
                    <a:pt x="20701" y="67015"/>
                  </a:lnTo>
                  <a:lnTo>
                    <a:pt x="38705" y="66309"/>
                  </a:lnTo>
                  <a:lnTo>
                    <a:pt x="54021" y="61240"/>
                  </a:lnTo>
                  <a:lnTo>
                    <a:pt x="71260" y="50409"/>
                  </a:lnTo>
                  <a:lnTo>
                    <a:pt x="81036" y="39879"/>
                  </a:lnTo>
                  <a:lnTo>
                    <a:pt x="86323" y="28143"/>
                  </a:lnTo>
                  <a:lnTo>
                    <a:pt x="87965" y="16577"/>
                  </a:lnTo>
                  <a:lnTo>
                    <a:pt x="86344" y="6733"/>
                  </a:lnTo>
                  <a:lnTo>
                    <a:pt x="83513" y="3544"/>
                  </a:lnTo>
                  <a:lnTo>
                    <a:pt x="74723" y="0"/>
                  </a:lnTo>
                  <a:lnTo>
                    <a:pt x="61878" y="4069"/>
                  </a:lnTo>
                  <a:lnTo>
                    <a:pt x="54502" y="8118"/>
                  </a:lnTo>
                  <a:lnTo>
                    <a:pt x="40663" y="25787"/>
                  </a:lnTo>
                  <a:lnTo>
                    <a:pt x="19089" y="63501"/>
                  </a:lnTo>
                  <a:lnTo>
                    <a:pt x="5872" y="91558"/>
                  </a:lnTo>
                  <a:lnTo>
                    <a:pt x="0" y="120492"/>
                  </a:lnTo>
                  <a:lnTo>
                    <a:pt x="3033" y="142288"/>
                  </a:lnTo>
                  <a:lnTo>
                    <a:pt x="6806" y="151064"/>
                  </a:lnTo>
                  <a:lnTo>
                    <a:pt x="12143" y="156914"/>
                  </a:lnTo>
                  <a:lnTo>
                    <a:pt x="25599" y="163415"/>
                  </a:lnTo>
                  <a:lnTo>
                    <a:pt x="62526" y="160332"/>
                  </a:lnTo>
                  <a:lnTo>
                    <a:pt x="105844" y="147110"/>
                  </a:lnTo>
                  <a:lnTo>
                    <a:pt x="135001" y="136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744"/>
            <p:cNvSpPr/>
            <p:nvPr>
              <p:custDataLst>
                <p:tags r:id="rId161"/>
              </p:custDataLst>
            </p:nvPr>
          </p:nvSpPr>
          <p:spPr>
            <a:xfrm>
              <a:off x="8900017" y="2990850"/>
              <a:ext cx="78884" cy="380100"/>
            </a:xfrm>
            <a:custGeom>
              <a:avLst/>
              <a:gdLst/>
              <a:ahLst/>
              <a:cxnLst/>
              <a:rect l="0" t="0" r="0" b="0"/>
              <a:pathLst>
                <a:path w="78884" h="380100">
                  <a:moveTo>
                    <a:pt x="21733" y="0"/>
                  </a:moveTo>
                  <a:lnTo>
                    <a:pt x="21733" y="0"/>
                  </a:lnTo>
                  <a:lnTo>
                    <a:pt x="20321" y="17325"/>
                  </a:lnTo>
                  <a:lnTo>
                    <a:pt x="13005" y="50524"/>
                  </a:lnTo>
                  <a:lnTo>
                    <a:pt x="10798" y="84779"/>
                  </a:lnTo>
                  <a:lnTo>
                    <a:pt x="7936" y="125404"/>
                  </a:lnTo>
                  <a:lnTo>
                    <a:pt x="4312" y="169330"/>
                  </a:lnTo>
                  <a:lnTo>
                    <a:pt x="350" y="214723"/>
                  </a:lnTo>
                  <a:lnTo>
                    <a:pt x="0" y="258886"/>
                  </a:lnTo>
                  <a:lnTo>
                    <a:pt x="2195" y="299916"/>
                  </a:lnTo>
                  <a:lnTo>
                    <a:pt x="8811" y="347254"/>
                  </a:lnTo>
                  <a:lnTo>
                    <a:pt x="18106" y="365061"/>
                  </a:lnTo>
                  <a:lnTo>
                    <a:pt x="31174" y="375797"/>
                  </a:lnTo>
                  <a:lnTo>
                    <a:pt x="38610" y="379648"/>
                  </a:lnTo>
                  <a:lnTo>
                    <a:pt x="46390" y="380099"/>
                  </a:lnTo>
                  <a:lnTo>
                    <a:pt x="78883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745"/>
            <p:cNvSpPr/>
            <p:nvPr>
              <p:custDataLst>
                <p:tags r:id="rId162"/>
              </p:custDataLst>
            </p:nvPr>
          </p:nvSpPr>
          <p:spPr>
            <a:xfrm>
              <a:off x="8849197" y="3219450"/>
              <a:ext cx="136054" cy="31751"/>
            </a:xfrm>
            <a:custGeom>
              <a:avLst/>
              <a:gdLst/>
              <a:ahLst/>
              <a:cxnLst/>
              <a:rect l="0" t="0" r="0" b="0"/>
              <a:pathLst>
                <a:path w="136054" h="31751">
                  <a:moveTo>
                    <a:pt x="28103" y="31750"/>
                  </a:moveTo>
                  <a:lnTo>
                    <a:pt x="28103" y="31750"/>
                  </a:lnTo>
                  <a:lnTo>
                    <a:pt x="766" y="31750"/>
                  </a:lnTo>
                  <a:lnTo>
                    <a:pt x="0" y="31044"/>
                  </a:lnTo>
                  <a:lnTo>
                    <a:pt x="195" y="29869"/>
                  </a:lnTo>
                  <a:lnTo>
                    <a:pt x="1031" y="28379"/>
                  </a:lnTo>
                  <a:lnTo>
                    <a:pt x="40784" y="17003"/>
                  </a:lnTo>
                  <a:lnTo>
                    <a:pt x="84541" y="7625"/>
                  </a:lnTo>
                  <a:lnTo>
                    <a:pt x="1360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746"/>
            <p:cNvSpPr/>
            <p:nvPr>
              <p:custDataLst>
                <p:tags r:id="rId163"/>
              </p:custDataLst>
            </p:nvPr>
          </p:nvSpPr>
          <p:spPr>
            <a:xfrm>
              <a:off x="9004643" y="3199894"/>
              <a:ext cx="171108" cy="141118"/>
            </a:xfrm>
            <a:custGeom>
              <a:avLst/>
              <a:gdLst/>
              <a:ahLst/>
              <a:cxnLst/>
              <a:rect l="0" t="0" r="0" b="0"/>
              <a:pathLst>
                <a:path w="171108" h="141118">
                  <a:moveTo>
                    <a:pt x="133007" y="44956"/>
                  </a:moveTo>
                  <a:lnTo>
                    <a:pt x="133007" y="44956"/>
                  </a:lnTo>
                  <a:lnTo>
                    <a:pt x="107276" y="30209"/>
                  </a:lnTo>
                  <a:lnTo>
                    <a:pt x="96691" y="18950"/>
                  </a:lnTo>
                  <a:lnTo>
                    <a:pt x="83421" y="2502"/>
                  </a:lnTo>
                  <a:lnTo>
                    <a:pt x="78784" y="426"/>
                  </a:lnTo>
                  <a:lnTo>
                    <a:pt x="67985" y="0"/>
                  </a:lnTo>
                  <a:lnTo>
                    <a:pt x="46635" y="10469"/>
                  </a:lnTo>
                  <a:lnTo>
                    <a:pt x="22434" y="33719"/>
                  </a:lnTo>
                  <a:lnTo>
                    <a:pt x="4132" y="66321"/>
                  </a:lnTo>
                  <a:lnTo>
                    <a:pt x="0" y="88553"/>
                  </a:lnTo>
                  <a:lnTo>
                    <a:pt x="1926" y="109488"/>
                  </a:lnTo>
                  <a:lnTo>
                    <a:pt x="9838" y="128200"/>
                  </a:lnTo>
                  <a:lnTo>
                    <a:pt x="15616" y="134318"/>
                  </a:lnTo>
                  <a:lnTo>
                    <a:pt x="29563" y="141117"/>
                  </a:lnTo>
                  <a:lnTo>
                    <a:pt x="50814" y="138494"/>
                  </a:lnTo>
                  <a:lnTo>
                    <a:pt x="73193" y="129568"/>
                  </a:lnTo>
                  <a:lnTo>
                    <a:pt x="87843" y="116192"/>
                  </a:lnTo>
                  <a:lnTo>
                    <a:pt x="108917" y="74731"/>
                  </a:lnTo>
                  <a:lnTo>
                    <a:pt x="112463" y="63813"/>
                  </a:lnTo>
                  <a:lnTo>
                    <a:pt x="113666" y="62466"/>
                  </a:lnTo>
                  <a:lnTo>
                    <a:pt x="115175" y="62274"/>
                  </a:lnTo>
                  <a:lnTo>
                    <a:pt x="116885" y="62851"/>
                  </a:lnTo>
                  <a:lnTo>
                    <a:pt x="134134" y="78986"/>
                  </a:lnTo>
                  <a:lnTo>
                    <a:pt x="171107" y="121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609"/>
          <p:cNvGrpSpPr/>
          <p:nvPr/>
        </p:nvGrpSpPr>
        <p:grpSpPr>
          <a:xfrm>
            <a:off x="9434547" y="2998345"/>
            <a:ext cx="906806" cy="392556"/>
            <a:chOff x="9434547" y="2998345"/>
            <a:chExt cx="906806" cy="392556"/>
          </a:xfrm>
        </p:grpSpPr>
        <p:sp>
          <p:nvSpPr>
            <p:cNvPr id="76" name="SMARTInkShape-3747"/>
            <p:cNvSpPr/>
            <p:nvPr>
              <p:custDataLst>
                <p:tags r:id="rId153"/>
              </p:custDataLst>
            </p:nvPr>
          </p:nvSpPr>
          <p:spPr>
            <a:xfrm>
              <a:off x="10045699" y="3131433"/>
              <a:ext cx="177802" cy="157868"/>
            </a:xfrm>
            <a:custGeom>
              <a:avLst/>
              <a:gdLst/>
              <a:ahLst/>
              <a:cxnLst/>
              <a:rect l="0" t="0" r="0" b="0"/>
              <a:pathLst>
                <a:path w="177802" h="157868">
                  <a:moveTo>
                    <a:pt x="1" y="5467"/>
                  </a:moveTo>
                  <a:lnTo>
                    <a:pt x="1" y="5467"/>
                  </a:lnTo>
                  <a:lnTo>
                    <a:pt x="0" y="0"/>
                  </a:lnTo>
                  <a:lnTo>
                    <a:pt x="36628" y="23613"/>
                  </a:lnTo>
                  <a:lnTo>
                    <a:pt x="84220" y="60583"/>
                  </a:lnTo>
                  <a:lnTo>
                    <a:pt x="123890" y="94235"/>
                  </a:lnTo>
                  <a:lnTo>
                    <a:pt x="159887" y="131605"/>
                  </a:lnTo>
                  <a:lnTo>
                    <a:pt x="177801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748"/>
            <p:cNvSpPr/>
            <p:nvPr>
              <p:custDataLst>
                <p:tags r:id="rId154"/>
              </p:custDataLst>
            </p:nvPr>
          </p:nvSpPr>
          <p:spPr>
            <a:xfrm>
              <a:off x="10115550" y="3101779"/>
              <a:ext cx="120651" cy="231972"/>
            </a:xfrm>
            <a:custGeom>
              <a:avLst/>
              <a:gdLst/>
              <a:ahLst/>
              <a:cxnLst/>
              <a:rect l="0" t="0" r="0" b="0"/>
              <a:pathLst>
                <a:path w="120651" h="231972">
                  <a:moveTo>
                    <a:pt x="120650" y="3371"/>
                  </a:moveTo>
                  <a:lnTo>
                    <a:pt x="120650" y="3371"/>
                  </a:lnTo>
                  <a:lnTo>
                    <a:pt x="113908" y="0"/>
                  </a:lnTo>
                  <a:lnTo>
                    <a:pt x="103073" y="2108"/>
                  </a:lnTo>
                  <a:lnTo>
                    <a:pt x="96231" y="4646"/>
                  </a:lnTo>
                  <a:lnTo>
                    <a:pt x="82986" y="16873"/>
                  </a:lnTo>
                  <a:lnTo>
                    <a:pt x="50495" y="63580"/>
                  </a:lnTo>
                  <a:lnTo>
                    <a:pt x="34436" y="96453"/>
                  </a:lnTo>
                  <a:lnTo>
                    <a:pt x="20950" y="130818"/>
                  </a:lnTo>
                  <a:lnTo>
                    <a:pt x="6835" y="177227"/>
                  </a:lnTo>
                  <a:lnTo>
                    <a:pt x="0" y="231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749"/>
            <p:cNvSpPr/>
            <p:nvPr>
              <p:custDataLst>
                <p:tags r:id="rId155"/>
              </p:custDataLst>
            </p:nvPr>
          </p:nvSpPr>
          <p:spPr>
            <a:xfrm>
              <a:off x="10274561" y="3295650"/>
              <a:ext cx="6090" cy="88901"/>
            </a:xfrm>
            <a:custGeom>
              <a:avLst/>
              <a:gdLst/>
              <a:ahLst/>
              <a:cxnLst/>
              <a:rect l="0" t="0" r="0" b="0"/>
              <a:pathLst>
                <a:path w="6090" h="88901">
                  <a:moveTo>
                    <a:pt x="6089" y="0"/>
                  </a:moveTo>
                  <a:lnTo>
                    <a:pt x="6089" y="0"/>
                  </a:lnTo>
                  <a:lnTo>
                    <a:pt x="2719" y="6742"/>
                  </a:lnTo>
                  <a:lnTo>
                    <a:pt x="0" y="42063"/>
                  </a:lnTo>
                  <a:lnTo>
                    <a:pt x="6089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750"/>
            <p:cNvSpPr/>
            <p:nvPr>
              <p:custDataLst>
                <p:tags r:id="rId156"/>
              </p:custDataLst>
            </p:nvPr>
          </p:nvSpPr>
          <p:spPr>
            <a:xfrm>
              <a:off x="10290451" y="3194050"/>
              <a:ext cx="50902" cy="49171"/>
            </a:xfrm>
            <a:custGeom>
              <a:avLst/>
              <a:gdLst/>
              <a:ahLst/>
              <a:cxnLst/>
              <a:rect l="0" t="0" r="0" b="0"/>
              <a:pathLst>
                <a:path w="50902" h="49171">
                  <a:moveTo>
                    <a:pt x="21949" y="0"/>
                  </a:moveTo>
                  <a:lnTo>
                    <a:pt x="21949" y="0"/>
                  </a:lnTo>
                  <a:lnTo>
                    <a:pt x="4493" y="14503"/>
                  </a:lnTo>
                  <a:lnTo>
                    <a:pt x="80" y="23144"/>
                  </a:lnTo>
                  <a:lnTo>
                    <a:pt x="0" y="31688"/>
                  </a:lnTo>
                  <a:lnTo>
                    <a:pt x="966" y="35942"/>
                  </a:lnTo>
                  <a:lnTo>
                    <a:pt x="3728" y="39484"/>
                  </a:lnTo>
                  <a:lnTo>
                    <a:pt x="12440" y="45300"/>
                  </a:lnTo>
                  <a:lnTo>
                    <a:pt x="29245" y="49170"/>
                  </a:lnTo>
                  <a:lnTo>
                    <a:pt x="39537" y="46313"/>
                  </a:lnTo>
                  <a:lnTo>
                    <a:pt x="44258" y="43575"/>
                  </a:lnTo>
                  <a:lnTo>
                    <a:pt x="47405" y="40339"/>
                  </a:lnTo>
                  <a:lnTo>
                    <a:pt x="50901" y="32980"/>
                  </a:lnTo>
                  <a:lnTo>
                    <a:pt x="50422" y="29042"/>
                  </a:lnTo>
                  <a:lnTo>
                    <a:pt x="46128" y="20904"/>
                  </a:lnTo>
                  <a:lnTo>
                    <a:pt x="35777" y="11760"/>
                  </a:lnTo>
                  <a:lnTo>
                    <a:pt x="25977" y="8755"/>
                  </a:lnTo>
                  <a:lnTo>
                    <a:pt x="924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751"/>
            <p:cNvSpPr/>
            <p:nvPr>
              <p:custDataLst>
                <p:tags r:id="rId157"/>
              </p:custDataLst>
            </p:nvPr>
          </p:nvSpPr>
          <p:spPr>
            <a:xfrm>
              <a:off x="9434547" y="2998345"/>
              <a:ext cx="185704" cy="392556"/>
            </a:xfrm>
            <a:custGeom>
              <a:avLst/>
              <a:gdLst/>
              <a:ahLst/>
              <a:cxnLst/>
              <a:rect l="0" t="0" r="0" b="0"/>
              <a:pathLst>
                <a:path w="185704" h="392556">
                  <a:moveTo>
                    <a:pt x="115853" y="11555"/>
                  </a:moveTo>
                  <a:lnTo>
                    <a:pt x="115853" y="11555"/>
                  </a:lnTo>
                  <a:lnTo>
                    <a:pt x="105022" y="1429"/>
                  </a:lnTo>
                  <a:lnTo>
                    <a:pt x="100926" y="0"/>
                  </a:lnTo>
                  <a:lnTo>
                    <a:pt x="98846" y="323"/>
                  </a:lnTo>
                  <a:lnTo>
                    <a:pt x="94654" y="2565"/>
                  </a:lnTo>
                  <a:lnTo>
                    <a:pt x="71870" y="44972"/>
                  </a:lnTo>
                  <a:lnTo>
                    <a:pt x="58911" y="76972"/>
                  </a:lnTo>
                  <a:lnTo>
                    <a:pt x="43978" y="117535"/>
                  </a:lnTo>
                  <a:lnTo>
                    <a:pt x="34070" y="142180"/>
                  </a:lnTo>
                  <a:lnTo>
                    <a:pt x="23231" y="168489"/>
                  </a:lnTo>
                  <a:lnTo>
                    <a:pt x="14593" y="194494"/>
                  </a:lnTo>
                  <a:lnTo>
                    <a:pt x="7424" y="220298"/>
                  </a:lnTo>
                  <a:lnTo>
                    <a:pt x="1234" y="245967"/>
                  </a:lnTo>
                  <a:lnTo>
                    <a:pt x="0" y="291421"/>
                  </a:lnTo>
                  <a:lnTo>
                    <a:pt x="2634" y="312432"/>
                  </a:lnTo>
                  <a:lnTo>
                    <a:pt x="18731" y="343304"/>
                  </a:lnTo>
                  <a:lnTo>
                    <a:pt x="29938" y="355487"/>
                  </a:lnTo>
                  <a:lnTo>
                    <a:pt x="61205" y="372788"/>
                  </a:lnTo>
                  <a:lnTo>
                    <a:pt x="99325" y="383769"/>
                  </a:lnTo>
                  <a:lnTo>
                    <a:pt x="142138" y="388650"/>
                  </a:lnTo>
                  <a:lnTo>
                    <a:pt x="185703" y="392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752"/>
            <p:cNvSpPr/>
            <p:nvPr>
              <p:custDataLst>
                <p:tags r:id="rId158"/>
              </p:custDataLst>
            </p:nvPr>
          </p:nvSpPr>
          <p:spPr>
            <a:xfrm>
              <a:off x="9761751" y="3045248"/>
              <a:ext cx="283950" cy="277596"/>
            </a:xfrm>
            <a:custGeom>
              <a:avLst/>
              <a:gdLst/>
              <a:ahLst/>
              <a:cxnLst/>
              <a:rect l="0" t="0" r="0" b="0"/>
              <a:pathLst>
                <a:path w="283950" h="277596">
                  <a:moveTo>
                    <a:pt x="188699" y="9102"/>
                  </a:moveTo>
                  <a:lnTo>
                    <a:pt x="188699" y="9102"/>
                  </a:lnTo>
                  <a:lnTo>
                    <a:pt x="188698" y="5731"/>
                  </a:lnTo>
                  <a:lnTo>
                    <a:pt x="184936" y="2195"/>
                  </a:lnTo>
                  <a:lnTo>
                    <a:pt x="181957" y="264"/>
                  </a:lnTo>
                  <a:lnTo>
                    <a:pt x="171122" y="0"/>
                  </a:lnTo>
                  <a:lnTo>
                    <a:pt x="155486" y="3646"/>
                  </a:lnTo>
                  <a:lnTo>
                    <a:pt x="109074" y="26996"/>
                  </a:lnTo>
                  <a:lnTo>
                    <a:pt x="67034" y="55091"/>
                  </a:lnTo>
                  <a:lnTo>
                    <a:pt x="28942" y="85758"/>
                  </a:lnTo>
                  <a:lnTo>
                    <a:pt x="5426" y="113424"/>
                  </a:lnTo>
                  <a:lnTo>
                    <a:pt x="900" y="120983"/>
                  </a:lnTo>
                  <a:lnTo>
                    <a:pt x="0" y="127434"/>
                  </a:lnTo>
                  <a:lnTo>
                    <a:pt x="1516" y="133145"/>
                  </a:lnTo>
                  <a:lnTo>
                    <a:pt x="4644" y="138364"/>
                  </a:lnTo>
                  <a:lnTo>
                    <a:pt x="21289" y="146045"/>
                  </a:lnTo>
                  <a:lnTo>
                    <a:pt x="60308" y="154335"/>
                  </a:lnTo>
                  <a:lnTo>
                    <a:pt x="105737" y="159378"/>
                  </a:lnTo>
                  <a:lnTo>
                    <a:pt x="131366" y="161969"/>
                  </a:lnTo>
                  <a:lnTo>
                    <a:pt x="145108" y="167824"/>
                  </a:lnTo>
                  <a:lnTo>
                    <a:pt x="147644" y="171361"/>
                  </a:lnTo>
                  <a:lnTo>
                    <a:pt x="147924" y="175130"/>
                  </a:lnTo>
                  <a:lnTo>
                    <a:pt x="146698" y="179054"/>
                  </a:lnTo>
                  <a:lnTo>
                    <a:pt x="121378" y="198061"/>
                  </a:lnTo>
                  <a:lnTo>
                    <a:pt x="79225" y="221567"/>
                  </a:lnTo>
                  <a:lnTo>
                    <a:pt x="41100" y="246405"/>
                  </a:lnTo>
                  <a:lnTo>
                    <a:pt x="9574" y="264873"/>
                  </a:lnTo>
                  <a:lnTo>
                    <a:pt x="7193" y="267810"/>
                  </a:lnTo>
                  <a:lnTo>
                    <a:pt x="6312" y="270474"/>
                  </a:lnTo>
                  <a:lnTo>
                    <a:pt x="9958" y="272956"/>
                  </a:lnTo>
                  <a:lnTo>
                    <a:pt x="25297" y="277595"/>
                  </a:lnTo>
                  <a:lnTo>
                    <a:pt x="67847" y="277431"/>
                  </a:lnTo>
                  <a:lnTo>
                    <a:pt x="106293" y="276526"/>
                  </a:lnTo>
                  <a:lnTo>
                    <a:pt x="148546" y="274713"/>
                  </a:lnTo>
                  <a:lnTo>
                    <a:pt x="190844" y="269203"/>
                  </a:lnTo>
                  <a:lnTo>
                    <a:pt x="229398" y="262050"/>
                  </a:lnTo>
                  <a:lnTo>
                    <a:pt x="283949" y="250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610"/>
          <p:cNvGrpSpPr/>
          <p:nvPr/>
        </p:nvGrpSpPr>
        <p:grpSpPr>
          <a:xfrm>
            <a:off x="10613541" y="3067050"/>
            <a:ext cx="1554327" cy="336551"/>
            <a:chOff x="10613541" y="3067050"/>
            <a:chExt cx="1554327" cy="336551"/>
          </a:xfrm>
        </p:grpSpPr>
        <p:sp>
          <p:nvSpPr>
            <p:cNvPr id="83" name="SMARTInkShape-3753"/>
            <p:cNvSpPr/>
            <p:nvPr>
              <p:custDataLst>
                <p:tags r:id="rId138"/>
              </p:custDataLst>
            </p:nvPr>
          </p:nvSpPr>
          <p:spPr>
            <a:xfrm>
              <a:off x="12084050" y="3067050"/>
              <a:ext cx="83818" cy="234951"/>
            </a:xfrm>
            <a:custGeom>
              <a:avLst/>
              <a:gdLst/>
              <a:ahLst/>
              <a:cxnLst/>
              <a:rect l="0" t="0" r="0" b="0"/>
              <a:pathLst>
                <a:path w="83818" h="234951">
                  <a:moveTo>
                    <a:pt x="57150" y="0"/>
                  </a:moveTo>
                  <a:lnTo>
                    <a:pt x="57150" y="0"/>
                  </a:lnTo>
                  <a:lnTo>
                    <a:pt x="71896" y="41427"/>
                  </a:lnTo>
                  <a:lnTo>
                    <a:pt x="83817" y="87833"/>
                  </a:lnTo>
                  <a:lnTo>
                    <a:pt x="77281" y="130055"/>
                  </a:lnTo>
                  <a:lnTo>
                    <a:pt x="51826" y="173845"/>
                  </a:lnTo>
                  <a:lnTo>
                    <a:pt x="13896" y="219222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754"/>
            <p:cNvSpPr/>
            <p:nvPr>
              <p:custDataLst>
                <p:tags r:id="rId139"/>
              </p:custDataLst>
            </p:nvPr>
          </p:nvSpPr>
          <p:spPr>
            <a:xfrm>
              <a:off x="12096750" y="3149600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0"/>
                  </a:moveTo>
                  <a:lnTo>
                    <a:pt x="0" y="0"/>
                  </a:lnTo>
                  <a:lnTo>
                    <a:pt x="0" y="39821"/>
                  </a:lnTo>
                  <a:lnTo>
                    <a:pt x="0" y="8525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755"/>
            <p:cNvSpPr/>
            <p:nvPr>
              <p:custDataLst>
                <p:tags r:id="rId140"/>
              </p:custDataLst>
            </p:nvPr>
          </p:nvSpPr>
          <p:spPr>
            <a:xfrm>
              <a:off x="12020550" y="314325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19050" y="0"/>
                  </a:moveTo>
                  <a:lnTo>
                    <a:pt x="19050" y="0"/>
                  </a:lnTo>
                  <a:lnTo>
                    <a:pt x="18345" y="10139"/>
                  </a:lnTo>
                  <a:lnTo>
                    <a:pt x="6185" y="52013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756"/>
            <p:cNvSpPr/>
            <p:nvPr>
              <p:custDataLst>
                <p:tags r:id="rId141"/>
              </p:custDataLst>
            </p:nvPr>
          </p:nvSpPr>
          <p:spPr>
            <a:xfrm>
              <a:off x="11985141" y="3213100"/>
              <a:ext cx="79860" cy="6351"/>
            </a:xfrm>
            <a:custGeom>
              <a:avLst/>
              <a:gdLst/>
              <a:ahLst/>
              <a:cxnLst/>
              <a:rect l="0" t="0" r="0" b="0"/>
              <a:pathLst>
                <a:path w="79860" h="6351">
                  <a:moveTo>
                    <a:pt x="3659" y="6350"/>
                  </a:moveTo>
                  <a:lnTo>
                    <a:pt x="3659" y="6350"/>
                  </a:lnTo>
                  <a:lnTo>
                    <a:pt x="289" y="2979"/>
                  </a:lnTo>
                  <a:lnTo>
                    <a:pt x="0" y="1986"/>
                  </a:lnTo>
                  <a:lnTo>
                    <a:pt x="514" y="1324"/>
                  </a:lnTo>
                  <a:lnTo>
                    <a:pt x="1563" y="883"/>
                  </a:lnTo>
                  <a:lnTo>
                    <a:pt x="43122" y="34"/>
                  </a:lnTo>
                  <a:lnTo>
                    <a:pt x="798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757"/>
            <p:cNvSpPr/>
            <p:nvPr>
              <p:custDataLst>
                <p:tags r:id="rId142"/>
              </p:custDataLst>
            </p:nvPr>
          </p:nvSpPr>
          <p:spPr>
            <a:xfrm>
              <a:off x="11887200" y="3176765"/>
              <a:ext cx="19051" cy="27712"/>
            </a:xfrm>
            <a:custGeom>
              <a:avLst/>
              <a:gdLst/>
              <a:ahLst/>
              <a:cxnLst/>
              <a:rect l="0" t="0" r="0" b="0"/>
              <a:pathLst>
                <a:path w="19051" h="27712">
                  <a:moveTo>
                    <a:pt x="19050" y="10935"/>
                  </a:moveTo>
                  <a:lnTo>
                    <a:pt x="19050" y="10935"/>
                  </a:lnTo>
                  <a:lnTo>
                    <a:pt x="15680" y="4193"/>
                  </a:lnTo>
                  <a:lnTo>
                    <a:pt x="13981" y="2207"/>
                  </a:lnTo>
                  <a:lnTo>
                    <a:pt x="10211" y="0"/>
                  </a:lnTo>
                  <a:lnTo>
                    <a:pt x="8219" y="117"/>
                  </a:lnTo>
                  <a:lnTo>
                    <a:pt x="4123" y="2129"/>
                  </a:lnTo>
                  <a:lnTo>
                    <a:pt x="2749" y="4359"/>
                  </a:lnTo>
                  <a:lnTo>
                    <a:pt x="1221" y="10599"/>
                  </a:lnTo>
                  <a:lnTo>
                    <a:pt x="2422" y="18077"/>
                  </a:lnTo>
                  <a:lnTo>
                    <a:pt x="5310" y="24693"/>
                  </a:lnTo>
                  <a:lnTo>
                    <a:pt x="7068" y="26457"/>
                  </a:lnTo>
                  <a:lnTo>
                    <a:pt x="8946" y="27633"/>
                  </a:lnTo>
                  <a:lnTo>
                    <a:pt x="10903" y="27711"/>
                  </a:lnTo>
                  <a:lnTo>
                    <a:pt x="14959" y="25917"/>
                  </a:lnTo>
                  <a:lnTo>
                    <a:pt x="16323" y="24451"/>
                  </a:lnTo>
                  <a:lnTo>
                    <a:pt x="17838" y="20940"/>
                  </a:lnTo>
                  <a:lnTo>
                    <a:pt x="18692" y="14997"/>
                  </a:lnTo>
                  <a:lnTo>
                    <a:pt x="17399" y="12937"/>
                  </a:lnTo>
                  <a:lnTo>
                    <a:pt x="12201" y="8767"/>
                  </a:lnTo>
                  <a:lnTo>
                    <a:pt x="9544" y="8079"/>
                  </a:lnTo>
                  <a:lnTo>
                    <a:pt x="7069" y="8325"/>
                  </a:lnTo>
                  <a:lnTo>
                    <a:pt x="0" y="10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758"/>
            <p:cNvSpPr/>
            <p:nvPr>
              <p:custDataLst>
                <p:tags r:id="rId143"/>
              </p:custDataLst>
            </p:nvPr>
          </p:nvSpPr>
          <p:spPr>
            <a:xfrm>
              <a:off x="10613541" y="3225800"/>
              <a:ext cx="149710" cy="12701"/>
            </a:xfrm>
            <a:custGeom>
              <a:avLst/>
              <a:gdLst/>
              <a:ahLst/>
              <a:cxnLst/>
              <a:rect l="0" t="0" r="0" b="0"/>
              <a:pathLst>
                <a:path w="149710" h="12701">
                  <a:moveTo>
                    <a:pt x="3659" y="12700"/>
                  </a:moveTo>
                  <a:lnTo>
                    <a:pt x="3659" y="12700"/>
                  </a:lnTo>
                  <a:lnTo>
                    <a:pt x="0" y="12700"/>
                  </a:lnTo>
                  <a:lnTo>
                    <a:pt x="15936" y="10818"/>
                  </a:lnTo>
                  <a:lnTo>
                    <a:pt x="51788" y="7233"/>
                  </a:lnTo>
                  <a:lnTo>
                    <a:pt x="90671" y="3240"/>
                  </a:lnTo>
                  <a:lnTo>
                    <a:pt x="134389" y="640"/>
                  </a:lnTo>
                  <a:lnTo>
                    <a:pt x="1497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759"/>
            <p:cNvSpPr/>
            <p:nvPr>
              <p:custDataLst>
                <p:tags r:id="rId144"/>
              </p:custDataLst>
            </p:nvPr>
          </p:nvSpPr>
          <p:spPr>
            <a:xfrm>
              <a:off x="11855450" y="32575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1144" y="39313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760"/>
            <p:cNvSpPr/>
            <p:nvPr>
              <p:custDataLst>
                <p:tags r:id="rId145"/>
              </p:custDataLst>
            </p:nvPr>
          </p:nvSpPr>
          <p:spPr>
            <a:xfrm>
              <a:off x="11785600" y="3101492"/>
              <a:ext cx="88901" cy="156059"/>
            </a:xfrm>
            <a:custGeom>
              <a:avLst/>
              <a:gdLst/>
              <a:ahLst/>
              <a:cxnLst/>
              <a:rect l="0" t="0" r="0" b="0"/>
              <a:pathLst>
                <a:path w="88901" h="156059">
                  <a:moveTo>
                    <a:pt x="88900" y="3658"/>
                  </a:moveTo>
                  <a:lnTo>
                    <a:pt x="88900" y="3658"/>
                  </a:lnTo>
                  <a:lnTo>
                    <a:pt x="85530" y="287"/>
                  </a:lnTo>
                  <a:lnTo>
                    <a:pt x="83124" y="0"/>
                  </a:lnTo>
                  <a:lnTo>
                    <a:pt x="76691" y="1562"/>
                  </a:lnTo>
                  <a:lnTo>
                    <a:pt x="58393" y="19892"/>
                  </a:lnTo>
                  <a:lnTo>
                    <a:pt x="32702" y="63466"/>
                  </a:lnTo>
                  <a:lnTo>
                    <a:pt x="17843" y="103850"/>
                  </a:lnTo>
                  <a:lnTo>
                    <a:pt x="0" y="156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761"/>
            <p:cNvSpPr/>
            <p:nvPr>
              <p:custDataLst>
                <p:tags r:id="rId146"/>
              </p:custDataLst>
            </p:nvPr>
          </p:nvSpPr>
          <p:spPr>
            <a:xfrm>
              <a:off x="11747500" y="3136900"/>
              <a:ext cx="69851" cy="114301"/>
            </a:xfrm>
            <a:custGeom>
              <a:avLst/>
              <a:gdLst/>
              <a:ahLst/>
              <a:cxnLst/>
              <a:rect l="0" t="0" r="0" b="0"/>
              <a:pathLst>
                <a:path w="69851" h="114301">
                  <a:moveTo>
                    <a:pt x="0" y="0"/>
                  </a:moveTo>
                  <a:lnTo>
                    <a:pt x="0" y="0"/>
                  </a:lnTo>
                  <a:lnTo>
                    <a:pt x="8839" y="0"/>
                  </a:lnTo>
                  <a:lnTo>
                    <a:pt x="14745" y="5644"/>
                  </a:lnTo>
                  <a:lnTo>
                    <a:pt x="47920" y="51522"/>
                  </a:lnTo>
                  <a:lnTo>
                    <a:pt x="65178" y="98127"/>
                  </a:lnTo>
                  <a:lnTo>
                    <a:pt x="698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762"/>
            <p:cNvSpPr/>
            <p:nvPr>
              <p:custDataLst>
                <p:tags r:id="rId147"/>
              </p:custDataLst>
            </p:nvPr>
          </p:nvSpPr>
          <p:spPr>
            <a:xfrm>
              <a:off x="11541296" y="3087245"/>
              <a:ext cx="155405" cy="192853"/>
            </a:xfrm>
            <a:custGeom>
              <a:avLst/>
              <a:gdLst/>
              <a:ahLst/>
              <a:cxnLst/>
              <a:rect l="0" t="0" r="0" b="0"/>
              <a:pathLst>
                <a:path w="155405" h="192853">
                  <a:moveTo>
                    <a:pt x="155404" y="11555"/>
                  </a:moveTo>
                  <a:lnTo>
                    <a:pt x="155404" y="11555"/>
                  </a:lnTo>
                  <a:lnTo>
                    <a:pt x="155404" y="8184"/>
                  </a:lnTo>
                  <a:lnTo>
                    <a:pt x="153523" y="4648"/>
                  </a:lnTo>
                  <a:lnTo>
                    <a:pt x="152034" y="2717"/>
                  </a:lnTo>
                  <a:lnTo>
                    <a:pt x="146615" y="571"/>
                  </a:lnTo>
                  <a:lnTo>
                    <a:pt x="143195" y="0"/>
                  </a:lnTo>
                  <a:lnTo>
                    <a:pt x="111652" y="9926"/>
                  </a:lnTo>
                  <a:lnTo>
                    <a:pt x="69150" y="31538"/>
                  </a:lnTo>
                  <a:lnTo>
                    <a:pt x="36531" y="56189"/>
                  </a:lnTo>
                  <a:lnTo>
                    <a:pt x="28488" y="66906"/>
                  </a:lnTo>
                  <a:lnTo>
                    <a:pt x="26342" y="71738"/>
                  </a:lnTo>
                  <a:lnTo>
                    <a:pt x="26324" y="76372"/>
                  </a:lnTo>
                  <a:lnTo>
                    <a:pt x="30066" y="85283"/>
                  </a:lnTo>
                  <a:lnTo>
                    <a:pt x="40197" y="92066"/>
                  </a:lnTo>
                  <a:lnTo>
                    <a:pt x="54106" y="96726"/>
                  </a:lnTo>
                  <a:lnTo>
                    <a:pt x="87597" y="99964"/>
                  </a:lnTo>
                  <a:lnTo>
                    <a:pt x="90444" y="101539"/>
                  </a:lnTo>
                  <a:lnTo>
                    <a:pt x="91635" y="104000"/>
                  </a:lnTo>
                  <a:lnTo>
                    <a:pt x="91725" y="107052"/>
                  </a:lnTo>
                  <a:lnTo>
                    <a:pt x="86180" y="116087"/>
                  </a:lnTo>
                  <a:lnTo>
                    <a:pt x="81738" y="121460"/>
                  </a:lnTo>
                  <a:lnTo>
                    <a:pt x="36342" y="146486"/>
                  </a:lnTo>
                  <a:lnTo>
                    <a:pt x="13587" y="164423"/>
                  </a:lnTo>
                  <a:lnTo>
                    <a:pt x="4179" y="176157"/>
                  </a:lnTo>
                  <a:lnTo>
                    <a:pt x="0" y="186077"/>
                  </a:lnTo>
                  <a:lnTo>
                    <a:pt x="1002" y="189286"/>
                  </a:lnTo>
                  <a:lnTo>
                    <a:pt x="3785" y="191426"/>
                  </a:lnTo>
                  <a:lnTo>
                    <a:pt x="7758" y="192852"/>
                  </a:lnTo>
                  <a:lnTo>
                    <a:pt x="46049" y="188422"/>
                  </a:lnTo>
                  <a:lnTo>
                    <a:pt x="89509" y="180704"/>
                  </a:lnTo>
                  <a:lnTo>
                    <a:pt x="142704" y="170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763"/>
            <p:cNvSpPr/>
            <p:nvPr>
              <p:custDataLst>
                <p:tags r:id="rId148"/>
              </p:custDataLst>
            </p:nvPr>
          </p:nvSpPr>
          <p:spPr>
            <a:xfrm>
              <a:off x="11341100" y="323215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44043" y="257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764"/>
            <p:cNvSpPr/>
            <p:nvPr>
              <p:custDataLst>
                <p:tags r:id="rId149"/>
              </p:custDataLst>
            </p:nvPr>
          </p:nvSpPr>
          <p:spPr>
            <a:xfrm>
              <a:off x="11188713" y="3150963"/>
              <a:ext cx="95238" cy="159858"/>
            </a:xfrm>
            <a:custGeom>
              <a:avLst/>
              <a:gdLst/>
              <a:ahLst/>
              <a:cxnLst/>
              <a:rect l="0" t="0" r="0" b="0"/>
              <a:pathLst>
                <a:path w="95238" h="159858">
                  <a:moveTo>
                    <a:pt x="12687" y="24037"/>
                  </a:moveTo>
                  <a:lnTo>
                    <a:pt x="12687" y="24037"/>
                  </a:lnTo>
                  <a:lnTo>
                    <a:pt x="5944" y="34150"/>
                  </a:lnTo>
                  <a:lnTo>
                    <a:pt x="1163" y="71033"/>
                  </a:lnTo>
                  <a:lnTo>
                    <a:pt x="219" y="114903"/>
                  </a:lnTo>
                  <a:lnTo>
                    <a:pt x="0" y="159857"/>
                  </a:lnTo>
                  <a:lnTo>
                    <a:pt x="5058" y="119466"/>
                  </a:lnTo>
                  <a:lnTo>
                    <a:pt x="12230" y="80142"/>
                  </a:lnTo>
                  <a:lnTo>
                    <a:pt x="27133" y="36584"/>
                  </a:lnTo>
                  <a:lnTo>
                    <a:pt x="44249" y="10116"/>
                  </a:lnTo>
                  <a:lnTo>
                    <a:pt x="53996" y="681"/>
                  </a:lnTo>
                  <a:lnTo>
                    <a:pt x="58571" y="0"/>
                  </a:lnTo>
                  <a:lnTo>
                    <a:pt x="63031" y="1662"/>
                  </a:lnTo>
                  <a:lnTo>
                    <a:pt x="67416" y="4887"/>
                  </a:lnTo>
                  <a:lnTo>
                    <a:pt x="74170" y="19759"/>
                  </a:lnTo>
                  <a:lnTo>
                    <a:pt x="84255" y="63801"/>
                  </a:lnTo>
                  <a:lnTo>
                    <a:pt x="88678" y="107490"/>
                  </a:lnTo>
                  <a:lnTo>
                    <a:pt x="95237" y="1446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765"/>
            <p:cNvSpPr/>
            <p:nvPr>
              <p:custDataLst>
                <p:tags r:id="rId150"/>
              </p:custDataLst>
            </p:nvPr>
          </p:nvSpPr>
          <p:spPr>
            <a:xfrm>
              <a:off x="11042650" y="3346450"/>
              <a:ext cx="44451" cy="57151"/>
            </a:xfrm>
            <a:custGeom>
              <a:avLst/>
              <a:gdLst/>
              <a:ahLst/>
              <a:cxnLst/>
              <a:rect l="0" t="0" r="0" b="0"/>
              <a:pathLst>
                <a:path w="44451" h="57151">
                  <a:moveTo>
                    <a:pt x="44450" y="0"/>
                  </a:moveTo>
                  <a:lnTo>
                    <a:pt x="44450" y="0"/>
                  </a:lnTo>
                  <a:lnTo>
                    <a:pt x="23480" y="3109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766"/>
            <p:cNvSpPr/>
            <p:nvPr>
              <p:custDataLst>
                <p:tags r:id="rId151"/>
              </p:custDataLst>
            </p:nvPr>
          </p:nvSpPr>
          <p:spPr>
            <a:xfrm>
              <a:off x="10871200" y="3130550"/>
              <a:ext cx="19051" cy="165101"/>
            </a:xfrm>
            <a:custGeom>
              <a:avLst/>
              <a:gdLst/>
              <a:ahLst/>
              <a:cxnLst/>
              <a:rect l="0" t="0" r="0" b="0"/>
              <a:pathLst>
                <a:path w="19051" h="165101">
                  <a:moveTo>
                    <a:pt x="0" y="0"/>
                  </a:moveTo>
                  <a:lnTo>
                    <a:pt x="0" y="0"/>
                  </a:lnTo>
                  <a:lnTo>
                    <a:pt x="6907" y="43309"/>
                  </a:lnTo>
                  <a:lnTo>
                    <a:pt x="12866" y="79625"/>
                  </a:lnTo>
                  <a:lnTo>
                    <a:pt x="17218" y="121665"/>
                  </a:lnTo>
                  <a:lnTo>
                    <a:pt x="1905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767"/>
            <p:cNvSpPr/>
            <p:nvPr>
              <p:custDataLst>
                <p:tags r:id="rId152"/>
              </p:custDataLst>
            </p:nvPr>
          </p:nvSpPr>
          <p:spPr>
            <a:xfrm>
              <a:off x="10706100" y="3149600"/>
              <a:ext cx="12701" cy="177801"/>
            </a:xfrm>
            <a:custGeom>
              <a:avLst/>
              <a:gdLst/>
              <a:ahLst/>
              <a:cxnLst/>
              <a:rect l="0" t="0" r="0" b="0"/>
              <a:pathLst>
                <a:path w="12701" h="177801">
                  <a:moveTo>
                    <a:pt x="0" y="0"/>
                  </a:moveTo>
                  <a:lnTo>
                    <a:pt x="0" y="0"/>
                  </a:lnTo>
                  <a:lnTo>
                    <a:pt x="3370" y="45434"/>
                  </a:lnTo>
                  <a:lnTo>
                    <a:pt x="6467" y="89643"/>
                  </a:lnTo>
                  <a:lnTo>
                    <a:pt x="11260" y="133079"/>
                  </a:lnTo>
                  <a:lnTo>
                    <a:pt x="127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611"/>
          <p:cNvGrpSpPr/>
          <p:nvPr/>
        </p:nvGrpSpPr>
        <p:grpSpPr>
          <a:xfrm>
            <a:off x="4244492" y="4126812"/>
            <a:ext cx="1457134" cy="1275588"/>
            <a:chOff x="4244492" y="4126812"/>
            <a:chExt cx="1457134" cy="1275588"/>
          </a:xfrm>
        </p:grpSpPr>
        <p:sp>
          <p:nvSpPr>
            <p:cNvPr id="99" name="SMARTInkShape-3768"/>
            <p:cNvSpPr/>
            <p:nvPr>
              <p:custDataLst>
                <p:tags r:id="rId122"/>
              </p:custDataLst>
            </p:nvPr>
          </p:nvSpPr>
          <p:spPr>
            <a:xfrm>
              <a:off x="4282879" y="4126812"/>
              <a:ext cx="132040" cy="603939"/>
            </a:xfrm>
            <a:custGeom>
              <a:avLst/>
              <a:gdLst/>
              <a:ahLst/>
              <a:cxnLst/>
              <a:rect l="0" t="0" r="0" b="0"/>
              <a:pathLst>
                <a:path w="132040" h="603939">
                  <a:moveTo>
                    <a:pt x="3371" y="38788"/>
                  </a:moveTo>
                  <a:lnTo>
                    <a:pt x="3371" y="38788"/>
                  </a:lnTo>
                  <a:lnTo>
                    <a:pt x="0" y="28675"/>
                  </a:lnTo>
                  <a:lnTo>
                    <a:pt x="227" y="19947"/>
                  </a:lnTo>
                  <a:lnTo>
                    <a:pt x="2750" y="2846"/>
                  </a:lnTo>
                  <a:lnTo>
                    <a:pt x="5074" y="715"/>
                  </a:lnTo>
                  <a:lnTo>
                    <a:pt x="8739" y="0"/>
                  </a:lnTo>
                  <a:lnTo>
                    <a:pt x="13299" y="230"/>
                  </a:lnTo>
                  <a:lnTo>
                    <a:pt x="25893" y="11773"/>
                  </a:lnTo>
                  <a:lnTo>
                    <a:pt x="40898" y="35954"/>
                  </a:lnTo>
                  <a:lnTo>
                    <a:pt x="56974" y="77274"/>
                  </a:lnTo>
                  <a:lnTo>
                    <a:pt x="65211" y="104662"/>
                  </a:lnTo>
                  <a:lnTo>
                    <a:pt x="73526" y="135621"/>
                  </a:lnTo>
                  <a:lnTo>
                    <a:pt x="81891" y="168960"/>
                  </a:lnTo>
                  <a:lnTo>
                    <a:pt x="89584" y="203886"/>
                  </a:lnTo>
                  <a:lnTo>
                    <a:pt x="96830" y="239870"/>
                  </a:lnTo>
                  <a:lnTo>
                    <a:pt x="103776" y="276560"/>
                  </a:lnTo>
                  <a:lnTo>
                    <a:pt x="109819" y="312308"/>
                  </a:lnTo>
                  <a:lnTo>
                    <a:pt x="115258" y="347429"/>
                  </a:lnTo>
                  <a:lnTo>
                    <a:pt x="120296" y="382132"/>
                  </a:lnTo>
                  <a:lnTo>
                    <a:pt x="124360" y="415145"/>
                  </a:lnTo>
                  <a:lnTo>
                    <a:pt x="127775" y="447031"/>
                  </a:lnTo>
                  <a:lnTo>
                    <a:pt x="130757" y="478167"/>
                  </a:lnTo>
                  <a:lnTo>
                    <a:pt x="132039" y="504568"/>
                  </a:lnTo>
                  <a:lnTo>
                    <a:pt x="131583" y="548955"/>
                  </a:lnTo>
                  <a:lnTo>
                    <a:pt x="130371" y="603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769"/>
            <p:cNvSpPr/>
            <p:nvPr>
              <p:custDataLst>
                <p:tags r:id="rId123"/>
              </p:custDataLst>
            </p:nvPr>
          </p:nvSpPr>
          <p:spPr>
            <a:xfrm>
              <a:off x="4325494" y="4578350"/>
              <a:ext cx="75057" cy="120651"/>
            </a:xfrm>
            <a:custGeom>
              <a:avLst/>
              <a:gdLst/>
              <a:ahLst/>
              <a:cxnLst/>
              <a:rect l="0" t="0" r="0" b="0"/>
              <a:pathLst>
                <a:path w="75057" h="120651">
                  <a:moveTo>
                    <a:pt x="11556" y="0"/>
                  </a:moveTo>
                  <a:lnTo>
                    <a:pt x="11556" y="0"/>
                  </a:lnTo>
                  <a:lnTo>
                    <a:pt x="6487" y="5775"/>
                  </a:lnTo>
                  <a:lnTo>
                    <a:pt x="2718" y="12209"/>
                  </a:lnTo>
                  <a:lnTo>
                    <a:pt x="0" y="27136"/>
                  </a:lnTo>
                  <a:lnTo>
                    <a:pt x="5937" y="51706"/>
                  </a:lnTo>
                  <a:lnTo>
                    <a:pt x="20004" y="74587"/>
                  </a:lnTo>
                  <a:lnTo>
                    <a:pt x="48084" y="104234"/>
                  </a:lnTo>
                  <a:lnTo>
                    <a:pt x="75056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770"/>
            <p:cNvSpPr/>
            <p:nvPr>
              <p:custDataLst>
                <p:tags r:id="rId124"/>
              </p:custDataLst>
            </p:nvPr>
          </p:nvSpPr>
          <p:spPr>
            <a:xfrm>
              <a:off x="4400550" y="4591050"/>
              <a:ext cx="120651" cy="133351"/>
            </a:xfrm>
            <a:custGeom>
              <a:avLst/>
              <a:gdLst/>
              <a:ahLst/>
              <a:cxnLst/>
              <a:rect l="0" t="0" r="0" b="0"/>
              <a:pathLst>
                <a:path w="120651" h="133351">
                  <a:moveTo>
                    <a:pt x="120650" y="0"/>
                  </a:moveTo>
                  <a:lnTo>
                    <a:pt x="120650" y="0"/>
                  </a:lnTo>
                  <a:lnTo>
                    <a:pt x="90764" y="12209"/>
                  </a:lnTo>
                  <a:lnTo>
                    <a:pt x="67031" y="33878"/>
                  </a:lnTo>
                  <a:lnTo>
                    <a:pt x="34433" y="76464"/>
                  </a:lnTo>
                  <a:lnTo>
                    <a:pt x="4730" y="123698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771"/>
            <p:cNvSpPr/>
            <p:nvPr>
              <p:custDataLst>
                <p:tags r:id="rId125"/>
              </p:custDataLst>
            </p:nvPr>
          </p:nvSpPr>
          <p:spPr>
            <a:xfrm>
              <a:off x="4589346" y="4214068"/>
              <a:ext cx="126356" cy="363269"/>
            </a:xfrm>
            <a:custGeom>
              <a:avLst/>
              <a:gdLst/>
              <a:ahLst/>
              <a:cxnLst/>
              <a:rect l="0" t="0" r="0" b="0"/>
              <a:pathLst>
                <a:path w="126356" h="363269">
                  <a:moveTo>
                    <a:pt x="27104" y="110282"/>
                  </a:moveTo>
                  <a:lnTo>
                    <a:pt x="27104" y="110282"/>
                  </a:lnTo>
                  <a:lnTo>
                    <a:pt x="13306" y="110987"/>
                  </a:lnTo>
                  <a:lnTo>
                    <a:pt x="7331" y="113653"/>
                  </a:lnTo>
                  <a:lnTo>
                    <a:pt x="2323" y="122834"/>
                  </a:lnTo>
                  <a:lnTo>
                    <a:pt x="0" y="129233"/>
                  </a:lnTo>
                  <a:lnTo>
                    <a:pt x="2047" y="176401"/>
                  </a:lnTo>
                  <a:lnTo>
                    <a:pt x="7971" y="209519"/>
                  </a:lnTo>
                  <a:lnTo>
                    <a:pt x="15308" y="243522"/>
                  </a:lnTo>
                  <a:lnTo>
                    <a:pt x="22567" y="276744"/>
                  </a:lnTo>
                  <a:lnTo>
                    <a:pt x="30620" y="320392"/>
                  </a:lnTo>
                  <a:lnTo>
                    <a:pt x="38455" y="352570"/>
                  </a:lnTo>
                  <a:lnTo>
                    <a:pt x="27476" y="311995"/>
                  </a:lnTo>
                  <a:lnTo>
                    <a:pt x="19978" y="274251"/>
                  </a:lnTo>
                  <a:lnTo>
                    <a:pt x="16004" y="251344"/>
                  </a:lnTo>
                  <a:lnTo>
                    <a:pt x="13354" y="224079"/>
                  </a:lnTo>
                  <a:lnTo>
                    <a:pt x="11587" y="193908"/>
                  </a:lnTo>
                  <a:lnTo>
                    <a:pt x="10409" y="161799"/>
                  </a:lnTo>
                  <a:lnTo>
                    <a:pt x="11741" y="131927"/>
                  </a:lnTo>
                  <a:lnTo>
                    <a:pt x="14745" y="103545"/>
                  </a:lnTo>
                  <a:lnTo>
                    <a:pt x="18865" y="76157"/>
                  </a:lnTo>
                  <a:lnTo>
                    <a:pt x="29086" y="38201"/>
                  </a:lnTo>
                  <a:lnTo>
                    <a:pt x="41390" y="14040"/>
                  </a:lnTo>
                  <a:lnTo>
                    <a:pt x="56266" y="950"/>
                  </a:lnTo>
                  <a:lnTo>
                    <a:pt x="64184" y="0"/>
                  </a:lnTo>
                  <a:lnTo>
                    <a:pt x="80508" y="6469"/>
                  </a:lnTo>
                  <a:lnTo>
                    <a:pt x="105565" y="36092"/>
                  </a:lnTo>
                  <a:lnTo>
                    <a:pt x="118655" y="69783"/>
                  </a:lnTo>
                  <a:lnTo>
                    <a:pt x="126355" y="110626"/>
                  </a:lnTo>
                  <a:lnTo>
                    <a:pt x="125073" y="154650"/>
                  </a:lnTo>
                  <a:lnTo>
                    <a:pt x="119800" y="196323"/>
                  </a:lnTo>
                  <a:lnTo>
                    <a:pt x="110635" y="234600"/>
                  </a:lnTo>
                  <a:lnTo>
                    <a:pt x="94803" y="268075"/>
                  </a:lnTo>
                  <a:lnTo>
                    <a:pt x="66056" y="311317"/>
                  </a:lnTo>
                  <a:lnTo>
                    <a:pt x="30512" y="351599"/>
                  </a:lnTo>
                  <a:lnTo>
                    <a:pt x="15919" y="361702"/>
                  </a:lnTo>
                  <a:lnTo>
                    <a:pt x="11180" y="363268"/>
                  </a:lnTo>
                  <a:lnTo>
                    <a:pt x="8021" y="362900"/>
                  </a:lnTo>
                  <a:lnTo>
                    <a:pt x="1704" y="357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772"/>
            <p:cNvSpPr/>
            <p:nvPr>
              <p:custDataLst>
                <p:tags r:id="rId126"/>
              </p:custDataLst>
            </p:nvPr>
          </p:nvSpPr>
          <p:spPr>
            <a:xfrm>
              <a:off x="4750683" y="4489812"/>
              <a:ext cx="107068" cy="106706"/>
            </a:xfrm>
            <a:custGeom>
              <a:avLst/>
              <a:gdLst/>
              <a:ahLst/>
              <a:cxnLst/>
              <a:rect l="0" t="0" r="0" b="0"/>
              <a:pathLst>
                <a:path w="107068" h="106706">
                  <a:moveTo>
                    <a:pt x="5467" y="18688"/>
                  </a:moveTo>
                  <a:lnTo>
                    <a:pt x="5467" y="18688"/>
                  </a:lnTo>
                  <a:lnTo>
                    <a:pt x="2096" y="15317"/>
                  </a:lnTo>
                  <a:lnTo>
                    <a:pt x="441" y="11780"/>
                  </a:lnTo>
                  <a:lnTo>
                    <a:pt x="0" y="9849"/>
                  </a:lnTo>
                  <a:lnTo>
                    <a:pt x="411" y="7856"/>
                  </a:lnTo>
                  <a:lnTo>
                    <a:pt x="2749" y="3761"/>
                  </a:lnTo>
                  <a:lnTo>
                    <a:pt x="5066" y="2387"/>
                  </a:lnTo>
                  <a:lnTo>
                    <a:pt x="15775" y="452"/>
                  </a:lnTo>
                  <a:lnTo>
                    <a:pt x="26276" y="0"/>
                  </a:lnTo>
                  <a:lnTo>
                    <a:pt x="31334" y="2702"/>
                  </a:lnTo>
                  <a:lnTo>
                    <a:pt x="40717" y="13229"/>
                  </a:lnTo>
                  <a:lnTo>
                    <a:pt x="50562" y="35023"/>
                  </a:lnTo>
                  <a:lnTo>
                    <a:pt x="49969" y="51113"/>
                  </a:lnTo>
                  <a:lnTo>
                    <a:pt x="35103" y="97535"/>
                  </a:lnTo>
                  <a:lnTo>
                    <a:pt x="32122" y="104609"/>
                  </a:lnTo>
                  <a:lnTo>
                    <a:pt x="33115" y="105602"/>
                  </a:lnTo>
                  <a:lnTo>
                    <a:pt x="37981" y="106705"/>
                  </a:lnTo>
                  <a:lnTo>
                    <a:pt x="85172" y="93205"/>
                  </a:lnTo>
                  <a:lnTo>
                    <a:pt x="107067" y="88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773"/>
            <p:cNvSpPr/>
            <p:nvPr>
              <p:custDataLst>
                <p:tags r:id="rId127"/>
              </p:custDataLst>
            </p:nvPr>
          </p:nvSpPr>
          <p:spPr>
            <a:xfrm>
              <a:off x="4318000" y="4964137"/>
              <a:ext cx="63501" cy="401614"/>
            </a:xfrm>
            <a:custGeom>
              <a:avLst/>
              <a:gdLst/>
              <a:ahLst/>
              <a:cxnLst/>
              <a:rect l="0" t="0" r="0" b="0"/>
              <a:pathLst>
                <a:path w="63501" h="401614">
                  <a:moveTo>
                    <a:pt x="63500" y="46013"/>
                  </a:moveTo>
                  <a:lnTo>
                    <a:pt x="63500" y="46013"/>
                  </a:lnTo>
                  <a:lnTo>
                    <a:pt x="60129" y="39271"/>
                  </a:lnTo>
                  <a:lnTo>
                    <a:pt x="60687" y="12112"/>
                  </a:lnTo>
                  <a:lnTo>
                    <a:pt x="59508" y="8596"/>
                  </a:lnTo>
                  <a:lnTo>
                    <a:pt x="54435" y="2807"/>
                  </a:lnTo>
                  <a:lnTo>
                    <a:pt x="51107" y="275"/>
                  </a:lnTo>
                  <a:lnTo>
                    <a:pt x="47477" y="0"/>
                  </a:lnTo>
                  <a:lnTo>
                    <a:pt x="39680" y="3455"/>
                  </a:lnTo>
                  <a:lnTo>
                    <a:pt x="23987" y="26818"/>
                  </a:lnTo>
                  <a:lnTo>
                    <a:pt x="17716" y="58178"/>
                  </a:lnTo>
                  <a:lnTo>
                    <a:pt x="14930" y="99397"/>
                  </a:lnTo>
                  <a:lnTo>
                    <a:pt x="14186" y="123230"/>
                  </a:lnTo>
                  <a:lnTo>
                    <a:pt x="13691" y="148291"/>
                  </a:lnTo>
                  <a:lnTo>
                    <a:pt x="13360" y="174170"/>
                  </a:lnTo>
                  <a:lnTo>
                    <a:pt x="13140" y="200596"/>
                  </a:lnTo>
                  <a:lnTo>
                    <a:pt x="12993" y="227385"/>
                  </a:lnTo>
                  <a:lnTo>
                    <a:pt x="12896" y="253711"/>
                  </a:lnTo>
                  <a:lnTo>
                    <a:pt x="12830" y="279728"/>
                  </a:lnTo>
                  <a:lnTo>
                    <a:pt x="12787" y="305540"/>
                  </a:lnTo>
                  <a:lnTo>
                    <a:pt x="8975" y="347390"/>
                  </a:lnTo>
                  <a:lnTo>
                    <a:pt x="0" y="401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774"/>
            <p:cNvSpPr/>
            <p:nvPr>
              <p:custDataLst>
                <p:tags r:id="rId128"/>
              </p:custDataLst>
            </p:nvPr>
          </p:nvSpPr>
          <p:spPr>
            <a:xfrm>
              <a:off x="4244492" y="5168900"/>
              <a:ext cx="137009" cy="50801"/>
            </a:xfrm>
            <a:custGeom>
              <a:avLst/>
              <a:gdLst/>
              <a:ahLst/>
              <a:cxnLst/>
              <a:rect l="0" t="0" r="0" b="0"/>
              <a:pathLst>
                <a:path w="137009" h="50801">
                  <a:moveTo>
                    <a:pt x="3658" y="50800"/>
                  </a:moveTo>
                  <a:lnTo>
                    <a:pt x="3658" y="50800"/>
                  </a:lnTo>
                  <a:lnTo>
                    <a:pt x="287" y="44058"/>
                  </a:lnTo>
                  <a:lnTo>
                    <a:pt x="0" y="41366"/>
                  </a:lnTo>
                  <a:lnTo>
                    <a:pt x="1562" y="36494"/>
                  </a:lnTo>
                  <a:lnTo>
                    <a:pt x="8371" y="31977"/>
                  </a:lnTo>
                  <a:lnTo>
                    <a:pt x="47579" y="16832"/>
                  </a:lnTo>
                  <a:lnTo>
                    <a:pt x="85737" y="9063"/>
                  </a:lnTo>
                  <a:lnTo>
                    <a:pt x="137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775"/>
            <p:cNvSpPr/>
            <p:nvPr>
              <p:custDataLst>
                <p:tags r:id="rId129"/>
              </p:custDataLst>
            </p:nvPr>
          </p:nvSpPr>
          <p:spPr>
            <a:xfrm>
              <a:off x="4443955" y="5014607"/>
              <a:ext cx="89946" cy="357494"/>
            </a:xfrm>
            <a:custGeom>
              <a:avLst/>
              <a:gdLst/>
              <a:ahLst/>
              <a:cxnLst/>
              <a:rect l="0" t="0" r="0" b="0"/>
              <a:pathLst>
                <a:path w="89946" h="357494">
                  <a:moveTo>
                    <a:pt x="89945" y="20943"/>
                  </a:moveTo>
                  <a:lnTo>
                    <a:pt x="89945" y="20943"/>
                  </a:lnTo>
                  <a:lnTo>
                    <a:pt x="75639" y="1170"/>
                  </a:lnTo>
                  <a:lnTo>
                    <a:pt x="71941" y="0"/>
                  </a:lnTo>
                  <a:lnTo>
                    <a:pt x="62188" y="581"/>
                  </a:lnTo>
                  <a:lnTo>
                    <a:pt x="50797" y="12599"/>
                  </a:lnTo>
                  <a:lnTo>
                    <a:pt x="32485" y="46928"/>
                  </a:lnTo>
                  <a:lnTo>
                    <a:pt x="20663" y="79764"/>
                  </a:lnTo>
                  <a:lnTo>
                    <a:pt x="10704" y="122580"/>
                  </a:lnTo>
                  <a:lnTo>
                    <a:pt x="3456" y="169832"/>
                  </a:lnTo>
                  <a:lnTo>
                    <a:pt x="0" y="216938"/>
                  </a:lnTo>
                  <a:lnTo>
                    <a:pt x="3168" y="259041"/>
                  </a:lnTo>
                  <a:lnTo>
                    <a:pt x="16255" y="304960"/>
                  </a:lnTo>
                  <a:lnTo>
                    <a:pt x="39145" y="357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776"/>
            <p:cNvSpPr/>
            <p:nvPr>
              <p:custDataLst>
                <p:tags r:id="rId130"/>
              </p:custDataLst>
            </p:nvPr>
          </p:nvSpPr>
          <p:spPr>
            <a:xfrm>
              <a:off x="4591050" y="5102624"/>
              <a:ext cx="101469" cy="299776"/>
            </a:xfrm>
            <a:custGeom>
              <a:avLst/>
              <a:gdLst/>
              <a:ahLst/>
              <a:cxnLst/>
              <a:rect l="0" t="0" r="0" b="0"/>
              <a:pathLst>
                <a:path w="101469" h="299776">
                  <a:moveTo>
                    <a:pt x="0" y="136126"/>
                  </a:moveTo>
                  <a:lnTo>
                    <a:pt x="0" y="136126"/>
                  </a:lnTo>
                  <a:lnTo>
                    <a:pt x="4364" y="153452"/>
                  </a:lnTo>
                  <a:lnTo>
                    <a:pt x="7839" y="195444"/>
                  </a:lnTo>
                  <a:lnTo>
                    <a:pt x="11260" y="232018"/>
                  </a:lnTo>
                  <a:lnTo>
                    <a:pt x="9044" y="278932"/>
                  </a:lnTo>
                  <a:lnTo>
                    <a:pt x="6882" y="299775"/>
                  </a:lnTo>
                  <a:lnTo>
                    <a:pt x="6704" y="299553"/>
                  </a:lnTo>
                  <a:lnTo>
                    <a:pt x="3236" y="255105"/>
                  </a:lnTo>
                  <a:lnTo>
                    <a:pt x="6378" y="221461"/>
                  </a:lnTo>
                  <a:lnTo>
                    <a:pt x="9191" y="198661"/>
                  </a:lnTo>
                  <a:lnTo>
                    <a:pt x="12477" y="173582"/>
                  </a:lnTo>
                  <a:lnTo>
                    <a:pt x="17490" y="147692"/>
                  </a:lnTo>
                  <a:lnTo>
                    <a:pt x="23654" y="121259"/>
                  </a:lnTo>
                  <a:lnTo>
                    <a:pt x="30586" y="94465"/>
                  </a:lnTo>
                  <a:lnTo>
                    <a:pt x="45814" y="51523"/>
                  </a:lnTo>
                  <a:lnTo>
                    <a:pt x="66491" y="10870"/>
                  </a:lnTo>
                  <a:lnTo>
                    <a:pt x="71844" y="3938"/>
                  </a:lnTo>
                  <a:lnTo>
                    <a:pt x="76824" y="728"/>
                  </a:lnTo>
                  <a:lnTo>
                    <a:pt x="81554" y="0"/>
                  </a:lnTo>
                  <a:lnTo>
                    <a:pt x="86120" y="925"/>
                  </a:lnTo>
                  <a:lnTo>
                    <a:pt x="94955" y="15124"/>
                  </a:lnTo>
                  <a:lnTo>
                    <a:pt x="101468" y="38603"/>
                  </a:lnTo>
                  <a:lnTo>
                    <a:pt x="99758" y="82144"/>
                  </a:lnTo>
                  <a:lnTo>
                    <a:pt x="87178" y="121778"/>
                  </a:lnTo>
                  <a:lnTo>
                    <a:pt x="72789" y="154766"/>
                  </a:lnTo>
                  <a:lnTo>
                    <a:pt x="58927" y="171222"/>
                  </a:lnTo>
                  <a:lnTo>
                    <a:pt x="45239" y="179947"/>
                  </a:lnTo>
                  <a:lnTo>
                    <a:pt x="38626" y="182273"/>
                  </a:lnTo>
                  <a:lnTo>
                    <a:pt x="33512" y="181707"/>
                  </a:lnTo>
                  <a:lnTo>
                    <a:pt x="29397" y="179214"/>
                  </a:lnTo>
                  <a:lnTo>
                    <a:pt x="19050" y="167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777"/>
            <p:cNvSpPr/>
            <p:nvPr>
              <p:custDataLst>
                <p:tags r:id="rId131"/>
              </p:custDataLst>
            </p:nvPr>
          </p:nvSpPr>
          <p:spPr>
            <a:xfrm>
              <a:off x="4788017" y="4988612"/>
              <a:ext cx="12584" cy="345389"/>
            </a:xfrm>
            <a:custGeom>
              <a:avLst/>
              <a:gdLst/>
              <a:ahLst/>
              <a:cxnLst/>
              <a:rect l="0" t="0" r="0" b="0"/>
              <a:pathLst>
                <a:path w="12584" h="345389">
                  <a:moveTo>
                    <a:pt x="12583" y="8838"/>
                  </a:moveTo>
                  <a:lnTo>
                    <a:pt x="12583" y="8838"/>
                  </a:lnTo>
                  <a:lnTo>
                    <a:pt x="9212" y="5467"/>
                  </a:lnTo>
                  <a:lnTo>
                    <a:pt x="7557" y="1930"/>
                  </a:lnTo>
                  <a:lnTo>
                    <a:pt x="7116" y="0"/>
                  </a:lnTo>
                  <a:lnTo>
                    <a:pt x="6821" y="123"/>
                  </a:lnTo>
                  <a:lnTo>
                    <a:pt x="5579" y="41832"/>
                  </a:lnTo>
                  <a:lnTo>
                    <a:pt x="2885" y="78300"/>
                  </a:lnTo>
                  <a:lnTo>
                    <a:pt x="1217" y="120378"/>
                  </a:lnTo>
                  <a:lnTo>
                    <a:pt x="476" y="164950"/>
                  </a:lnTo>
                  <a:lnTo>
                    <a:pt x="146" y="210630"/>
                  </a:lnTo>
                  <a:lnTo>
                    <a:pt x="0" y="251159"/>
                  </a:lnTo>
                  <a:lnTo>
                    <a:pt x="640" y="286575"/>
                  </a:lnTo>
                  <a:lnTo>
                    <a:pt x="6233" y="345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778"/>
            <p:cNvSpPr/>
            <p:nvPr>
              <p:custDataLst>
                <p:tags r:id="rId132"/>
              </p:custDataLst>
            </p:nvPr>
          </p:nvSpPr>
          <p:spPr>
            <a:xfrm>
              <a:off x="4879493" y="5036770"/>
              <a:ext cx="119313" cy="259992"/>
            </a:xfrm>
            <a:custGeom>
              <a:avLst/>
              <a:gdLst/>
              <a:ahLst/>
              <a:cxnLst/>
              <a:rect l="0" t="0" r="0" b="0"/>
              <a:pathLst>
                <a:path w="119313" h="259992">
                  <a:moveTo>
                    <a:pt x="16357" y="68630"/>
                  </a:moveTo>
                  <a:lnTo>
                    <a:pt x="16357" y="68630"/>
                  </a:lnTo>
                  <a:lnTo>
                    <a:pt x="12986" y="68630"/>
                  </a:lnTo>
                  <a:lnTo>
                    <a:pt x="11993" y="69336"/>
                  </a:lnTo>
                  <a:lnTo>
                    <a:pt x="11331" y="70511"/>
                  </a:lnTo>
                  <a:lnTo>
                    <a:pt x="10595" y="75816"/>
                  </a:lnTo>
                  <a:lnTo>
                    <a:pt x="8242" y="109743"/>
                  </a:lnTo>
                  <a:lnTo>
                    <a:pt x="5016" y="152073"/>
                  </a:lnTo>
                  <a:lnTo>
                    <a:pt x="4059" y="195894"/>
                  </a:lnTo>
                  <a:lnTo>
                    <a:pt x="3776" y="234514"/>
                  </a:lnTo>
                  <a:lnTo>
                    <a:pt x="3673" y="259991"/>
                  </a:lnTo>
                  <a:lnTo>
                    <a:pt x="0" y="221065"/>
                  </a:lnTo>
                  <a:lnTo>
                    <a:pt x="1561" y="190001"/>
                  </a:lnTo>
                  <a:lnTo>
                    <a:pt x="4607" y="147502"/>
                  </a:lnTo>
                  <a:lnTo>
                    <a:pt x="10429" y="100862"/>
                  </a:lnTo>
                  <a:lnTo>
                    <a:pt x="22424" y="58967"/>
                  </a:lnTo>
                  <a:lnTo>
                    <a:pt x="41673" y="19905"/>
                  </a:lnTo>
                  <a:lnTo>
                    <a:pt x="54420" y="6287"/>
                  </a:lnTo>
                  <a:lnTo>
                    <a:pt x="60782" y="1668"/>
                  </a:lnTo>
                  <a:lnTo>
                    <a:pt x="67846" y="0"/>
                  </a:lnTo>
                  <a:lnTo>
                    <a:pt x="83221" y="1909"/>
                  </a:lnTo>
                  <a:lnTo>
                    <a:pt x="97580" y="16868"/>
                  </a:lnTo>
                  <a:lnTo>
                    <a:pt x="109606" y="41391"/>
                  </a:lnTo>
                  <a:lnTo>
                    <a:pt x="117302" y="73457"/>
                  </a:lnTo>
                  <a:lnTo>
                    <a:pt x="119312" y="106994"/>
                  </a:lnTo>
                  <a:lnTo>
                    <a:pt x="117149" y="140009"/>
                  </a:lnTo>
                  <a:lnTo>
                    <a:pt x="106585" y="184951"/>
                  </a:lnTo>
                  <a:lnTo>
                    <a:pt x="86209" y="219825"/>
                  </a:lnTo>
                  <a:lnTo>
                    <a:pt x="70451" y="236722"/>
                  </a:lnTo>
                  <a:lnTo>
                    <a:pt x="52158" y="247525"/>
                  </a:lnTo>
                  <a:lnTo>
                    <a:pt x="33680" y="253267"/>
                  </a:lnTo>
                  <a:lnTo>
                    <a:pt x="3657" y="252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779"/>
            <p:cNvSpPr/>
            <p:nvPr>
              <p:custDataLst>
                <p:tags r:id="rId133"/>
              </p:custDataLst>
            </p:nvPr>
          </p:nvSpPr>
          <p:spPr>
            <a:xfrm>
              <a:off x="4997450" y="524510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4123" y="50279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780"/>
            <p:cNvSpPr/>
            <p:nvPr>
              <p:custDataLst>
                <p:tags r:id="rId134"/>
              </p:custDataLst>
            </p:nvPr>
          </p:nvSpPr>
          <p:spPr>
            <a:xfrm>
              <a:off x="5118100" y="5095392"/>
              <a:ext cx="124983" cy="174763"/>
            </a:xfrm>
            <a:custGeom>
              <a:avLst/>
              <a:gdLst/>
              <a:ahLst/>
              <a:cxnLst/>
              <a:rect l="0" t="0" r="0" b="0"/>
              <a:pathLst>
                <a:path w="124983" h="174763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41683"/>
                  </a:lnTo>
                  <a:lnTo>
                    <a:pt x="1882" y="83599"/>
                  </a:lnTo>
                  <a:lnTo>
                    <a:pt x="10670" y="126122"/>
                  </a:lnTo>
                  <a:lnTo>
                    <a:pt x="29232" y="161982"/>
                  </a:lnTo>
                  <a:lnTo>
                    <a:pt x="39803" y="171156"/>
                  </a:lnTo>
                  <a:lnTo>
                    <a:pt x="45585" y="174590"/>
                  </a:lnTo>
                  <a:lnTo>
                    <a:pt x="52262" y="174762"/>
                  </a:lnTo>
                  <a:lnTo>
                    <a:pt x="67207" y="169310"/>
                  </a:lnTo>
                  <a:lnTo>
                    <a:pt x="88117" y="150969"/>
                  </a:lnTo>
                  <a:lnTo>
                    <a:pt x="107718" y="124290"/>
                  </a:lnTo>
                  <a:lnTo>
                    <a:pt x="120190" y="90671"/>
                  </a:lnTo>
                  <a:lnTo>
                    <a:pt x="124982" y="50528"/>
                  </a:lnTo>
                  <a:lnTo>
                    <a:pt x="123031" y="17467"/>
                  </a:lnTo>
                  <a:lnTo>
                    <a:pt x="120121" y="10747"/>
                  </a:lnTo>
                  <a:lnTo>
                    <a:pt x="116063" y="6268"/>
                  </a:lnTo>
                  <a:lnTo>
                    <a:pt x="111242" y="3281"/>
                  </a:lnTo>
                  <a:lnTo>
                    <a:pt x="105911" y="2701"/>
                  </a:lnTo>
                  <a:lnTo>
                    <a:pt x="82550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781"/>
            <p:cNvSpPr/>
            <p:nvPr>
              <p:custDataLst>
                <p:tags r:id="rId135"/>
              </p:custDataLst>
            </p:nvPr>
          </p:nvSpPr>
          <p:spPr>
            <a:xfrm>
              <a:off x="5295900" y="5041417"/>
              <a:ext cx="127852" cy="248134"/>
            </a:xfrm>
            <a:custGeom>
              <a:avLst/>
              <a:gdLst/>
              <a:ahLst/>
              <a:cxnLst/>
              <a:rect l="0" t="0" r="0" b="0"/>
              <a:pathLst>
                <a:path w="127852" h="248134">
                  <a:moveTo>
                    <a:pt x="19050" y="44933"/>
                  </a:moveTo>
                  <a:lnTo>
                    <a:pt x="19050" y="44933"/>
                  </a:lnTo>
                  <a:lnTo>
                    <a:pt x="22421" y="48304"/>
                  </a:lnTo>
                  <a:lnTo>
                    <a:pt x="22194" y="55603"/>
                  </a:lnTo>
                  <a:lnTo>
                    <a:pt x="19671" y="87649"/>
                  </a:lnTo>
                  <a:lnTo>
                    <a:pt x="22605" y="125871"/>
                  </a:lnTo>
                  <a:lnTo>
                    <a:pt x="24572" y="168477"/>
                  </a:lnTo>
                  <a:lnTo>
                    <a:pt x="22146" y="215518"/>
                  </a:lnTo>
                  <a:lnTo>
                    <a:pt x="23231" y="220040"/>
                  </a:lnTo>
                  <a:lnTo>
                    <a:pt x="23249" y="221643"/>
                  </a:lnTo>
                  <a:lnTo>
                    <a:pt x="22554" y="221301"/>
                  </a:lnTo>
                  <a:lnTo>
                    <a:pt x="21386" y="219662"/>
                  </a:lnTo>
                  <a:lnTo>
                    <a:pt x="20217" y="190272"/>
                  </a:lnTo>
                  <a:lnTo>
                    <a:pt x="24256" y="148753"/>
                  </a:lnTo>
                  <a:lnTo>
                    <a:pt x="27949" y="107302"/>
                  </a:lnTo>
                  <a:lnTo>
                    <a:pt x="33824" y="68184"/>
                  </a:lnTo>
                  <a:lnTo>
                    <a:pt x="42549" y="35511"/>
                  </a:lnTo>
                  <a:lnTo>
                    <a:pt x="55835" y="13934"/>
                  </a:lnTo>
                  <a:lnTo>
                    <a:pt x="69266" y="2933"/>
                  </a:lnTo>
                  <a:lnTo>
                    <a:pt x="75810" y="0"/>
                  </a:lnTo>
                  <a:lnTo>
                    <a:pt x="82995" y="866"/>
                  </a:lnTo>
                  <a:lnTo>
                    <a:pt x="98505" y="9355"/>
                  </a:lnTo>
                  <a:lnTo>
                    <a:pt x="111042" y="30061"/>
                  </a:lnTo>
                  <a:lnTo>
                    <a:pt x="124153" y="73452"/>
                  </a:lnTo>
                  <a:lnTo>
                    <a:pt x="127851" y="104881"/>
                  </a:lnTo>
                  <a:lnTo>
                    <a:pt x="120588" y="149635"/>
                  </a:lnTo>
                  <a:lnTo>
                    <a:pt x="108393" y="176839"/>
                  </a:lnTo>
                  <a:lnTo>
                    <a:pt x="82290" y="205842"/>
                  </a:lnTo>
                  <a:lnTo>
                    <a:pt x="36463" y="234324"/>
                  </a:lnTo>
                  <a:lnTo>
                    <a:pt x="0" y="248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782"/>
            <p:cNvSpPr/>
            <p:nvPr>
              <p:custDataLst>
                <p:tags r:id="rId136"/>
              </p:custDataLst>
            </p:nvPr>
          </p:nvSpPr>
          <p:spPr>
            <a:xfrm>
              <a:off x="5432529" y="5246322"/>
              <a:ext cx="155472" cy="87243"/>
            </a:xfrm>
            <a:custGeom>
              <a:avLst/>
              <a:gdLst/>
              <a:ahLst/>
              <a:cxnLst/>
              <a:rect l="0" t="0" r="0" b="0"/>
              <a:pathLst>
                <a:path w="155472" h="87243">
                  <a:moveTo>
                    <a:pt x="9421" y="17828"/>
                  </a:moveTo>
                  <a:lnTo>
                    <a:pt x="9421" y="17828"/>
                  </a:lnTo>
                  <a:lnTo>
                    <a:pt x="582" y="8990"/>
                  </a:lnTo>
                  <a:lnTo>
                    <a:pt x="0" y="6997"/>
                  </a:lnTo>
                  <a:lnTo>
                    <a:pt x="318" y="4963"/>
                  </a:lnTo>
                  <a:lnTo>
                    <a:pt x="1236" y="2901"/>
                  </a:lnTo>
                  <a:lnTo>
                    <a:pt x="2553" y="1527"/>
                  </a:lnTo>
                  <a:lnTo>
                    <a:pt x="5898" y="0"/>
                  </a:lnTo>
                  <a:lnTo>
                    <a:pt x="18490" y="2510"/>
                  </a:lnTo>
                  <a:lnTo>
                    <a:pt x="32255" y="11094"/>
                  </a:lnTo>
                  <a:lnTo>
                    <a:pt x="39090" y="20480"/>
                  </a:lnTo>
                  <a:lnTo>
                    <a:pt x="43774" y="31706"/>
                  </a:lnTo>
                  <a:lnTo>
                    <a:pt x="45856" y="43752"/>
                  </a:lnTo>
                  <a:lnTo>
                    <a:pt x="43657" y="62433"/>
                  </a:lnTo>
                  <a:lnTo>
                    <a:pt x="38513" y="71284"/>
                  </a:lnTo>
                  <a:lnTo>
                    <a:pt x="32934" y="77570"/>
                  </a:lnTo>
                  <a:lnTo>
                    <a:pt x="30454" y="82715"/>
                  </a:lnTo>
                  <a:lnTo>
                    <a:pt x="30499" y="84369"/>
                  </a:lnTo>
                  <a:lnTo>
                    <a:pt x="31234" y="85472"/>
                  </a:lnTo>
                  <a:lnTo>
                    <a:pt x="32430" y="86207"/>
                  </a:lnTo>
                  <a:lnTo>
                    <a:pt x="37484" y="87242"/>
                  </a:lnTo>
                  <a:lnTo>
                    <a:pt x="78986" y="85739"/>
                  </a:lnTo>
                  <a:lnTo>
                    <a:pt x="117286" y="82635"/>
                  </a:lnTo>
                  <a:lnTo>
                    <a:pt x="155471" y="81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783"/>
            <p:cNvSpPr/>
            <p:nvPr>
              <p:custDataLst>
                <p:tags r:id="rId137"/>
              </p:custDataLst>
            </p:nvPr>
          </p:nvSpPr>
          <p:spPr>
            <a:xfrm>
              <a:off x="5575300" y="4944874"/>
              <a:ext cx="126326" cy="433577"/>
            </a:xfrm>
            <a:custGeom>
              <a:avLst/>
              <a:gdLst/>
              <a:ahLst/>
              <a:cxnLst/>
              <a:rect l="0" t="0" r="0" b="0"/>
              <a:pathLst>
                <a:path w="126326" h="433577">
                  <a:moveTo>
                    <a:pt x="0" y="14476"/>
                  </a:moveTo>
                  <a:lnTo>
                    <a:pt x="0" y="14476"/>
                  </a:lnTo>
                  <a:lnTo>
                    <a:pt x="3371" y="7734"/>
                  </a:lnTo>
                  <a:lnTo>
                    <a:pt x="8789" y="2543"/>
                  </a:lnTo>
                  <a:lnTo>
                    <a:pt x="12209" y="170"/>
                  </a:lnTo>
                  <a:lnTo>
                    <a:pt x="17312" y="0"/>
                  </a:lnTo>
                  <a:lnTo>
                    <a:pt x="30507" y="3573"/>
                  </a:lnTo>
                  <a:lnTo>
                    <a:pt x="45779" y="19273"/>
                  </a:lnTo>
                  <a:lnTo>
                    <a:pt x="68362" y="59641"/>
                  </a:lnTo>
                  <a:lnTo>
                    <a:pt x="83299" y="98050"/>
                  </a:lnTo>
                  <a:lnTo>
                    <a:pt x="92222" y="123108"/>
                  </a:lnTo>
                  <a:lnTo>
                    <a:pt x="101698" y="150398"/>
                  </a:lnTo>
                  <a:lnTo>
                    <a:pt x="109426" y="177057"/>
                  </a:lnTo>
                  <a:lnTo>
                    <a:pt x="115990" y="203297"/>
                  </a:lnTo>
                  <a:lnTo>
                    <a:pt x="121777" y="229256"/>
                  </a:lnTo>
                  <a:lnTo>
                    <a:pt x="124929" y="254324"/>
                  </a:lnTo>
                  <a:lnTo>
                    <a:pt x="126325" y="278797"/>
                  </a:lnTo>
                  <a:lnTo>
                    <a:pt x="124583" y="324568"/>
                  </a:lnTo>
                  <a:lnTo>
                    <a:pt x="116754" y="363726"/>
                  </a:lnTo>
                  <a:lnTo>
                    <a:pt x="100445" y="407392"/>
                  </a:lnTo>
                  <a:lnTo>
                    <a:pt x="88900" y="433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612"/>
          <p:cNvGrpSpPr/>
          <p:nvPr/>
        </p:nvGrpSpPr>
        <p:grpSpPr>
          <a:xfrm>
            <a:off x="6121400" y="5120882"/>
            <a:ext cx="247651" cy="149619"/>
            <a:chOff x="6121400" y="5120882"/>
            <a:chExt cx="247651" cy="149619"/>
          </a:xfrm>
        </p:grpSpPr>
        <p:sp>
          <p:nvSpPr>
            <p:cNvPr id="116" name="SMARTInkShape-3784"/>
            <p:cNvSpPr/>
            <p:nvPr>
              <p:custDataLst>
                <p:tags r:id="rId120"/>
              </p:custDataLst>
            </p:nvPr>
          </p:nvSpPr>
          <p:spPr>
            <a:xfrm>
              <a:off x="6121400" y="5120882"/>
              <a:ext cx="165101" cy="16269"/>
            </a:xfrm>
            <a:custGeom>
              <a:avLst/>
              <a:gdLst/>
              <a:ahLst/>
              <a:cxnLst/>
              <a:rect l="0" t="0" r="0" b="0"/>
              <a:pathLst>
                <a:path w="165101" h="16269">
                  <a:moveTo>
                    <a:pt x="0" y="16268"/>
                  </a:moveTo>
                  <a:lnTo>
                    <a:pt x="0" y="16268"/>
                  </a:lnTo>
                  <a:lnTo>
                    <a:pt x="35156" y="7479"/>
                  </a:lnTo>
                  <a:lnTo>
                    <a:pt x="79091" y="258"/>
                  </a:lnTo>
                  <a:lnTo>
                    <a:pt x="124093" y="0"/>
                  </a:lnTo>
                  <a:lnTo>
                    <a:pt x="165100" y="3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785"/>
            <p:cNvSpPr/>
            <p:nvPr>
              <p:custDataLst>
                <p:tags r:id="rId121"/>
              </p:custDataLst>
            </p:nvPr>
          </p:nvSpPr>
          <p:spPr>
            <a:xfrm>
              <a:off x="6149491" y="5219700"/>
              <a:ext cx="219560" cy="50801"/>
            </a:xfrm>
            <a:custGeom>
              <a:avLst/>
              <a:gdLst/>
              <a:ahLst/>
              <a:cxnLst/>
              <a:rect l="0" t="0" r="0" b="0"/>
              <a:pathLst>
                <a:path w="219560" h="50801">
                  <a:moveTo>
                    <a:pt x="3659" y="50800"/>
                  </a:moveTo>
                  <a:lnTo>
                    <a:pt x="3659" y="50800"/>
                  </a:lnTo>
                  <a:lnTo>
                    <a:pt x="0" y="50800"/>
                  </a:lnTo>
                  <a:lnTo>
                    <a:pt x="10253" y="48918"/>
                  </a:lnTo>
                  <a:lnTo>
                    <a:pt x="55683" y="35220"/>
                  </a:lnTo>
                  <a:lnTo>
                    <a:pt x="93338" y="24120"/>
                  </a:lnTo>
                  <a:lnTo>
                    <a:pt x="135238" y="13542"/>
                  </a:lnTo>
                  <a:lnTo>
                    <a:pt x="177380" y="6489"/>
                  </a:lnTo>
                  <a:lnTo>
                    <a:pt x="2195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" name="SMARTInkShape-3786"/>
          <p:cNvSpPr/>
          <p:nvPr>
            <p:custDataLst>
              <p:tags r:id="rId4"/>
            </p:custDataLst>
          </p:nvPr>
        </p:nvSpPr>
        <p:spPr>
          <a:xfrm>
            <a:off x="3887083" y="3392665"/>
            <a:ext cx="43568" cy="118886"/>
          </a:xfrm>
          <a:custGeom>
            <a:avLst/>
            <a:gdLst/>
            <a:ahLst/>
            <a:cxnLst/>
            <a:rect l="0" t="0" r="0" b="0"/>
            <a:pathLst>
              <a:path w="43568" h="118886">
                <a:moveTo>
                  <a:pt x="5467" y="10935"/>
                </a:moveTo>
                <a:lnTo>
                  <a:pt x="5467" y="10935"/>
                </a:lnTo>
                <a:lnTo>
                  <a:pt x="0" y="0"/>
                </a:lnTo>
                <a:lnTo>
                  <a:pt x="10136" y="17320"/>
                </a:lnTo>
                <a:lnTo>
                  <a:pt x="25195" y="56179"/>
                </a:lnTo>
                <a:lnTo>
                  <a:pt x="37496" y="97797"/>
                </a:lnTo>
                <a:lnTo>
                  <a:pt x="43567" y="11888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SMARTInkShape-Group614"/>
          <p:cNvGrpSpPr/>
          <p:nvPr/>
        </p:nvGrpSpPr>
        <p:grpSpPr>
          <a:xfrm>
            <a:off x="6694352" y="4970709"/>
            <a:ext cx="531949" cy="393338"/>
            <a:chOff x="6694352" y="4970709"/>
            <a:chExt cx="531949" cy="393338"/>
          </a:xfrm>
        </p:grpSpPr>
        <p:sp>
          <p:nvSpPr>
            <p:cNvPr id="120" name="SMARTInkShape-3787"/>
            <p:cNvSpPr/>
            <p:nvPr>
              <p:custDataLst>
                <p:tags r:id="rId117"/>
              </p:custDataLst>
            </p:nvPr>
          </p:nvSpPr>
          <p:spPr>
            <a:xfrm>
              <a:off x="6694352" y="4970709"/>
              <a:ext cx="169999" cy="298572"/>
            </a:xfrm>
            <a:custGeom>
              <a:avLst/>
              <a:gdLst/>
              <a:ahLst/>
              <a:cxnLst/>
              <a:rect l="0" t="0" r="0" b="0"/>
              <a:pathLst>
                <a:path w="169999" h="298572">
                  <a:moveTo>
                    <a:pt x="169998" y="33091"/>
                  </a:moveTo>
                  <a:lnTo>
                    <a:pt x="169998" y="33091"/>
                  </a:lnTo>
                  <a:lnTo>
                    <a:pt x="166627" y="22978"/>
                  </a:lnTo>
                  <a:lnTo>
                    <a:pt x="159327" y="14250"/>
                  </a:lnTo>
                  <a:lnTo>
                    <a:pt x="143317" y="3284"/>
                  </a:lnTo>
                  <a:lnTo>
                    <a:pt x="137395" y="520"/>
                  </a:lnTo>
                  <a:lnTo>
                    <a:pt x="112202" y="0"/>
                  </a:lnTo>
                  <a:lnTo>
                    <a:pt x="90689" y="12034"/>
                  </a:lnTo>
                  <a:lnTo>
                    <a:pt x="67016" y="34316"/>
                  </a:lnTo>
                  <a:lnTo>
                    <a:pt x="42383" y="67737"/>
                  </a:lnTo>
                  <a:lnTo>
                    <a:pt x="22969" y="107991"/>
                  </a:lnTo>
                  <a:lnTo>
                    <a:pt x="8696" y="151046"/>
                  </a:lnTo>
                  <a:lnTo>
                    <a:pt x="0" y="193701"/>
                  </a:lnTo>
                  <a:lnTo>
                    <a:pt x="1310" y="230533"/>
                  </a:lnTo>
                  <a:lnTo>
                    <a:pt x="9653" y="260543"/>
                  </a:lnTo>
                  <a:lnTo>
                    <a:pt x="22768" y="280936"/>
                  </a:lnTo>
                  <a:lnTo>
                    <a:pt x="41768" y="293293"/>
                  </a:lnTo>
                  <a:lnTo>
                    <a:pt x="52761" y="297575"/>
                  </a:lnTo>
                  <a:lnTo>
                    <a:pt x="78146" y="298571"/>
                  </a:lnTo>
                  <a:lnTo>
                    <a:pt x="116442" y="289316"/>
                  </a:lnTo>
                  <a:lnTo>
                    <a:pt x="150948" y="274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788"/>
            <p:cNvSpPr/>
            <p:nvPr>
              <p:custDataLst>
                <p:tags r:id="rId118"/>
              </p:custDataLst>
            </p:nvPr>
          </p:nvSpPr>
          <p:spPr>
            <a:xfrm>
              <a:off x="6924191" y="5177455"/>
              <a:ext cx="143360" cy="186592"/>
            </a:xfrm>
            <a:custGeom>
              <a:avLst/>
              <a:gdLst/>
              <a:ahLst/>
              <a:cxnLst/>
              <a:rect l="0" t="0" r="0" b="0"/>
              <a:pathLst>
                <a:path w="143360" h="186592">
                  <a:moveTo>
                    <a:pt x="3659" y="35895"/>
                  </a:moveTo>
                  <a:lnTo>
                    <a:pt x="3659" y="35895"/>
                  </a:lnTo>
                  <a:lnTo>
                    <a:pt x="288" y="32524"/>
                  </a:lnTo>
                  <a:lnTo>
                    <a:pt x="0" y="30120"/>
                  </a:lnTo>
                  <a:lnTo>
                    <a:pt x="1563" y="23686"/>
                  </a:lnTo>
                  <a:lnTo>
                    <a:pt x="10253" y="18003"/>
                  </a:lnTo>
                  <a:lnTo>
                    <a:pt x="56919" y="1102"/>
                  </a:lnTo>
                  <a:lnTo>
                    <a:pt x="66682" y="0"/>
                  </a:lnTo>
                  <a:lnTo>
                    <a:pt x="75307" y="2087"/>
                  </a:lnTo>
                  <a:lnTo>
                    <a:pt x="90536" y="11932"/>
                  </a:lnTo>
                  <a:lnTo>
                    <a:pt x="98715" y="27597"/>
                  </a:lnTo>
                  <a:lnTo>
                    <a:pt x="100896" y="36713"/>
                  </a:lnTo>
                  <a:lnTo>
                    <a:pt x="93853" y="73140"/>
                  </a:lnTo>
                  <a:lnTo>
                    <a:pt x="63782" y="118851"/>
                  </a:lnTo>
                  <a:lnTo>
                    <a:pt x="33109" y="163003"/>
                  </a:lnTo>
                  <a:lnTo>
                    <a:pt x="27801" y="172586"/>
                  </a:lnTo>
                  <a:lnTo>
                    <a:pt x="26810" y="176410"/>
                  </a:lnTo>
                  <a:lnTo>
                    <a:pt x="26854" y="179667"/>
                  </a:lnTo>
                  <a:lnTo>
                    <a:pt x="27589" y="182543"/>
                  </a:lnTo>
                  <a:lnTo>
                    <a:pt x="31606" y="184460"/>
                  </a:lnTo>
                  <a:lnTo>
                    <a:pt x="45478" y="186591"/>
                  </a:lnTo>
                  <a:lnTo>
                    <a:pt x="88903" y="177819"/>
                  </a:lnTo>
                  <a:lnTo>
                    <a:pt x="143359" y="162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789"/>
            <p:cNvSpPr/>
            <p:nvPr>
              <p:custDataLst>
                <p:tags r:id="rId119"/>
              </p:custDataLst>
            </p:nvPr>
          </p:nvSpPr>
          <p:spPr>
            <a:xfrm>
              <a:off x="7213599" y="5238750"/>
              <a:ext cx="12702" cy="12701"/>
            </a:xfrm>
            <a:custGeom>
              <a:avLst/>
              <a:gdLst/>
              <a:ahLst/>
              <a:cxnLst/>
              <a:rect l="0" t="0" r="0" b="0"/>
              <a:pathLst>
                <a:path w="12702" h="12701">
                  <a:moveTo>
                    <a:pt x="1" y="12700"/>
                  </a:moveTo>
                  <a:lnTo>
                    <a:pt x="1" y="12700"/>
                  </a:lnTo>
                  <a:lnTo>
                    <a:pt x="0" y="9329"/>
                  </a:lnTo>
                  <a:lnTo>
                    <a:pt x="3764" y="5793"/>
                  </a:lnTo>
                  <a:lnTo>
                    <a:pt x="127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615"/>
          <p:cNvGrpSpPr/>
          <p:nvPr/>
        </p:nvGrpSpPr>
        <p:grpSpPr>
          <a:xfrm>
            <a:off x="7493000" y="4726038"/>
            <a:ext cx="3314701" cy="744255"/>
            <a:chOff x="7493000" y="4726038"/>
            <a:chExt cx="3314701" cy="744255"/>
          </a:xfrm>
        </p:grpSpPr>
        <p:sp>
          <p:nvSpPr>
            <p:cNvPr id="124" name="SMARTInkShape-3790"/>
            <p:cNvSpPr/>
            <p:nvPr>
              <p:custDataLst>
                <p:tags r:id="rId89"/>
              </p:custDataLst>
            </p:nvPr>
          </p:nvSpPr>
          <p:spPr>
            <a:xfrm>
              <a:off x="7493000" y="5053357"/>
              <a:ext cx="165338" cy="416936"/>
            </a:xfrm>
            <a:custGeom>
              <a:avLst/>
              <a:gdLst/>
              <a:ahLst/>
              <a:cxnLst/>
              <a:rect l="0" t="0" r="0" b="0"/>
              <a:pathLst>
                <a:path w="165338" h="416936">
                  <a:moveTo>
                    <a:pt x="25400" y="128243"/>
                  </a:moveTo>
                  <a:lnTo>
                    <a:pt x="25400" y="128243"/>
                  </a:lnTo>
                  <a:lnTo>
                    <a:pt x="25399" y="174382"/>
                  </a:lnTo>
                  <a:lnTo>
                    <a:pt x="27281" y="221406"/>
                  </a:lnTo>
                  <a:lnTo>
                    <a:pt x="29764" y="258549"/>
                  </a:lnTo>
                  <a:lnTo>
                    <a:pt x="30867" y="300927"/>
                  </a:lnTo>
                  <a:lnTo>
                    <a:pt x="27594" y="343751"/>
                  </a:lnTo>
                  <a:lnTo>
                    <a:pt x="22847" y="381363"/>
                  </a:lnTo>
                  <a:lnTo>
                    <a:pt x="19469" y="411615"/>
                  </a:lnTo>
                  <a:lnTo>
                    <a:pt x="17918" y="415230"/>
                  </a:lnTo>
                  <a:lnTo>
                    <a:pt x="16179" y="416935"/>
                  </a:lnTo>
                  <a:lnTo>
                    <a:pt x="15019" y="414543"/>
                  </a:lnTo>
                  <a:lnTo>
                    <a:pt x="13158" y="379713"/>
                  </a:lnTo>
                  <a:lnTo>
                    <a:pt x="12904" y="345841"/>
                  </a:lnTo>
                  <a:lnTo>
                    <a:pt x="12836" y="321992"/>
                  </a:lnTo>
                  <a:lnTo>
                    <a:pt x="12791" y="295508"/>
                  </a:lnTo>
                  <a:lnTo>
                    <a:pt x="14172" y="264448"/>
                  </a:lnTo>
                  <a:lnTo>
                    <a:pt x="16503" y="230336"/>
                  </a:lnTo>
                  <a:lnTo>
                    <a:pt x="19469" y="194188"/>
                  </a:lnTo>
                  <a:lnTo>
                    <a:pt x="24268" y="160211"/>
                  </a:lnTo>
                  <a:lnTo>
                    <a:pt x="30290" y="127683"/>
                  </a:lnTo>
                  <a:lnTo>
                    <a:pt x="37126" y="96120"/>
                  </a:lnTo>
                  <a:lnTo>
                    <a:pt x="54130" y="51642"/>
                  </a:lnTo>
                  <a:lnTo>
                    <a:pt x="73447" y="22231"/>
                  </a:lnTo>
                  <a:lnTo>
                    <a:pt x="93790" y="4456"/>
                  </a:lnTo>
                  <a:lnTo>
                    <a:pt x="103449" y="563"/>
                  </a:lnTo>
                  <a:lnTo>
                    <a:pt x="121707" y="0"/>
                  </a:lnTo>
                  <a:lnTo>
                    <a:pt x="141110" y="11979"/>
                  </a:lnTo>
                  <a:lnTo>
                    <a:pt x="151223" y="21101"/>
                  </a:lnTo>
                  <a:lnTo>
                    <a:pt x="162461" y="46288"/>
                  </a:lnTo>
                  <a:lnTo>
                    <a:pt x="165337" y="75590"/>
                  </a:lnTo>
                  <a:lnTo>
                    <a:pt x="159561" y="105077"/>
                  </a:lnTo>
                  <a:lnTo>
                    <a:pt x="134296" y="149444"/>
                  </a:lnTo>
                  <a:lnTo>
                    <a:pt x="89885" y="183757"/>
                  </a:lnTo>
                  <a:lnTo>
                    <a:pt x="54765" y="195249"/>
                  </a:lnTo>
                  <a:lnTo>
                    <a:pt x="0" y="204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791"/>
            <p:cNvSpPr/>
            <p:nvPr>
              <p:custDataLst>
                <p:tags r:id="rId90"/>
              </p:custDataLst>
            </p:nvPr>
          </p:nvSpPr>
          <p:spPr>
            <a:xfrm>
              <a:off x="7622849" y="4726038"/>
              <a:ext cx="162252" cy="234869"/>
            </a:xfrm>
            <a:custGeom>
              <a:avLst/>
              <a:gdLst/>
              <a:ahLst/>
              <a:cxnLst/>
              <a:rect l="0" t="0" r="0" b="0"/>
              <a:pathLst>
                <a:path w="162252" h="234869">
                  <a:moveTo>
                    <a:pt x="111451" y="36462"/>
                  </a:moveTo>
                  <a:lnTo>
                    <a:pt x="111451" y="36462"/>
                  </a:lnTo>
                  <a:lnTo>
                    <a:pt x="137933" y="3891"/>
                  </a:lnTo>
                  <a:lnTo>
                    <a:pt x="142741" y="819"/>
                  </a:lnTo>
                  <a:lnTo>
                    <a:pt x="145012" y="0"/>
                  </a:lnTo>
                  <a:lnTo>
                    <a:pt x="146525" y="160"/>
                  </a:lnTo>
                  <a:lnTo>
                    <a:pt x="147533" y="972"/>
                  </a:lnTo>
                  <a:lnTo>
                    <a:pt x="148206" y="2218"/>
                  </a:lnTo>
                  <a:lnTo>
                    <a:pt x="111074" y="40802"/>
                  </a:lnTo>
                  <a:lnTo>
                    <a:pt x="73239" y="73967"/>
                  </a:lnTo>
                  <a:lnTo>
                    <a:pt x="25900" y="116778"/>
                  </a:lnTo>
                  <a:lnTo>
                    <a:pt x="3561" y="143291"/>
                  </a:lnTo>
                  <a:lnTo>
                    <a:pt x="0" y="150499"/>
                  </a:lnTo>
                  <a:lnTo>
                    <a:pt x="1872" y="151997"/>
                  </a:lnTo>
                  <a:lnTo>
                    <a:pt x="18698" y="150736"/>
                  </a:lnTo>
                  <a:lnTo>
                    <a:pt x="55658" y="145384"/>
                  </a:lnTo>
                  <a:lnTo>
                    <a:pt x="63840" y="146725"/>
                  </a:lnTo>
                  <a:lnTo>
                    <a:pt x="67010" y="148071"/>
                  </a:lnTo>
                  <a:lnTo>
                    <a:pt x="67007" y="150379"/>
                  </a:lnTo>
                  <a:lnTo>
                    <a:pt x="31364" y="190203"/>
                  </a:lnTo>
                  <a:lnTo>
                    <a:pt x="15825" y="216251"/>
                  </a:lnTo>
                  <a:lnTo>
                    <a:pt x="14539" y="220528"/>
                  </a:lnTo>
                  <a:lnTo>
                    <a:pt x="14388" y="224083"/>
                  </a:lnTo>
                  <a:lnTo>
                    <a:pt x="14992" y="227160"/>
                  </a:lnTo>
                  <a:lnTo>
                    <a:pt x="17512" y="229916"/>
                  </a:lnTo>
                  <a:lnTo>
                    <a:pt x="25956" y="234860"/>
                  </a:lnTo>
                  <a:lnTo>
                    <a:pt x="52723" y="234868"/>
                  </a:lnTo>
                  <a:lnTo>
                    <a:pt x="90835" y="227031"/>
                  </a:lnTo>
                  <a:lnTo>
                    <a:pt x="133408" y="212400"/>
                  </a:lnTo>
                  <a:lnTo>
                    <a:pt x="162251" y="201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792"/>
            <p:cNvSpPr/>
            <p:nvPr>
              <p:custDataLst>
                <p:tags r:id="rId91"/>
              </p:custDataLst>
            </p:nvPr>
          </p:nvSpPr>
          <p:spPr>
            <a:xfrm>
              <a:off x="7855472" y="4764971"/>
              <a:ext cx="132829" cy="130880"/>
            </a:xfrm>
            <a:custGeom>
              <a:avLst/>
              <a:gdLst/>
              <a:ahLst/>
              <a:cxnLst/>
              <a:rect l="0" t="0" r="0" b="0"/>
              <a:pathLst>
                <a:path w="132829" h="130880">
                  <a:moveTo>
                    <a:pt x="12178" y="16579"/>
                  </a:moveTo>
                  <a:lnTo>
                    <a:pt x="12178" y="16579"/>
                  </a:lnTo>
                  <a:lnTo>
                    <a:pt x="1243" y="177"/>
                  </a:lnTo>
                  <a:lnTo>
                    <a:pt x="655" y="0"/>
                  </a:lnTo>
                  <a:lnTo>
                    <a:pt x="262" y="587"/>
                  </a:lnTo>
                  <a:lnTo>
                    <a:pt x="0" y="1685"/>
                  </a:lnTo>
                  <a:lnTo>
                    <a:pt x="9746" y="13342"/>
                  </a:lnTo>
                  <a:lnTo>
                    <a:pt x="47211" y="42724"/>
                  </a:lnTo>
                  <a:lnTo>
                    <a:pt x="91613" y="84068"/>
                  </a:lnTo>
                  <a:lnTo>
                    <a:pt x="132828" y="130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793"/>
            <p:cNvSpPr/>
            <p:nvPr>
              <p:custDataLst>
                <p:tags r:id="rId92"/>
              </p:custDataLst>
            </p:nvPr>
          </p:nvSpPr>
          <p:spPr>
            <a:xfrm>
              <a:off x="7899400" y="4732515"/>
              <a:ext cx="82551" cy="188736"/>
            </a:xfrm>
            <a:custGeom>
              <a:avLst/>
              <a:gdLst/>
              <a:ahLst/>
              <a:cxnLst/>
              <a:rect l="0" t="0" r="0" b="0"/>
              <a:pathLst>
                <a:path w="82551" h="188736">
                  <a:moveTo>
                    <a:pt x="82550" y="10935"/>
                  </a:moveTo>
                  <a:lnTo>
                    <a:pt x="82550" y="10935"/>
                  </a:lnTo>
                  <a:lnTo>
                    <a:pt x="71615" y="0"/>
                  </a:lnTo>
                  <a:lnTo>
                    <a:pt x="64991" y="2782"/>
                  </a:lnTo>
                  <a:lnTo>
                    <a:pt x="60260" y="5500"/>
                  </a:lnTo>
                  <a:lnTo>
                    <a:pt x="51242" y="19808"/>
                  </a:lnTo>
                  <a:lnTo>
                    <a:pt x="38231" y="55427"/>
                  </a:lnTo>
                  <a:lnTo>
                    <a:pt x="25440" y="101729"/>
                  </a:lnTo>
                  <a:lnTo>
                    <a:pt x="12712" y="147433"/>
                  </a:lnTo>
                  <a:lnTo>
                    <a:pt x="0" y="188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794"/>
            <p:cNvSpPr/>
            <p:nvPr>
              <p:custDataLst>
                <p:tags r:id="rId93"/>
              </p:custDataLst>
            </p:nvPr>
          </p:nvSpPr>
          <p:spPr>
            <a:xfrm>
              <a:off x="8045450" y="4864100"/>
              <a:ext cx="3659" cy="57151"/>
            </a:xfrm>
            <a:custGeom>
              <a:avLst/>
              <a:gdLst/>
              <a:ahLst/>
              <a:cxnLst/>
              <a:rect l="0" t="0" r="0" b="0"/>
              <a:pathLst>
                <a:path w="3659" h="57151">
                  <a:moveTo>
                    <a:pt x="0" y="0"/>
                  </a:moveTo>
                  <a:lnTo>
                    <a:pt x="0" y="0"/>
                  </a:lnTo>
                  <a:lnTo>
                    <a:pt x="1881" y="20723"/>
                  </a:lnTo>
                  <a:lnTo>
                    <a:pt x="3658" y="32493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795"/>
            <p:cNvSpPr/>
            <p:nvPr>
              <p:custDataLst>
                <p:tags r:id="rId94"/>
              </p:custDataLst>
            </p:nvPr>
          </p:nvSpPr>
          <p:spPr>
            <a:xfrm>
              <a:off x="8051800" y="478155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25400"/>
                  </a:move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796"/>
            <p:cNvSpPr/>
            <p:nvPr>
              <p:custDataLst>
                <p:tags r:id="rId95"/>
              </p:custDataLst>
            </p:nvPr>
          </p:nvSpPr>
          <p:spPr>
            <a:xfrm>
              <a:off x="8173276" y="5049656"/>
              <a:ext cx="88075" cy="265295"/>
            </a:xfrm>
            <a:custGeom>
              <a:avLst/>
              <a:gdLst/>
              <a:ahLst/>
              <a:cxnLst/>
              <a:rect l="0" t="0" r="0" b="0"/>
              <a:pathLst>
                <a:path w="88075" h="265295">
                  <a:moveTo>
                    <a:pt x="88074" y="17644"/>
                  </a:moveTo>
                  <a:lnTo>
                    <a:pt x="88074" y="17644"/>
                  </a:lnTo>
                  <a:lnTo>
                    <a:pt x="88073" y="10902"/>
                  </a:lnTo>
                  <a:lnTo>
                    <a:pt x="86192" y="5710"/>
                  </a:lnTo>
                  <a:lnTo>
                    <a:pt x="84703" y="3338"/>
                  </a:lnTo>
                  <a:lnTo>
                    <a:pt x="82299" y="1757"/>
                  </a:lnTo>
                  <a:lnTo>
                    <a:pt x="75865" y="0"/>
                  </a:lnTo>
                  <a:lnTo>
                    <a:pt x="72173" y="942"/>
                  </a:lnTo>
                  <a:lnTo>
                    <a:pt x="64308" y="5752"/>
                  </a:lnTo>
                  <a:lnTo>
                    <a:pt x="45206" y="29878"/>
                  </a:lnTo>
                  <a:lnTo>
                    <a:pt x="25042" y="73950"/>
                  </a:lnTo>
                  <a:lnTo>
                    <a:pt x="12083" y="110873"/>
                  </a:lnTo>
                  <a:lnTo>
                    <a:pt x="2089" y="149390"/>
                  </a:lnTo>
                  <a:lnTo>
                    <a:pt x="0" y="185324"/>
                  </a:lnTo>
                  <a:lnTo>
                    <a:pt x="6160" y="227174"/>
                  </a:lnTo>
                  <a:lnTo>
                    <a:pt x="11593" y="237059"/>
                  </a:lnTo>
                  <a:lnTo>
                    <a:pt x="43624" y="265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797"/>
            <p:cNvSpPr/>
            <p:nvPr>
              <p:custDataLst>
                <p:tags r:id="rId96"/>
              </p:custDataLst>
            </p:nvPr>
          </p:nvSpPr>
          <p:spPr>
            <a:xfrm>
              <a:off x="10601519" y="4892479"/>
              <a:ext cx="206182" cy="358972"/>
            </a:xfrm>
            <a:custGeom>
              <a:avLst/>
              <a:gdLst/>
              <a:ahLst/>
              <a:cxnLst/>
              <a:rect l="0" t="0" r="0" b="0"/>
              <a:pathLst>
                <a:path w="206182" h="358972">
                  <a:moveTo>
                    <a:pt x="149031" y="3371"/>
                  </a:moveTo>
                  <a:lnTo>
                    <a:pt x="149031" y="3371"/>
                  </a:lnTo>
                  <a:lnTo>
                    <a:pt x="132175" y="0"/>
                  </a:lnTo>
                  <a:lnTo>
                    <a:pt x="112612" y="3990"/>
                  </a:lnTo>
                  <a:lnTo>
                    <a:pt x="101468" y="8016"/>
                  </a:lnTo>
                  <a:lnTo>
                    <a:pt x="65559" y="44024"/>
                  </a:lnTo>
                  <a:lnTo>
                    <a:pt x="40671" y="80941"/>
                  </a:lnTo>
                  <a:lnTo>
                    <a:pt x="18321" y="123218"/>
                  </a:lnTo>
                  <a:lnTo>
                    <a:pt x="3683" y="167879"/>
                  </a:lnTo>
                  <a:lnTo>
                    <a:pt x="0" y="209836"/>
                  </a:lnTo>
                  <a:lnTo>
                    <a:pt x="994" y="229914"/>
                  </a:lnTo>
                  <a:lnTo>
                    <a:pt x="15269" y="267276"/>
                  </a:lnTo>
                  <a:lnTo>
                    <a:pt x="25989" y="285141"/>
                  </a:lnTo>
                  <a:lnTo>
                    <a:pt x="56716" y="312517"/>
                  </a:lnTo>
                  <a:lnTo>
                    <a:pt x="97419" y="332680"/>
                  </a:lnTo>
                  <a:lnTo>
                    <a:pt x="123089" y="340032"/>
                  </a:lnTo>
                  <a:lnTo>
                    <a:pt x="169251" y="350554"/>
                  </a:lnTo>
                  <a:lnTo>
                    <a:pt x="206181" y="358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798"/>
            <p:cNvSpPr/>
            <p:nvPr>
              <p:custDataLst>
                <p:tags r:id="rId97"/>
              </p:custDataLst>
            </p:nvPr>
          </p:nvSpPr>
          <p:spPr>
            <a:xfrm>
              <a:off x="10317396" y="5089852"/>
              <a:ext cx="141055" cy="108388"/>
            </a:xfrm>
            <a:custGeom>
              <a:avLst/>
              <a:gdLst/>
              <a:ahLst/>
              <a:cxnLst/>
              <a:rect l="0" t="0" r="0" b="0"/>
              <a:pathLst>
                <a:path w="141055" h="108388">
                  <a:moveTo>
                    <a:pt x="64854" y="15548"/>
                  </a:moveTo>
                  <a:lnTo>
                    <a:pt x="64854" y="15548"/>
                  </a:lnTo>
                  <a:lnTo>
                    <a:pt x="58111" y="8806"/>
                  </a:lnTo>
                  <a:lnTo>
                    <a:pt x="51039" y="5496"/>
                  </a:lnTo>
                  <a:lnTo>
                    <a:pt x="35000" y="0"/>
                  </a:lnTo>
                  <a:lnTo>
                    <a:pt x="30840" y="949"/>
                  </a:lnTo>
                  <a:lnTo>
                    <a:pt x="22455" y="7648"/>
                  </a:lnTo>
                  <a:lnTo>
                    <a:pt x="9802" y="30062"/>
                  </a:lnTo>
                  <a:lnTo>
                    <a:pt x="486" y="59046"/>
                  </a:lnTo>
                  <a:lnTo>
                    <a:pt x="0" y="86605"/>
                  </a:lnTo>
                  <a:lnTo>
                    <a:pt x="4514" y="100280"/>
                  </a:lnTo>
                  <a:lnTo>
                    <a:pt x="7695" y="105903"/>
                  </a:lnTo>
                  <a:lnTo>
                    <a:pt x="11930" y="108240"/>
                  </a:lnTo>
                  <a:lnTo>
                    <a:pt x="16871" y="108387"/>
                  </a:lnTo>
                  <a:lnTo>
                    <a:pt x="22282" y="107074"/>
                  </a:lnTo>
                  <a:lnTo>
                    <a:pt x="40010" y="95113"/>
                  </a:lnTo>
                  <a:lnTo>
                    <a:pt x="55297" y="71421"/>
                  </a:lnTo>
                  <a:lnTo>
                    <a:pt x="70757" y="26597"/>
                  </a:lnTo>
                  <a:lnTo>
                    <a:pt x="73729" y="23620"/>
                  </a:lnTo>
                  <a:lnTo>
                    <a:pt x="76415" y="22341"/>
                  </a:lnTo>
                  <a:lnTo>
                    <a:pt x="78911" y="22193"/>
                  </a:lnTo>
                  <a:lnTo>
                    <a:pt x="85447" y="29555"/>
                  </a:lnTo>
                  <a:lnTo>
                    <a:pt x="111050" y="69604"/>
                  </a:lnTo>
                  <a:lnTo>
                    <a:pt x="141054" y="104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799"/>
            <p:cNvSpPr/>
            <p:nvPr>
              <p:custDataLst>
                <p:tags r:id="rId98"/>
              </p:custDataLst>
            </p:nvPr>
          </p:nvSpPr>
          <p:spPr>
            <a:xfrm>
              <a:off x="10143930" y="5105400"/>
              <a:ext cx="168471" cy="25401"/>
            </a:xfrm>
            <a:custGeom>
              <a:avLst/>
              <a:gdLst/>
              <a:ahLst/>
              <a:cxnLst/>
              <a:rect l="0" t="0" r="0" b="0"/>
              <a:pathLst>
                <a:path w="168471" h="25401">
                  <a:moveTo>
                    <a:pt x="3370" y="25400"/>
                  </a:moveTo>
                  <a:lnTo>
                    <a:pt x="3370" y="25400"/>
                  </a:lnTo>
                  <a:lnTo>
                    <a:pt x="0" y="25400"/>
                  </a:lnTo>
                  <a:lnTo>
                    <a:pt x="8016" y="22029"/>
                  </a:lnTo>
                  <a:lnTo>
                    <a:pt x="43355" y="13863"/>
                  </a:lnTo>
                  <a:lnTo>
                    <a:pt x="76409" y="7102"/>
                  </a:lnTo>
                  <a:lnTo>
                    <a:pt x="112737" y="3156"/>
                  </a:lnTo>
                  <a:lnTo>
                    <a:pt x="1684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800"/>
            <p:cNvSpPr/>
            <p:nvPr>
              <p:custDataLst>
                <p:tags r:id="rId99"/>
              </p:custDataLst>
            </p:nvPr>
          </p:nvSpPr>
          <p:spPr>
            <a:xfrm>
              <a:off x="10212525" y="4978400"/>
              <a:ext cx="80826" cy="298056"/>
            </a:xfrm>
            <a:custGeom>
              <a:avLst/>
              <a:gdLst/>
              <a:ahLst/>
              <a:cxnLst/>
              <a:rect l="0" t="0" r="0" b="0"/>
              <a:pathLst>
                <a:path w="80826" h="298056">
                  <a:moveTo>
                    <a:pt x="36375" y="0"/>
                  </a:moveTo>
                  <a:lnTo>
                    <a:pt x="36375" y="0"/>
                  </a:lnTo>
                  <a:lnTo>
                    <a:pt x="29632" y="0"/>
                  </a:lnTo>
                  <a:lnTo>
                    <a:pt x="26941" y="3528"/>
                  </a:lnTo>
                  <a:lnTo>
                    <a:pt x="15670" y="42063"/>
                  </a:lnTo>
                  <a:lnTo>
                    <a:pt x="8829" y="76550"/>
                  </a:lnTo>
                  <a:lnTo>
                    <a:pt x="3436" y="120100"/>
                  </a:lnTo>
                  <a:lnTo>
                    <a:pt x="568" y="163915"/>
                  </a:lnTo>
                  <a:lnTo>
                    <a:pt x="0" y="205496"/>
                  </a:lnTo>
                  <a:lnTo>
                    <a:pt x="2099" y="242791"/>
                  </a:lnTo>
                  <a:lnTo>
                    <a:pt x="13989" y="282037"/>
                  </a:lnTo>
                  <a:lnTo>
                    <a:pt x="20041" y="289624"/>
                  </a:lnTo>
                  <a:lnTo>
                    <a:pt x="34289" y="298055"/>
                  </a:lnTo>
                  <a:lnTo>
                    <a:pt x="51911" y="298040"/>
                  </a:lnTo>
                  <a:lnTo>
                    <a:pt x="80825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801"/>
            <p:cNvSpPr/>
            <p:nvPr>
              <p:custDataLst>
                <p:tags r:id="rId100"/>
              </p:custDataLst>
            </p:nvPr>
          </p:nvSpPr>
          <p:spPr>
            <a:xfrm>
              <a:off x="10059400" y="5184591"/>
              <a:ext cx="138701" cy="137607"/>
            </a:xfrm>
            <a:custGeom>
              <a:avLst/>
              <a:gdLst/>
              <a:ahLst/>
              <a:cxnLst/>
              <a:rect l="0" t="0" r="0" b="0"/>
              <a:pathLst>
                <a:path w="138701" h="137607">
                  <a:moveTo>
                    <a:pt x="56150" y="60509"/>
                  </a:moveTo>
                  <a:lnTo>
                    <a:pt x="56150" y="60509"/>
                  </a:lnTo>
                  <a:lnTo>
                    <a:pt x="56150" y="57138"/>
                  </a:lnTo>
                  <a:lnTo>
                    <a:pt x="56855" y="56145"/>
                  </a:lnTo>
                  <a:lnTo>
                    <a:pt x="58031" y="55483"/>
                  </a:lnTo>
                  <a:lnTo>
                    <a:pt x="59520" y="55042"/>
                  </a:lnTo>
                  <a:lnTo>
                    <a:pt x="67687" y="48558"/>
                  </a:lnTo>
                  <a:lnTo>
                    <a:pt x="74447" y="42027"/>
                  </a:lnTo>
                  <a:lnTo>
                    <a:pt x="78394" y="30657"/>
                  </a:lnTo>
                  <a:lnTo>
                    <a:pt x="79442" y="17608"/>
                  </a:lnTo>
                  <a:lnTo>
                    <a:pt x="77556" y="7105"/>
                  </a:lnTo>
                  <a:lnTo>
                    <a:pt x="74654" y="3739"/>
                  </a:lnTo>
                  <a:lnTo>
                    <a:pt x="65785" y="0"/>
                  </a:lnTo>
                  <a:lnTo>
                    <a:pt x="42149" y="4638"/>
                  </a:lnTo>
                  <a:lnTo>
                    <a:pt x="24762" y="18744"/>
                  </a:lnTo>
                  <a:lnTo>
                    <a:pt x="9744" y="39124"/>
                  </a:lnTo>
                  <a:lnTo>
                    <a:pt x="718" y="62293"/>
                  </a:lnTo>
                  <a:lnTo>
                    <a:pt x="0" y="84820"/>
                  </a:lnTo>
                  <a:lnTo>
                    <a:pt x="5795" y="105886"/>
                  </a:lnTo>
                  <a:lnTo>
                    <a:pt x="17776" y="124656"/>
                  </a:lnTo>
                  <a:lnTo>
                    <a:pt x="25629" y="130791"/>
                  </a:lnTo>
                  <a:lnTo>
                    <a:pt x="43761" y="137606"/>
                  </a:lnTo>
                  <a:lnTo>
                    <a:pt x="65461" y="134991"/>
                  </a:lnTo>
                  <a:lnTo>
                    <a:pt x="89215" y="125362"/>
                  </a:lnTo>
                  <a:lnTo>
                    <a:pt x="138700" y="92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802"/>
            <p:cNvSpPr/>
            <p:nvPr>
              <p:custDataLst>
                <p:tags r:id="rId101"/>
              </p:custDataLst>
            </p:nvPr>
          </p:nvSpPr>
          <p:spPr>
            <a:xfrm>
              <a:off x="9842500" y="5013105"/>
              <a:ext cx="174114" cy="346505"/>
            </a:xfrm>
            <a:custGeom>
              <a:avLst/>
              <a:gdLst/>
              <a:ahLst/>
              <a:cxnLst/>
              <a:rect l="0" t="0" r="0" b="0"/>
              <a:pathLst>
                <a:path w="174114" h="346505">
                  <a:moveTo>
                    <a:pt x="0" y="117695"/>
                  </a:moveTo>
                  <a:lnTo>
                    <a:pt x="0" y="117695"/>
                  </a:lnTo>
                  <a:lnTo>
                    <a:pt x="8838" y="154323"/>
                  </a:lnTo>
                  <a:lnTo>
                    <a:pt x="18298" y="195732"/>
                  </a:lnTo>
                  <a:lnTo>
                    <a:pt x="26007" y="227402"/>
                  </a:lnTo>
                  <a:lnTo>
                    <a:pt x="32725" y="259587"/>
                  </a:lnTo>
                  <a:lnTo>
                    <a:pt x="35802" y="304063"/>
                  </a:lnTo>
                  <a:lnTo>
                    <a:pt x="32423" y="345550"/>
                  </a:lnTo>
                  <a:lnTo>
                    <a:pt x="31493" y="346504"/>
                  </a:lnTo>
                  <a:lnTo>
                    <a:pt x="30167" y="345729"/>
                  </a:lnTo>
                  <a:lnTo>
                    <a:pt x="28579" y="343801"/>
                  </a:lnTo>
                  <a:lnTo>
                    <a:pt x="21664" y="307467"/>
                  </a:lnTo>
                  <a:lnTo>
                    <a:pt x="20212" y="273770"/>
                  </a:lnTo>
                  <a:lnTo>
                    <a:pt x="21235" y="250673"/>
                  </a:lnTo>
                  <a:lnTo>
                    <a:pt x="23329" y="223986"/>
                  </a:lnTo>
                  <a:lnTo>
                    <a:pt x="26136" y="194905"/>
                  </a:lnTo>
                  <a:lnTo>
                    <a:pt x="31535" y="166346"/>
                  </a:lnTo>
                  <a:lnTo>
                    <a:pt x="38662" y="138134"/>
                  </a:lnTo>
                  <a:lnTo>
                    <a:pt x="46941" y="110155"/>
                  </a:lnTo>
                  <a:lnTo>
                    <a:pt x="61785" y="65895"/>
                  </a:lnTo>
                  <a:lnTo>
                    <a:pt x="76143" y="32584"/>
                  </a:lnTo>
                  <a:lnTo>
                    <a:pt x="91932" y="10723"/>
                  </a:lnTo>
                  <a:lnTo>
                    <a:pt x="99387" y="4753"/>
                  </a:lnTo>
                  <a:lnTo>
                    <a:pt x="113316" y="0"/>
                  </a:lnTo>
                  <a:lnTo>
                    <a:pt x="119288" y="1837"/>
                  </a:lnTo>
                  <a:lnTo>
                    <a:pt x="129687" y="11405"/>
                  </a:lnTo>
                  <a:lnTo>
                    <a:pt x="135249" y="30708"/>
                  </a:lnTo>
                  <a:lnTo>
                    <a:pt x="136310" y="55751"/>
                  </a:lnTo>
                  <a:lnTo>
                    <a:pt x="129680" y="95500"/>
                  </a:lnTo>
                  <a:lnTo>
                    <a:pt x="120762" y="129643"/>
                  </a:lnTo>
                  <a:lnTo>
                    <a:pt x="114678" y="142307"/>
                  </a:lnTo>
                  <a:lnTo>
                    <a:pt x="117783" y="146233"/>
                  </a:lnTo>
                  <a:lnTo>
                    <a:pt x="152974" y="177399"/>
                  </a:lnTo>
                  <a:lnTo>
                    <a:pt x="165355" y="194795"/>
                  </a:lnTo>
                  <a:lnTo>
                    <a:pt x="174113" y="231164"/>
                  </a:lnTo>
                  <a:lnTo>
                    <a:pt x="169966" y="266477"/>
                  </a:lnTo>
                  <a:lnTo>
                    <a:pt x="153057" y="299284"/>
                  </a:lnTo>
                  <a:lnTo>
                    <a:pt x="130173" y="321234"/>
                  </a:lnTo>
                  <a:lnTo>
                    <a:pt x="115711" y="328102"/>
                  </a:lnTo>
                  <a:lnTo>
                    <a:pt x="102226" y="330447"/>
                  </a:lnTo>
                  <a:lnTo>
                    <a:pt x="89178" y="329139"/>
                  </a:lnTo>
                  <a:lnTo>
                    <a:pt x="78205" y="324324"/>
                  </a:lnTo>
                  <a:lnTo>
                    <a:pt x="63500" y="314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803"/>
            <p:cNvSpPr/>
            <p:nvPr>
              <p:custDataLst>
                <p:tags r:id="rId102"/>
              </p:custDataLst>
            </p:nvPr>
          </p:nvSpPr>
          <p:spPr>
            <a:xfrm>
              <a:off x="9460155" y="5230709"/>
              <a:ext cx="287096" cy="109642"/>
            </a:xfrm>
            <a:custGeom>
              <a:avLst/>
              <a:gdLst/>
              <a:ahLst/>
              <a:cxnLst/>
              <a:rect l="0" t="0" r="0" b="0"/>
              <a:pathLst>
                <a:path w="287096" h="109642">
                  <a:moveTo>
                    <a:pt x="20395" y="109641"/>
                  </a:moveTo>
                  <a:lnTo>
                    <a:pt x="20395" y="109641"/>
                  </a:lnTo>
                  <a:lnTo>
                    <a:pt x="14620" y="104572"/>
                  </a:lnTo>
                  <a:lnTo>
                    <a:pt x="8186" y="100803"/>
                  </a:lnTo>
                  <a:lnTo>
                    <a:pt x="2503" y="91131"/>
                  </a:lnTo>
                  <a:lnTo>
                    <a:pt x="0" y="84601"/>
                  </a:lnTo>
                  <a:lnTo>
                    <a:pt x="2864" y="66056"/>
                  </a:lnTo>
                  <a:lnTo>
                    <a:pt x="18257" y="33698"/>
                  </a:lnTo>
                  <a:lnTo>
                    <a:pt x="25320" y="23029"/>
                  </a:lnTo>
                  <a:lnTo>
                    <a:pt x="44456" y="7411"/>
                  </a:lnTo>
                  <a:lnTo>
                    <a:pt x="55486" y="1272"/>
                  </a:lnTo>
                  <a:lnTo>
                    <a:pt x="66366" y="0"/>
                  </a:lnTo>
                  <a:lnTo>
                    <a:pt x="87864" y="6114"/>
                  </a:lnTo>
                  <a:lnTo>
                    <a:pt x="134773" y="37399"/>
                  </a:lnTo>
                  <a:lnTo>
                    <a:pt x="176861" y="67723"/>
                  </a:lnTo>
                  <a:lnTo>
                    <a:pt x="194357" y="76900"/>
                  </a:lnTo>
                  <a:lnTo>
                    <a:pt x="209190" y="80978"/>
                  </a:lnTo>
                  <a:lnTo>
                    <a:pt x="222836" y="79028"/>
                  </a:lnTo>
                  <a:lnTo>
                    <a:pt x="229439" y="76532"/>
                  </a:lnTo>
                  <a:lnTo>
                    <a:pt x="276613" y="31331"/>
                  </a:lnTo>
                  <a:lnTo>
                    <a:pt x="287095" y="20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804"/>
            <p:cNvSpPr/>
            <p:nvPr>
              <p:custDataLst>
                <p:tags r:id="rId103"/>
              </p:custDataLst>
            </p:nvPr>
          </p:nvSpPr>
          <p:spPr>
            <a:xfrm>
              <a:off x="8566150" y="480695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0" y="0"/>
                  </a:moveTo>
                  <a:lnTo>
                    <a:pt x="0" y="0"/>
                  </a:lnTo>
                  <a:lnTo>
                    <a:pt x="8838" y="24418"/>
                  </a:lnTo>
                  <a:lnTo>
                    <a:pt x="14073" y="70836"/>
                  </a:lnTo>
                  <a:lnTo>
                    <a:pt x="190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805"/>
            <p:cNvSpPr/>
            <p:nvPr>
              <p:custDataLst>
                <p:tags r:id="rId104"/>
              </p:custDataLst>
            </p:nvPr>
          </p:nvSpPr>
          <p:spPr>
            <a:xfrm>
              <a:off x="8540750" y="4864100"/>
              <a:ext cx="57151" cy="6351"/>
            </a:xfrm>
            <a:custGeom>
              <a:avLst/>
              <a:gdLst/>
              <a:ahLst/>
              <a:cxnLst/>
              <a:rect l="0" t="0" r="0" b="0"/>
              <a:pathLst>
                <a:path w="57151" h="6351">
                  <a:moveTo>
                    <a:pt x="0" y="0"/>
                  </a:moveTo>
                  <a:lnTo>
                    <a:pt x="0" y="0"/>
                  </a:lnTo>
                  <a:lnTo>
                    <a:pt x="46748" y="5957"/>
                  </a:lnTo>
                  <a:lnTo>
                    <a:pt x="571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806"/>
            <p:cNvSpPr/>
            <p:nvPr>
              <p:custDataLst>
                <p:tags r:id="rId105"/>
              </p:custDataLst>
            </p:nvPr>
          </p:nvSpPr>
          <p:spPr>
            <a:xfrm>
              <a:off x="8375650" y="4821601"/>
              <a:ext cx="135382" cy="99650"/>
            </a:xfrm>
            <a:custGeom>
              <a:avLst/>
              <a:gdLst/>
              <a:ahLst/>
              <a:cxnLst/>
              <a:rect l="0" t="0" r="0" b="0"/>
              <a:pathLst>
                <a:path w="135382" h="99650">
                  <a:moveTo>
                    <a:pt x="0" y="29799"/>
                  </a:moveTo>
                  <a:lnTo>
                    <a:pt x="0" y="29799"/>
                  </a:lnTo>
                  <a:lnTo>
                    <a:pt x="3370" y="26428"/>
                  </a:lnTo>
                  <a:lnTo>
                    <a:pt x="4364" y="26141"/>
                  </a:lnTo>
                  <a:lnTo>
                    <a:pt x="5026" y="26654"/>
                  </a:lnTo>
                  <a:lnTo>
                    <a:pt x="6467" y="29107"/>
                  </a:lnTo>
                  <a:lnTo>
                    <a:pt x="9459" y="32549"/>
                  </a:lnTo>
                  <a:lnTo>
                    <a:pt x="22635" y="73487"/>
                  </a:lnTo>
                  <a:lnTo>
                    <a:pt x="25292" y="97911"/>
                  </a:lnTo>
                  <a:lnTo>
                    <a:pt x="25328" y="97785"/>
                  </a:lnTo>
                  <a:lnTo>
                    <a:pt x="26805" y="74213"/>
                  </a:lnTo>
                  <a:lnTo>
                    <a:pt x="44222" y="26652"/>
                  </a:lnTo>
                  <a:lnTo>
                    <a:pt x="46415" y="21351"/>
                  </a:lnTo>
                  <a:lnTo>
                    <a:pt x="48582" y="18523"/>
                  </a:lnTo>
                  <a:lnTo>
                    <a:pt x="50733" y="17343"/>
                  </a:lnTo>
                  <a:lnTo>
                    <a:pt x="52872" y="17261"/>
                  </a:lnTo>
                  <a:lnTo>
                    <a:pt x="54298" y="19324"/>
                  </a:lnTo>
                  <a:lnTo>
                    <a:pt x="63205" y="59650"/>
                  </a:lnTo>
                  <a:lnTo>
                    <a:pt x="63303" y="59577"/>
                  </a:lnTo>
                  <a:lnTo>
                    <a:pt x="63412" y="57615"/>
                  </a:lnTo>
                  <a:lnTo>
                    <a:pt x="72277" y="39820"/>
                  </a:lnTo>
                  <a:lnTo>
                    <a:pt x="91336" y="11807"/>
                  </a:lnTo>
                  <a:lnTo>
                    <a:pt x="99625" y="4634"/>
                  </a:lnTo>
                  <a:lnTo>
                    <a:pt x="108013" y="976"/>
                  </a:lnTo>
                  <a:lnTo>
                    <a:pt x="112225" y="0"/>
                  </a:lnTo>
                  <a:lnTo>
                    <a:pt x="116444" y="761"/>
                  </a:lnTo>
                  <a:lnTo>
                    <a:pt x="124895" y="5369"/>
                  </a:lnTo>
                  <a:lnTo>
                    <a:pt x="131474" y="14003"/>
                  </a:lnTo>
                  <a:lnTo>
                    <a:pt x="134216" y="19268"/>
                  </a:lnTo>
                  <a:lnTo>
                    <a:pt x="135381" y="34526"/>
                  </a:lnTo>
                  <a:lnTo>
                    <a:pt x="132135" y="52361"/>
                  </a:lnTo>
                  <a:lnTo>
                    <a:pt x="107950" y="99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807"/>
            <p:cNvSpPr/>
            <p:nvPr>
              <p:custDataLst>
                <p:tags r:id="rId106"/>
              </p:custDataLst>
            </p:nvPr>
          </p:nvSpPr>
          <p:spPr>
            <a:xfrm>
              <a:off x="9313301" y="4764265"/>
              <a:ext cx="35972" cy="26315"/>
            </a:xfrm>
            <a:custGeom>
              <a:avLst/>
              <a:gdLst/>
              <a:ahLst/>
              <a:cxnLst/>
              <a:rect l="0" t="0" r="0" b="0"/>
              <a:pathLst>
                <a:path w="35972" h="26315">
                  <a:moveTo>
                    <a:pt x="21199" y="10935"/>
                  </a:moveTo>
                  <a:lnTo>
                    <a:pt x="21199" y="10935"/>
                  </a:lnTo>
                  <a:lnTo>
                    <a:pt x="17828" y="4193"/>
                  </a:lnTo>
                  <a:lnTo>
                    <a:pt x="16130" y="2207"/>
                  </a:lnTo>
                  <a:lnTo>
                    <a:pt x="12361" y="0"/>
                  </a:lnTo>
                  <a:lnTo>
                    <a:pt x="10367" y="117"/>
                  </a:lnTo>
                  <a:lnTo>
                    <a:pt x="6272" y="2129"/>
                  </a:lnTo>
                  <a:lnTo>
                    <a:pt x="0" y="10599"/>
                  </a:lnTo>
                  <a:lnTo>
                    <a:pt x="10" y="13533"/>
                  </a:lnTo>
                  <a:lnTo>
                    <a:pt x="1428" y="16195"/>
                  </a:lnTo>
                  <a:lnTo>
                    <a:pt x="10167" y="23312"/>
                  </a:lnTo>
                  <a:lnTo>
                    <a:pt x="13844" y="25536"/>
                  </a:lnTo>
                  <a:lnTo>
                    <a:pt x="17706" y="26314"/>
                  </a:lnTo>
                  <a:lnTo>
                    <a:pt x="25762" y="25296"/>
                  </a:lnTo>
                  <a:lnTo>
                    <a:pt x="34859" y="20756"/>
                  </a:lnTo>
                  <a:lnTo>
                    <a:pt x="35949" y="18893"/>
                  </a:lnTo>
                  <a:lnTo>
                    <a:pt x="35971" y="16947"/>
                  </a:lnTo>
                  <a:lnTo>
                    <a:pt x="35280" y="14943"/>
                  </a:lnTo>
                  <a:lnTo>
                    <a:pt x="33408" y="13606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808"/>
            <p:cNvSpPr/>
            <p:nvPr>
              <p:custDataLst>
                <p:tags r:id="rId107"/>
              </p:custDataLst>
            </p:nvPr>
          </p:nvSpPr>
          <p:spPr>
            <a:xfrm>
              <a:off x="9309100" y="485775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19050" y="0"/>
                  </a:moveTo>
                  <a:lnTo>
                    <a:pt x="19050" y="0"/>
                  </a:lnTo>
                  <a:lnTo>
                    <a:pt x="6185" y="4362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809"/>
            <p:cNvSpPr/>
            <p:nvPr>
              <p:custDataLst>
                <p:tags r:id="rId108"/>
              </p:custDataLst>
            </p:nvPr>
          </p:nvSpPr>
          <p:spPr>
            <a:xfrm>
              <a:off x="9169400" y="4732515"/>
              <a:ext cx="107951" cy="176036"/>
            </a:xfrm>
            <a:custGeom>
              <a:avLst/>
              <a:gdLst/>
              <a:ahLst/>
              <a:cxnLst/>
              <a:rect l="0" t="0" r="0" b="0"/>
              <a:pathLst>
                <a:path w="107951" h="176036">
                  <a:moveTo>
                    <a:pt x="107950" y="10935"/>
                  </a:moveTo>
                  <a:lnTo>
                    <a:pt x="107950" y="10935"/>
                  </a:lnTo>
                  <a:lnTo>
                    <a:pt x="104579" y="4193"/>
                  </a:lnTo>
                  <a:lnTo>
                    <a:pt x="102881" y="2207"/>
                  </a:lnTo>
                  <a:lnTo>
                    <a:pt x="99112" y="0"/>
                  </a:lnTo>
                  <a:lnTo>
                    <a:pt x="96413" y="823"/>
                  </a:lnTo>
                  <a:lnTo>
                    <a:pt x="89652" y="5500"/>
                  </a:lnTo>
                  <a:lnTo>
                    <a:pt x="68743" y="32256"/>
                  </a:lnTo>
                  <a:lnTo>
                    <a:pt x="50472" y="68444"/>
                  </a:lnTo>
                  <a:lnTo>
                    <a:pt x="31652" y="106292"/>
                  </a:lnTo>
                  <a:lnTo>
                    <a:pt x="10093" y="151361"/>
                  </a:lnTo>
                  <a:lnTo>
                    <a:pt x="0" y="176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810"/>
            <p:cNvSpPr/>
            <p:nvPr>
              <p:custDataLst>
                <p:tags r:id="rId109"/>
              </p:custDataLst>
            </p:nvPr>
          </p:nvSpPr>
          <p:spPr>
            <a:xfrm>
              <a:off x="9146691" y="4737100"/>
              <a:ext cx="111610" cy="133351"/>
            </a:xfrm>
            <a:custGeom>
              <a:avLst/>
              <a:gdLst/>
              <a:ahLst/>
              <a:cxnLst/>
              <a:rect l="0" t="0" r="0" b="0"/>
              <a:pathLst>
                <a:path w="111610" h="13335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5"/>
                  </a:lnTo>
                  <a:lnTo>
                    <a:pt x="27893" y="48183"/>
                  </a:lnTo>
                  <a:lnTo>
                    <a:pt x="72390" y="90918"/>
                  </a:lnTo>
                  <a:lnTo>
                    <a:pt x="111609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811"/>
            <p:cNvSpPr/>
            <p:nvPr>
              <p:custDataLst>
                <p:tags r:id="rId110"/>
              </p:custDataLst>
            </p:nvPr>
          </p:nvSpPr>
          <p:spPr>
            <a:xfrm>
              <a:off x="8968525" y="4746429"/>
              <a:ext cx="131026" cy="164767"/>
            </a:xfrm>
            <a:custGeom>
              <a:avLst/>
              <a:gdLst/>
              <a:ahLst/>
              <a:cxnLst/>
              <a:rect l="0" t="0" r="0" b="0"/>
              <a:pathLst>
                <a:path w="131026" h="164767">
                  <a:moveTo>
                    <a:pt x="131025" y="3371"/>
                  </a:moveTo>
                  <a:lnTo>
                    <a:pt x="131025" y="3371"/>
                  </a:lnTo>
                  <a:lnTo>
                    <a:pt x="124283" y="0"/>
                  </a:lnTo>
                  <a:lnTo>
                    <a:pt x="103235" y="4646"/>
                  </a:lnTo>
                  <a:lnTo>
                    <a:pt x="65929" y="23927"/>
                  </a:lnTo>
                  <a:lnTo>
                    <a:pt x="40477" y="46237"/>
                  </a:lnTo>
                  <a:lnTo>
                    <a:pt x="32700" y="58170"/>
                  </a:lnTo>
                  <a:lnTo>
                    <a:pt x="31609" y="61071"/>
                  </a:lnTo>
                  <a:lnTo>
                    <a:pt x="32997" y="63710"/>
                  </a:lnTo>
                  <a:lnTo>
                    <a:pt x="40185" y="68523"/>
                  </a:lnTo>
                  <a:lnTo>
                    <a:pt x="75400" y="79413"/>
                  </a:lnTo>
                  <a:lnTo>
                    <a:pt x="77009" y="80877"/>
                  </a:lnTo>
                  <a:lnTo>
                    <a:pt x="78081" y="82558"/>
                  </a:lnTo>
                  <a:lnTo>
                    <a:pt x="75973" y="85090"/>
                  </a:lnTo>
                  <a:lnTo>
                    <a:pt x="28679" y="123454"/>
                  </a:lnTo>
                  <a:lnTo>
                    <a:pt x="14278" y="136469"/>
                  </a:lnTo>
                  <a:lnTo>
                    <a:pt x="0" y="158325"/>
                  </a:lnTo>
                  <a:lnTo>
                    <a:pt x="637" y="160295"/>
                  </a:lnTo>
                  <a:lnTo>
                    <a:pt x="5106" y="164367"/>
                  </a:lnTo>
                  <a:lnTo>
                    <a:pt x="15559" y="164766"/>
                  </a:lnTo>
                  <a:lnTo>
                    <a:pt x="62825" y="156694"/>
                  </a:lnTo>
                  <a:lnTo>
                    <a:pt x="105625" y="143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812"/>
            <p:cNvSpPr/>
            <p:nvPr>
              <p:custDataLst>
                <p:tags r:id="rId111"/>
              </p:custDataLst>
            </p:nvPr>
          </p:nvSpPr>
          <p:spPr>
            <a:xfrm>
              <a:off x="8813800" y="4851400"/>
              <a:ext cx="133351" cy="31751"/>
            </a:xfrm>
            <a:custGeom>
              <a:avLst/>
              <a:gdLst/>
              <a:ahLst/>
              <a:cxnLst/>
              <a:rect l="0" t="0" r="0" b="0"/>
              <a:pathLst>
                <a:path w="133351" h="31751">
                  <a:moveTo>
                    <a:pt x="0" y="31750"/>
                  </a:moveTo>
                  <a:lnTo>
                    <a:pt x="0" y="31750"/>
                  </a:lnTo>
                  <a:lnTo>
                    <a:pt x="6741" y="21637"/>
                  </a:lnTo>
                  <a:lnTo>
                    <a:pt x="15696" y="14790"/>
                  </a:lnTo>
                  <a:lnTo>
                    <a:pt x="36401" y="6969"/>
                  </a:lnTo>
                  <a:lnTo>
                    <a:pt x="75002" y="1377"/>
                  </a:lnTo>
                  <a:lnTo>
                    <a:pt x="117434" y="27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813"/>
            <p:cNvSpPr/>
            <p:nvPr>
              <p:custDataLst>
                <p:tags r:id="rId112"/>
              </p:custDataLst>
            </p:nvPr>
          </p:nvSpPr>
          <p:spPr>
            <a:xfrm>
              <a:off x="8670043" y="4838700"/>
              <a:ext cx="86608" cy="115065"/>
            </a:xfrm>
            <a:custGeom>
              <a:avLst/>
              <a:gdLst/>
              <a:ahLst/>
              <a:cxnLst/>
              <a:rect l="0" t="0" r="0" b="0"/>
              <a:pathLst>
                <a:path w="86608" h="115065">
                  <a:moveTo>
                    <a:pt x="10407" y="0"/>
                  </a:moveTo>
                  <a:lnTo>
                    <a:pt x="10407" y="0"/>
                  </a:lnTo>
                  <a:lnTo>
                    <a:pt x="6043" y="47410"/>
                  </a:lnTo>
                  <a:lnTo>
                    <a:pt x="2567" y="87185"/>
                  </a:lnTo>
                  <a:lnTo>
                    <a:pt x="573" y="102954"/>
                  </a:lnTo>
                  <a:lnTo>
                    <a:pt x="2005" y="114388"/>
                  </a:lnTo>
                  <a:lnTo>
                    <a:pt x="1277" y="115064"/>
                  </a:lnTo>
                  <a:lnTo>
                    <a:pt x="87" y="114809"/>
                  </a:lnTo>
                  <a:lnTo>
                    <a:pt x="0" y="113228"/>
                  </a:lnTo>
                  <a:lnTo>
                    <a:pt x="14428" y="67867"/>
                  </a:lnTo>
                  <a:lnTo>
                    <a:pt x="33230" y="33867"/>
                  </a:lnTo>
                  <a:lnTo>
                    <a:pt x="38322" y="28928"/>
                  </a:lnTo>
                  <a:lnTo>
                    <a:pt x="49625" y="23440"/>
                  </a:lnTo>
                  <a:lnTo>
                    <a:pt x="54897" y="24093"/>
                  </a:lnTo>
                  <a:lnTo>
                    <a:pt x="64517" y="30464"/>
                  </a:lnTo>
                  <a:lnTo>
                    <a:pt x="77866" y="52692"/>
                  </a:lnTo>
                  <a:lnTo>
                    <a:pt x="86607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814"/>
            <p:cNvSpPr/>
            <p:nvPr>
              <p:custDataLst>
                <p:tags r:id="rId113"/>
              </p:custDataLst>
            </p:nvPr>
          </p:nvSpPr>
          <p:spPr>
            <a:xfrm>
              <a:off x="8674100" y="5041900"/>
              <a:ext cx="48357" cy="171451"/>
            </a:xfrm>
            <a:custGeom>
              <a:avLst/>
              <a:gdLst/>
              <a:ahLst/>
              <a:cxnLst/>
              <a:rect l="0" t="0" r="0" b="0"/>
              <a:pathLst>
                <a:path w="48357" h="171451">
                  <a:moveTo>
                    <a:pt x="12700" y="0"/>
                  </a:moveTo>
                  <a:lnTo>
                    <a:pt x="12700" y="0"/>
                  </a:lnTo>
                  <a:lnTo>
                    <a:pt x="19441" y="0"/>
                  </a:lnTo>
                  <a:lnTo>
                    <a:pt x="26515" y="5645"/>
                  </a:lnTo>
                  <a:lnTo>
                    <a:pt x="34362" y="16620"/>
                  </a:lnTo>
                  <a:lnTo>
                    <a:pt x="42554" y="33257"/>
                  </a:lnTo>
                  <a:lnTo>
                    <a:pt x="48356" y="72570"/>
                  </a:lnTo>
                  <a:lnTo>
                    <a:pt x="39963" y="113224"/>
                  </a:lnTo>
                  <a:lnTo>
                    <a:pt x="11552" y="156291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815"/>
            <p:cNvSpPr/>
            <p:nvPr>
              <p:custDataLst>
                <p:tags r:id="rId114"/>
              </p:custDataLst>
            </p:nvPr>
          </p:nvSpPr>
          <p:spPr>
            <a:xfrm>
              <a:off x="8548001" y="5079501"/>
              <a:ext cx="102442" cy="284237"/>
            </a:xfrm>
            <a:custGeom>
              <a:avLst/>
              <a:gdLst/>
              <a:ahLst/>
              <a:cxnLst/>
              <a:rect l="0" t="0" r="0" b="0"/>
              <a:pathLst>
                <a:path w="102442" h="284237">
                  <a:moveTo>
                    <a:pt x="24499" y="76699"/>
                  </a:moveTo>
                  <a:lnTo>
                    <a:pt x="24499" y="76699"/>
                  </a:lnTo>
                  <a:lnTo>
                    <a:pt x="21128" y="118794"/>
                  </a:lnTo>
                  <a:lnTo>
                    <a:pt x="15660" y="160825"/>
                  </a:lnTo>
                  <a:lnTo>
                    <a:pt x="9572" y="205655"/>
                  </a:lnTo>
                  <a:lnTo>
                    <a:pt x="6670" y="246848"/>
                  </a:lnTo>
                  <a:lnTo>
                    <a:pt x="583" y="283230"/>
                  </a:lnTo>
                  <a:lnTo>
                    <a:pt x="88" y="284236"/>
                  </a:lnTo>
                  <a:lnTo>
                    <a:pt x="0" y="262751"/>
                  </a:lnTo>
                  <a:lnTo>
                    <a:pt x="4226" y="221117"/>
                  </a:lnTo>
                  <a:lnTo>
                    <a:pt x="7963" y="184394"/>
                  </a:lnTo>
                  <a:lnTo>
                    <a:pt x="15738" y="138910"/>
                  </a:lnTo>
                  <a:lnTo>
                    <a:pt x="26250" y="92353"/>
                  </a:lnTo>
                  <a:lnTo>
                    <a:pt x="37977" y="55199"/>
                  </a:lnTo>
                  <a:lnTo>
                    <a:pt x="56479" y="16628"/>
                  </a:lnTo>
                  <a:lnTo>
                    <a:pt x="69052" y="4140"/>
                  </a:lnTo>
                  <a:lnTo>
                    <a:pt x="75368" y="809"/>
                  </a:lnTo>
                  <a:lnTo>
                    <a:pt x="80989" y="0"/>
                  </a:lnTo>
                  <a:lnTo>
                    <a:pt x="90998" y="2864"/>
                  </a:lnTo>
                  <a:lnTo>
                    <a:pt x="98269" y="16367"/>
                  </a:lnTo>
                  <a:lnTo>
                    <a:pt x="102441" y="35773"/>
                  </a:lnTo>
                  <a:lnTo>
                    <a:pt x="101943" y="56158"/>
                  </a:lnTo>
                  <a:lnTo>
                    <a:pt x="91845" y="76977"/>
                  </a:lnTo>
                  <a:lnTo>
                    <a:pt x="59988" y="112345"/>
                  </a:lnTo>
                  <a:lnTo>
                    <a:pt x="24499" y="133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816"/>
            <p:cNvSpPr/>
            <p:nvPr>
              <p:custDataLst>
                <p:tags r:id="rId115"/>
              </p:custDataLst>
            </p:nvPr>
          </p:nvSpPr>
          <p:spPr>
            <a:xfrm>
              <a:off x="8388350" y="5181600"/>
              <a:ext cx="38101" cy="25401"/>
            </a:xfrm>
            <a:custGeom>
              <a:avLst/>
              <a:gdLst/>
              <a:ahLst/>
              <a:cxnLst/>
              <a:rect l="0" t="0" r="0" b="0"/>
              <a:pathLst>
                <a:path w="38101" h="25401">
                  <a:moveTo>
                    <a:pt x="0" y="25400"/>
                  </a:moveTo>
                  <a:lnTo>
                    <a:pt x="0" y="25400"/>
                  </a:lnTo>
                  <a:lnTo>
                    <a:pt x="8838" y="11095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817"/>
            <p:cNvSpPr/>
            <p:nvPr>
              <p:custDataLst>
                <p:tags r:id="rId116"/>
              </p:custDataLst>
            </p:nvPr>
          </p:nvSpPr>
          <p:spPr>
            <a:xfrm>
              <a:off x="8333891" y="5130800"/>
              <a:ext cx="10010" cy="107951"/>
            </a:xfrm>
            <a:custGeom>
              <a:avLst/>
              <a:gdLst/>
              <a:ahLst/>
              <a:cxnLst/>
              <a:rect l="0" t="0" r="0" b="0"/>
              <a:pathLst>
                <a:path w="10010" h="107951">
                  <a:moveTo>
                    <a:pt x="3659" y="0"/>
                  </a:moveTo>
                  <a:lnTo>
                    <a:pt x="3659" y="0"/>
                  </a:lnTo>
                  <a:lnTo>
                    <a:pt x="1777" y="12552"/>
                  </a:lnTo>
                  <a:lnTo>
                    <a:pt x="0" y="27450"/>
                  </a:lnTo>
                  <a:lnTo>
                    <a:pt x="4609" y="71509"/>
                  </a:lnTo>
                  <a:lnTo>
                    <a:pt x="10009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616"/>
          <p:cNvGrpSpPr/>
          <p:nvPr/>
        </p:nvGrpSpPr>
        <p:grpSpPr>
          <a:xfrm>
            <a:off x="11207750" y="4991100"/>
            <a:ext cx="479633" cy="361951"/>
            <a:chOff x="11207750" y="4991100"/>
            <a:chExt cx="479633" cy="361951"/>
          </a:xfrm>
        </p:grpSpPr>
        <p:sp>
          <p:nvSpPr>
            <p:cNvPr id="153" name="SMARTInkShape-3818"/>
            <p:cNvSpPr/>
            <p:nvPr>
              <p:custDataLst>
                <p:tags r:id="rId87"/>
              </p:custDataLst>
            </p:nvPr>
          </p:nvSpPr>
          <p:spPr>
            <a:xfrm>
              <a:off x="11207750" y="5314950"/>
              <a:ext cx="50801" cy="38101"/>
            </a:xfrm>
            <a:custGeom>
              <a:avLst/>
              <a:gdLst/>
              <a:ahLst/>
              <a:cxnLst/>
              <a:rect l="0" t="0" r="0" b="0"/>
              <a:pathLst>
                <a:path w="50801" h="38101">
                  <a:moveTo>
                    <a:pt x="50800" y="0"/>
                  </a:moveTo>
                  <a:lnTo>
                    <a:pt x="5080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819"/>
            <p:cNvSpPr/>
            <p:nvPr>
              <p:custDataLst>
                <p:tags r:id="rId88"/>
              </p:custDataLst>
            </p:nvPr>
          </p:nvSpPr>
          <p:spPr>
            <a:xfrm>
              <a:off x="11620500" y="4991100"/>
              <a:ext cx="66883" cy="260351"/>
            </a:xfrm>
            <a:custGeom>
              <a:avLst/>
              <a:gdLst/>
              <a:ahLst/>
              <a:cxnLst/>
              <a:rect l="0" t="0" r="0" b="0"/>
              <a:pathLst>
                <a:path w="66883" h="260351">
                  <a:moveTo>
                    <a:pt x="0" y="0"/>
                  </a:moveTo>
                  <a:lnTo>
                    <a:pt x="0" y="0"/>
                  </a:lnTo>
                  <a:lnTo>
                    <a:pt x="37080" y="26968"/>
                  </a:lnTo>
                  <a:lnTo>
                    <a:pt x="49414" y="50434"/>
                  </a:lnTo>
                  <a:lnTo>
                    <a:pt x="59049" y="81601"/>
                  </a:lnTo>
                  <a:lnTo>
                    <a:pt x="66882" y="117900"/>
                  </a:lnTo>
                  <a:lnTo>
                    <a:pt x="62933" y="149862"/>
                  </a:lnTo>
                  <a:lnTo>
                    <a:pt x="51126" y="178930"/>
                  </a:lnTo>
                  <a:lnTo>
                    <a:pt x="22723" y="224163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617"/>
          <p:cNvGrpSpPr/>
          <p:nvPr/>
        </p:nvGrpSpPr>
        <p:grpSpPr>
          <a:xfrm>
            <a:off x="7080249" y="5443715"/>
            <a:ext cx="590629" cy="633236"/>
            <a:chOff x="7080249" y="5443715"/>
            <a:chExt cx="590629" cy="633236"/>
          </a:xfrm>
        </p:grpSpPr>
        <p:sp>
          <p:nvSpPr>
            <p:cNvPr id="156" name="SMARTInkShape-3820"/>
            <p:cNvSpPr/>
            <p:nvPr>
              <p:custDataLst>
                <p:tags r:id="rId82"/>
              </p:custDataLst>
            </p:nvPr>
          </p:nvSpPr>
          <p:spPr>
            <a:xfrm>
              <a:off x="7251700" y="5969000"/>
              <a:ext cx="63501" cy="107951"/>
            </a:xfrm>
            <a:custGeom>
              <a:avLst/>
              <a:gdLst/>
              <a:ahLst/>
              <a:cxnLst/>
              <a:rect l="0" t="0" r="0" b="0"/>
              <a:pathLst>
                <a:path w="63501" h="107951">
                  <a:moveTo>
                    <a:pt x="63500" y="0"/>
                  </a:moveTo>
                  <a:lnTo>
                    <a:pt x="63500" y="0"/>
                  </a:lnTo>
                  <a:lnTo>
                    <a:pt x="34665" y="44030"/>
                  </a:lnTo>
                  <a:lnTo>
                    <a:pt x="10898" y="81422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821"/>
            <p:cNvSpPr/>
            <p:nvPr>
              <p:custDataLst>
                <p:tags r:id="rId83"/>
              </p:custDataLst>
            </p:nvPr>
          </p:nvSpPr>
          <p:spPr>
            <a:xfrm>
              <a:off x="7398216" y="5635244"/>
              <a:ext cx="162854" cy="256297"/>
            </a:xfrm>
            <a:custGeom>
              <a:avLst/>
              <a:gdLst/>
              <a:ahLst/>
              <a:cxnLst/>
              <a:rect l="0" t="0" r="0" b="0"/>
              <a:pathLst>
                <a:path w="162854" h="256297">
                  <a:moveTo>
                    <a:pt x="5884" y="92456"/>
                  </a:moveTo>
                  <a:lnTo>
                    <a:pt x="5884" y="92456"/>
                  </a:lnTo>
                  <a:lnTo>
                    <a:pt x="2513" y="85714"/>
                  </a:lnTo>
                  <a:lnTo>
                    <a:pt x="2225" y="86550"/>
                  </a:lnTo>
                  <a:lnTo>
                    <a:pt x="3070" y="115696"/>
                  </a:lnTo>
                  <a:lnTo>
                    <a:pt x="581" y="160960"/>
                  </a:lnTo>
                  <a:lnTo>
                    <a:pt x="0" y="194163"/>
                  </a:lnTo>
                  <a:lnTo>
                    <a:pt x="377" y="233835"/>
                  </a:lnTo>
                  <a:lnTo>
                    <a:pt x="4587" y="255667"/>
                  </a:lnTo>
                  <a:lnTo>
                    <a:pt x="5020" y="256296"/>
                  </a:lnTo>
                  <a:lnTo>
                    <a:pt x="7651" y="217208"/>
                  </a:lnTo>
                  <a:lnTo>
                    <a:pt x="12313" y="186001"/>
                  </a:lnTo>
                  <a:lnTo>
                    <a:pt x="21442" y="146262"/>
                  </a:lnTo>
                  <a:lnTo>
                    <a:pt x="38198" y="100847"/>
                  </a:lnTo>
                  <a:lnTo>
                    <a:pt x="59051" y="57380"/>
                  </a:lnTo>
                  <a:lnTo>
                    <a:pt x="89919" y="15897"/>
                  </a:lnTo>
                  <a:lnTo>
                    <a:pt x="108379" y="2456"/>
                  </a:lnTo>
                  <a:lnTo>
                    <a:pt x="117253" y="0"/>
                  </a:lnTo>
                  <a:lnTo>
                    <a:pt x="134638" y="1035"/>
                  </a:lnTo>
                  <a:lnTo>
                    <a:pt x="142521" y="6109"/>
                  </a:lnTo>
                  <a:lnTo>
                    <a:pt x="156922" y="23035"/>
                  </a:lnTo>
                  <a:lnTo>
                    <a:pt x="162853" y="50314"/>
                  </a:lnTo>
                  <a:lnTo>
                    <a:pt x="161019" y="82193"/>
                  </a:lnTo>
                  <a:lnTo>
                    <a:pt x="143416" y="127201"/>
                  </a:lnTo>
                  <a:lnTo>
                    <a:pt x="116170" y="166956"/>
                  </a:lnTo>
                  <a:lnTo>
                    <a:pt x="85755" y="199275"/>
                  </a:lnTo>
                  <a:lnTo>
                    <a:pt x="43984" y="225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822"/>
            <p:cNvSpPr/>
            <p:nvPr>
              <p:custDataLst>
                <p:tags r:id="rId84"/>
              </p:custDataLst>
            </p:nvPr>
          </p:nvSpPr>
          <p:spPr>
            <a:xfrm>
              <a:off x="7569200" y="5795068"/>
              <a:ext cx="101678" cy="205683"/>
            </a:xfrm>
            <a:custGeom>
              <a:avLst/>
              <a:gdLst/>
              <a:ahLst/>
              <a:cxnLst/>
              <a:rect l="0" t="0" r="0" b="0"/>
              <a:pathLst>
                <a:path w="101678" h="205683">
                  <a:moveTo>
                    <a:pt x="0" y="15182"/>
                  </a:moveTo>
                  <a:lnTo>
                    <a:pt x="0" y="15182"/>
                  </a:lnTo>
                  <a:lnTo>
                    <a:pt x="0" y="877"/>
                  </a:lnTo>
                  <a:lnTo>
                    <a:pt x="2117" y="0"/>
                  </a:lnTo>
                  <a:lnTo>
                    <a:pt x="15209" y="2139"/>
                  </a:lnTo>
                  <a:lnTo>
                    <a:pt x="26515" y="5386"/>
                  </a:lnTo>
                  <a:lnTo>
                    <a:pt x="44780" y="17924"/>
                  </a:lnTo>
                  <a:lnTo>
                    <a:pt x="51653" y="30982"/>
                  </a:lnTo>
                  <a:lnTo>
                    <a:pt x="54001" y="44782"/>
                  </a:lnTo>
                  <a:lnTo>
                    <a:pt x="51357" y="60484"/>
                  </a:lnTo>
                  <a:lnTo>
                    <a:pt x="47990" y="69653"/>
                  </a:lnTo>
                  <a:lnTo>
                    <a:pt x="42260" y="76551"/>
                  </a:lnTo>
                  <a:lnTo>
                    <a:pt x="32365" y="84536"/>
                  </a:lnTo>
                  <a:lnTo>
                    <a:pt x="47785" y="86345"/>
                  </a:lnTo>
                  <a:lnTo>
                    <a:pt x="68643" y="95848"/>
                  </a:lnTo>
                  <a:lnTo>
                    <a:pt x="93130" y="117664"/>
                  </a:lnTo>
                  <a:lnTo>
                    <a:pt x="98070" y="123720"/>
                  </a:lnTo>
                  <a:lnTo>
                    <a:pt x="101677" y="137975"/>
                  </a:lnTo>
                  <a:lnTo>
                    <a:pt x="101650" y="145728"/>
                  </a:lnTo>
                  <a:lnTo>
                    <a:pt x="95978" y="159985"/>
                  </a:lnTo>
                  <a:lnTo>
                    <a:pt x="84989" y="173378"/>
                  </a:lnTo>
                  <a:lnTo>
                    <a:pt x="68348" y="186386"/>
                  </a:lnTo>
                  <a:lnTo>
                    <a:pt x="29031" y="198866"/>
                  </a:lnTo>
                  <a:lnTo>
                    <a:pt x="0" y="205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823"/>
            <p:cNvSpPr/>
            <p:nvPr>
              <p:custDataLst>
                <p:tags r:id="rId85"/>
              </p:custDataLst>
            </p:nvPr>
          </p:nvSpPr>
          <p:spPr>
            <a:xfrm>
              <a:off x="7080249" y="5952929"/>
              <a:ext cx="107952" cy="47822"/>
            </a:xfrm>
            <a:custGeom>
              <a:avLst/>
              <a:gdLst/>
              <a:ahLst/>
              <a:cxnLst/>
              <a:rect l="0" t="0" r="0" b="0"/>
              <a:pathLst>
                <a:path w="107952" h="47822">
                  <a:moveTo>
                    <a:pt x="1" y="3371"/>
                  </a:moveTo>
                  <a:lnTo>
                    <a:pt x="1" y="3371"/>
                  </a:lnTo>
                  <a:lnTo>
                    <a:pt x="0" y="0"/>
                  </a:lnTo>
                  <a:lnTo>
                    <a:pt x="1412" y="418"/>
                  </a:lnTo>
                  <a:lnTo>
                    <a:pt x="44058" y="23927"/>
                  </a:lnTo>
                  <a:lnTo>
                    <a:pt x="86197" y="39801"/>
                  </a:lnTo>
                  <a:lnTo>
                    <a:pt x="107951" y="47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824"/>
            <p:cNvSpPr/>
            <p:nvPr>
              <p:custDataLst>
                <p:tags r:id="rId86"/>
              </p:custDataLst>
            </p:nvPr>
          </p:nvSpPr>
          <p:spPr>
            <a:xfrm>
              <a:off x="7118349" y="5443715"/>
              <a:ext cx="133352" cy="633236"/>
            </a:xfrm>
            <a:custGeom>
              <a:avLst/>
              <a:gdLst/>
              <a:ahLst/>
              <a:cxnLst/>
              <a:rect l="0" t="0" r="0" b="0"/>
              <a:pathLst>
                <a:path w="133352" h="633236">
                  <a:moveTo>
                    <a:pt x="1" y="10935"/>
                  </a:moveTo>
                  <a:lnTo>
                    <a:pt x="1" y="10935"/>
                  </a:lnTo>
                  <a:lnTo>
                    <a:pt x="0" y="0"/>
                  </a:lnTo>
                  <a:lnTo>
                    <a:pt x="6742" y="5500"/>
                  </a:lnTo>
                  <a:lnTo>
                    <a:pt x="21048" y="39663"/>
                  </a:lnTo>
                  <a:lnTo>
                    <a:pt x="30757" y="85557"/>
                  </a:lnTo>
                  <a:lnTo>
                    <a:pt x="35321" y="113600"/>
                  </a:lnTo>
                  <a:lnTo>
                    <a:pt x="41187" y="147112"/>
                  </a:lnTo>
                  <a:lnTo>
                    <a:pt x="47920" y="184269"/>
                  </a:lnTo>
                  <a:lnTo>
                    <a:pt x="55229" y="223858"/>
                  </a:lnTo>
                  <a:lnTo>
                    <a:pt x="62926" y="265773"/>
                  </a:lnTo>
                  <a:lnTo>
                    <a:pt x="70879" y="309238"/>
                  </a:lnTo>
                  <a:lnTo>
                    <a:pt x="79002" y="353737"/>
                  </a:lnTo>
                  <a:lnTo>
                    <a:pt x="87241" y="393986"/>
                  </a:lnTo>
                  <a:lnTo>
                    <a:pt x="95555" y="431404"/>
                  </a:lnTo>
                  <a:lnTo>
                    <a:pt x="103919" y="466930"/>
                  </a:lnTo>
                  <a:lnTo>
                    <a:pt x="110907" y="496966"/>
                  </a:lnTo>
                  <a:lnTo>
                    <a:pt x="116978" y="523339"/>
                  </a:lnTo>
                  <a:lnTo>
                    <a:pt x="126074" y="567458"/>
                  </a:lnTo>
                  <a:lnTo>
                    <a:pt x="131195" y="611864"/>
                  </a:lnTo>
                  <a:lnTo>
                    <a:pt x="133351" y="633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618"/>
          <p:cNvGrpSpPr/>
          <p:nvPr/>
        </p:nvGrpSpPr>
        <p:grpSpPr>
          <a:xfrm>
            <a:off x="9286404" y="6062430"/>
            <a:ext cx="1387947" cy="465106"/>
            <a:chOff x="9286404" y="6062430"/>
            <a:chExt cx="1387947" cy="465106"/>
          </a:xfrm>
        </p:grpSpPr>
        <p:sp>
          <p:nvSpPr>
            <p:cNvPr id="162" name="SMARTInkShape-3825"/>
            <p:cNvSpPr/>
            <p:nvPr>
              <p:custDataLst>
                <p:tags r:id="rId76"/>
              </p:custDataLst>
            </p:nvPr>
          </p:nvSpPr>
          <p:spPr>
            <a:xfrm>
              <a:off x="9286404" y="6391246"/>
              <a:ext cx="352897" cy="106000"/>
            </a:xfrm>
            <a:custGeom>
              <a:avLst/>
              <a:gdLst/>
              <a:ahLst/>
              <a:cxnLst/>
              <a:rect l="0" t="0" r="0" b="0"/>
              <a:pathLst>
                <a:path w="352897" h="106000">
                  <a:moveTo>
                    <a:pt x="41746" y="98454"/>
                  </a:moveTo>
                  <a:lnTo>
                    <a:pt x="41746" y="98454"/>
                  </a:lnTo>
                  <a:lnTo>
                    <a:pt x="35004" y="101825"/>
                  </a:lnTo>
                  <a:lnTo>
                    <a:pt x="20698" y="103921"/>
                  </a:lnTo>
                  <a:lnTo>
                    <a:pt x="10989" y="100648"/>
                  </a:lnTo>
                  <a:lnTo>
                    <a:pt x="6424" y="97801"/>
                  </a:lnTo>
                  <a:lnTo>
                    <a:pt x="3381" y="94491"/>
                  </a:lnTo>
                  <a:lnTo>
                    <a:pt x="0" y="87049"/>
                  </a:lnTo>
                  <a:lnTo>
                    <a:pt x="4142" y="73394"/>
                  </a:lnTo>
                  <a:lnTo>
                    <a:pt x="15155" y="54861"/>
                  </a:lnTo>
                  <a:lnTo>
                    <a:pt x="34161" y="32513"/>
                  </a:lnTo>
                  <a:lnTo>
                    <a:pt x="64245" y="12231"/>
                  </a:lnTo>
                  <a:lnTo>
                    <a:pt x="82145" y="2872"/>
                  </a:lnTo>
                  <a:lnTo>
                    <a:pt x="118967" y="0"/>
                  </a:lnTo>
                  <a:lnTo>
                    <a:pt x="154383" y="9541"/>
                  </a:lnTo>
                  <a:lnTo>
                    <a:pt x="196710" y="38713"/>
                  </a:lnTo>
                  <a:lnTo>
                    <a:pt x="235130" y="82733"/>
                  </a:lnTo>
                  <a:lnTo>
                    <a:pt x="252856" y="102734"/>
                  </a:lnTo>
                  <a:lnTo>
                    <a:pt x="256569" y="105540"/>
                  </a:lnTo>
                  <a:lnTo>
                    <a:pt x="261162" y="105999"/>
                  </a:lnTo>
                  <a:lnTo>
                    <a:pt x="271908" y="102749"/>
                  </a:lnTo>
                  <a:lnTo>
                    <a:pt x="314182" y="66917"/>
                  </a:lnTo>
                  <a:lnTo>
                    <a:pt x="329509" y="53283"/>
                  </a:lnTo>
                  <a:lnTo>
                    <a:pt x="352896" y="413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826"/>
            <p:cNvSpPr/>
            <p:nvPr>
              <p:custDataLst>
                <p:tags r:id="rId77"/>
              </p:custDataLst>
            </p:nvPr>
          </p:nvSpPr>
          <p:spPr>
            <a:xfrm>
              <a:off x="9810750" y="6196668"/>
              <a:ext cx="165086" cy="330868"/>
            </a:xfrm>
            <a:custGeom>
              <a:avLst/>
              <a:gdLst/>
              <a:ahLst/>
              <a:cxnLst/>
              <a:rect l="0" t="0" r="0" b="0"/>
              <a:pathLst>
                <a:path w="165086" h="330868">
                  <a:moveTo>
                    <a:pt x="0" y="96182"/>
                  </a:moveTo>
                  <a:lnTo>
                    <a:pt x="0" y="96182"/>
                  </a:lnTo>
                  <a:lnTo>
                    <a:pt x="0" y="90715"/>
                  </a:lnTo>
                  <a:lnTo>
                    <a:pt x="6907" y="133893"/>
                  </a:lnTo>
                  <a:lnTo>
                    <a:pt x="10832" y="169387"/>
                  </a:lnTo>
                  <a:lnTo>
                    <a:pt x="14927" y="208681"/>
                  </a:lnTo>
                  <a:lnTo>
                    <a:pt x="17218" y="247781"/>
                  </a:lnTo>
                  <a:lnTo>
                    <a:pt x="18941" y="283504"/>
                  </a:lnTo>
                  <a:lnTo>
                    <a:pt x="22034" y="325773"/>
                  </a:lnTo>
                  <a:lnTo>
                    <a:pt x="21039" y="329676"/>
                  </a:lnTo>
                  <a:lnTo>
                    <a:pt x="19671" y="330867"/>
                  </a:lnTo>
                  <a:lnTo>
                    <a:pt x="18052" y="330250"/>
                  </a:lnTo>
                  <a:lnTo>
                    <a:pt x="16269" y="328427"/>
                  </a:lnTo>
                  <a:lnTo>
                    <a:pt x="10386" y="305635"/>
                  </a:lnTo>
                  <a:lnTo>
                    <a:pt x="8144" y="274409"/>
                  </a:lnTo>
                  <a:lnTo>
                    <a:pt x="7853" y="231133"/>
                  </a:lnTo>
                  <a:lnTo>
                    <a:pt x="8763" y="203788"/>
                  </a:lnTo>
                  <a:lnTo>
                    <a:pt x="10075" y="174270"/>
                  </a:lnTo>
                  <a:lnTo>
                    <a:pt x="13067" y="144713"/>
                  </a:lnTo>
                  <a:lnTo>
                    <a:pt x="17178" y="115131"/>
                  </a:lnTo>
                  <a:lnTo>
                    <a:pt x="22036" y="85531"/>
                  </a:lnTo>
                  <a:lnTo>
                    <a:pt x="38721" y="39472"/>
                  </a:lnTo>
                  <a:lnTo>
                    <a:pt x="58837" y="8889"/>
                  </a:lnTo>
                  <a:lnTo>
                    <a:pt x="68152" y="2708"/>
                  </a:lnTo>
                  <a:lnTo>
                    <a:pt x="77184" y="0"/>
                  </a:lnTo>
                  <a:lnTo>
                    <a:pt x="86028" y="3133"/>
                  </a:lnTo>
                  <a:lnTo>
                    <a:pt x="103381" y="19784"/>
                  </a:lnTo>
                  <a:lnTo>
                    <a:pt x="111093" y="51173"/>
                  </a:lnTo>
                  <a:lnTo>
                    <a:pt x="110757" y="88879"/>
                  </a:lnTo>
                  <a:lnTo>
                    <a:pt x="103553" y="124451"/>
                  </a:lnTo>
                  <a:lnTo>
                    <a:pt x="94339" y="166098"/>
                  </a:lnTo>
                  <a:lnTo>
                    <a:pt x="89436" y="180173"/>
                  </a:lnTo>
                  <a:lnTo>
                    <a:pt x="87141" y="183926"/>
                  </a:lnTo>
                  <a:lnTo>
                    <a:pt x="87023" y="185017"/>
                  </a:lnTo>
                  <a:lnTo>
                    <a:pt x="90653" y="182467"/>
                  </a:lnTo>
                  <a:lnTo>
                    <a:pt x="100630" y="173097"/>
                  </a:lnTo>
                  <a:lnTo>
                    <a:pt x="114103" y="169171"/>
                  </a:lnTo>
                  <a:lnTo>
                    <a:pt x="130441" y="168839"/>
                  </a:lnTo>
                  <a:lnTo>
                    <a:pt x="144756" y="173394"/>
                  </a:lnTo>
                  <a:lnTo>
                    <a:pt x="156294" y="185767"/>
                  </a:lnTo>
                  <a:lnTo>
                    <a:pt x="161346" y="194005"/>
                  </a:lnTo>
                  <a:lnTo>
                    <a:pt x="165078" y="214448"/>
                  </a:lnTo>
                  <a:lnTo>
                    <a:pt x="165085" y="225826"/>
                  </a:lnTo>
                  <a:lnTo>
                    <a:pt x="155687" y="247875"/>
                  </a:lnTo>
                  <a:lnTo>
                    <a:pt x="139043" y="268728"/>
                  </a:lnTo>
                  <a:lnTo>
                    <a:pt x="95748" y="301349"/>
                  </a:lnTo>
                  <a:lnTo>
                    <a:pt x="67410" y="313370"/>
                  </a:lnTo>
                  <a:lnTo>
                    <a:pt x="53949" y="315476"/>
                  </a:lnTo>
                  <a:lnTo>
                    <a:pt x="38100" y="312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827"/>
            <p:cNvSpPr/>
            <p:nvPr>
              <p:custDataLst>
                <p:tags r:id="rId78"/>
              </p:custDataLst>
            </p:nvPr>
          </p:nvSpPr>
          <p:spPr>
            <a:xfrm>
              <a:off x="10001999" y="6108863"/>
              <a:ext cx="234202" cy="341414"/>
            </a:xfrm>
            <a:custGeom>
              <a:avLst/>
              <a:gdLst/>
              <a:ahLst/>
              <a:cxnLst/>
              <a:rect l="0" t="0" r="0" b="0"/>
              <a:pathLst>
                <a:path w="234202" h="341414">
                  <a:moveTo>
                    <a:pt x="31001" y="298287"/>
                  </a:moveTo>
                  <a:lnTo>
                    <a:pt x="31001" y="298287"/>
                  </a:lnTo>
                  <a:lnTo>
                    <a:pt x="34372" y="294916"/>
                  </a:lnTo>
                  <a:lnTo>
                    <a:pt x="58271" y="251576"/>
                  </a:lnTo>
                  <a:lnTo>
                    <a:pt x="59764" y="243863"/>
                  </a:lnTo>
                  <a:lnTo>
                    <a:pt x="59348" y="238015"/>
                  </a:lnTo>
                  <a:lnTo>
                    <a:pt x="57660" y="233412"/>
                  </a:lnTo>
                  <a:lnTo>
                    <a:pt x="55123" y="229637"/>
                  </a:lnTo>
                  <a:lnTo>
                    <a:pt x="48493" y="232058"/>
                  </a:lnTo>
                  <a:lnTo>
                    <a:pt x="27957" y="247921"/>
                  </a:lnTo>
                  <a:lnTo>
                    <a:pt x="5483" y="281248"/>
                  </a:lnTo>
                  <a:lnTo>
                    <a:pt x="374" y="301767"/>
                  </a:lnTo>
                  <a:lnTo>
                    <a:pt x="0" y="311191"/>
                  </a:lnTo>
                  <a:lnTo>
                    <a:pt x="2573" y="319590"/>
                  </a:lnTo>
                  <a:lnTo>
                    <a:pt x="12957" y="334566"/>
                  </a:lnTo>
                  <a:lnTo>
                    <a:pt x="19678" y="338701"/>
                  </a:lnTo>
                  <a:lnTo>
                    <a:pt x="34670" y="341413"/>
                  </a:lnTo>
                  <a:lnTo>
                    <a:pt x="65719" y="332232"/>
                  </a:lnTo>
                  <a:lnTo>
                    <a:pt x="98360" y="305993"/>
                  </a:lnTo>
                  <a:lnTo>
                    <a:pt x="119734" y="275841"/>
                  </a:lnTo>
                  <a:lnTo>
                    <a:pt x="140289" y="234689"/>
                  </a:lnTo>
                  <a:lnTo>
                    <a:pt x="149721" y="207910"/>
                  </a:lnTo>
                  <a:lnTo>
                    <a:pt x="158830" y="178770"/>
                  </a:lnTo>
                  <a:lnTo>
                    <a:pt x="169137" y="147348"/>
                  </a:lnTo>
                  <a:lnTo>
                    <a:pt x="180241" y="114405"/>
                  </a:lnTo>
                  <a:lnTo>
                    <a:pt x="191877" y="80450"/>
                  </a:lnTo>
                  <a:lnTo>
                    <a:pt x="208571" y="35195"/>
                  </a:lnTo>
                  <a:lnTo>
                    <a:pt x="224042" y="0"/>
                  </a:lnTo>
                  <a:lnTo>
                    <a:pt x="222396" y="7671"/>
                  </a:lnTo>
                  <a:lnTo>
                    <a:pt x="211652" y="47079"/>
                  </a:lnTo>
                  <a:lnTo>
                    <a:pt x="201602" y="90683"/>
                  </a:lnTo>
                  <a:lnTo>
                    <a:pt x="196946" y="116140"/>
                  </a:lnTo>
                  <a:lnTo>
                    <a:pt x="192431" y="142989"/>
                  </a:lnTo>
                  <a:lnTo>
                    <a:pt x="188010" y="168650"/>
                  </a:lnTo>
                  <a:lnTo>
                    <a:pt x="183651" y="193517"/>
                  </a:lnTo>
                  <a:lnTo>
                    <a:pt x="177868" y="239023"/>
                  </a:lnTo>
                  <a:lnTo>
                    <a:pt x="180000" y="275710"/>
                  </a:lnTo>
                  <a:lnTo>
                    <a:pt x="185764" y="310648"/>
                  </a:lnTo>
                  <a:lnTo>
                    <a:pt x="189210" y="317111"/>
                  </a:lnTo>
                  <a:lnTo>
                    <a:pt x="193624" y="321419"/>
                  </a:lnTo>
                  <a:lnTo>
                    <a:pt x="198683" y="324292"/>
                  </a:lnTo>
                  <a:lnTo>
                    <a:pt x="204878" y="324090"/>
                  </a:lnTo>
                  <a:lnTo>
                    <a:pt x="234201" y="3109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828"/>
            <p:cNvSpPr/>
            <p:nvPr>
              <p:custDataLst>
                <p:tags r:id="rId79"/>
              </p:custDataLst>
            </p:nvPr>
          </p:nvSpPr>
          <p:spPr>
            <a:xfrm>
              <a:off x="10134600" y="625475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6350"/>
                  </a:moveTo>
                  <a:lnTo>
                    <a:pt x="0" y="6350"/>
                  </a:lnTo>
                  <a:lnTo>
                    <a:pt x="41249" y="198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829"/>
            <p:cNvSpPr/>
            <p:nvPr>
              <p:custDataLst>
                <p:tags r:id="rId80"/>
              </p:custDataLst>
            </p:nvPr>
          </p:nvSpPr>
          <p:spPr>
            <a:xfrm>
              <a:off x="10285619" y="6243717"/>
              <a:ext cx="109332" cy="112634"/>
            </a:xfrm>
            <a:custGeom>
              <a:avLst/>
              <a:gdLst/>
              <a:ahLst/>
              <a:cxnLst/>
              <a:rect l="0" t="0" r="0" b="0"/>
              <a:pathLst>
                <a:path w="109332" h="112634">
                  <a:moveTo>
                    <a:pt x="83931" y="23733"/>
                  </a:moveTo>
                  <a:lnTo>
                    <a:pt x="83931" y="23733"/>
                  </a:lnTo>
                  <a:lnTo>
                    <a:pt x="68723" y="9935"/>
                  </a:lnTo>
                  <a:lnTo>
                    <a:pt x="51437" y="2083"/>
                  </a:lnTo>
                  <a:lnTo>
                    <a:pt x="39151" y="0"/>
                  </a:lnTo>
                  <a:lnTo>
                    <a:pt x="32910" y="2266"/>
                  </a:lnTo>
                  <a:lnTo>
                    <a:pt x="20333" y="12311"/>
                  </a:lnTo>
                  <a:lnTo>
                    <a:pt x="11450" y="29946"/>
                  </a:lnTo>
                  <a:lnTo>
                    <a:pt x="0" y="75760"/>
                  </a:lnTo>
                  <a:lnTo>
                    <a:pt x="1003" y="92952"/>
                  </a:lnTo>
                  <a:lnTo>
                    <a:pt x="7618" y="108684"/>
                  </a:lnTo>
                  <a:lnTo>
                    <a:pt x="9772" y="112116"/>
                  </a:lnTo>
                  <a:lnTo>
                    <a:pt x="13325" y="112288"/>
                  </a:lnTo>
                  <a:lnTo>
                    <a:pt x="22918" y="106836"/>
                  </a:lnTo>
                  <a:lnTo>
                    <a:pt x="36847" y="91865"/>
                  </a:lnTo>
                  <a:lnTo>
                    <a:pt x="51555" y="47148"/>
                  </a:lnTo>
                  <a:lnTo>
                    <a:pt x="53880" y="43576"/>
                  </a:lnTo>
                  <a:lnTo>
                    <a:pt x="56841" y="43312"/>
                  </a:lnTo>
                  <a:lnTo>
                    <a:pt x="60226" y="45253"/>
                  </a:lnTo>
                  <a:lnTo>
                    <a:pt x="73614" y="61859"/>
                  </a:lnTo>
                  <a:lnTo>
                    <a:pt x="109331" y="112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830"/>
            <p:cNvSpPr/>
            <p:nvPr>
              <p:custDataLst>
                <p:tags r:id="rId81"/>
              </p:custDataLst>
            </p:nvPr>
          </p:nvSpPr>
          <p:spPr>
            <a:xfrm>
              <a:off x="10512809" y="6062430"/>
              <a:ext cx="161542" cy="332304"/>
            </a:xfrm>
            <a:custGeom>
              <a:avLst/>
              <a:gdLst/>
              <a:ahLst/>
              <a:cxnLst/>
              <a:rect l="0" t="0" r="0" b="0"/>
              <a:pathLst>
                <a:path w="161542" h="332304">
                  <a:moveTo>
                    <a:pt x="98041" y="8170"/>
                  </a:moveTo>
                  <a:lnTo>
                    <a:pt x="98041" y="8170"/>
                  </a:lnTo>
                  <a:lnTo>
                    <a:pt x="94670" y="1428"/>
                  </a:lnTo>
                  <a:lnTo>
                    <a:pt x="92265" y="148"/>
                  </a:lnTo>
                  <a:lnTo>
                    <a:pt x="89252" y="0"/>
                  </a:lnTo>
                  <a:lnTo>
                    <a:pt x="85831" y="607"/>
                  </a:lnTo>
                  <a:lnTo>
                    <a:pt x="64162" y="11574"/>
                  </a:lnTo>
                  <a:lnTo>
                    <a:pt x="32029" y="48454"/>
                  </a:lnTo>
                  <a:lnTo>
                    <a:pt x="15549" y="85576"/>
                  </a:lnTo>
                  <a:lnTo>
                    <a:pt x="4934" y="127239"/>
                  </a:lnTo>
                  <a:lnTo>
                    <a:pt x="215" y="169275"/>
                  </a:lnTo>
                  <a:lnTo>
                    <a:pt x="0" y="209595"/>
                  </a:lnTo>
                  <a:lnTo>
                    <a:pt x="3668" y="246564"/>
                  </a:lnTo>
                  <a:lnTo>
                    <a:pt x="12352" y="277107"/>
                  </a:lnTo>
                  <a:lnTo>
                    <a:pt x="35884" y="311359"/>
                  </a:lnTo>
                  <a:lnTo>
                    <a:pt x="58892" y="324719"/>
                  </a:lnTo>
                  <a:lnTo>
                    <a:pt x="87696" y="331597"/>
                  </a:lnTo>
                  <a:lnTo>
                    <a:pt x="124017" y="332303"/>
                  </a:lnTo>
                  <a:lnTo>
                    <a:pt x="161541" y="332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SMARTInkShape-Group619"/>
          <p:cNvGrpSpPr/>
          <p:nvPr/>
        </p:nvGrpSpPr>
        <p:grpSpPr>
          <a:xfrm>
            <a:off x="10902950" y="6056227"/>
            <a:ext cx="350836" cy="446174"/>
            <a:chOff x="10902950" y="6056227"/>
            <a:chExt cx="350836" cy="446174"/>
          </a:xfrm>
        </p:grpSpPr>
        <p:sp>
          <p:nvSpPr>
            <p:cNvPr id="169" name="SMARTInkShape-3831"/>
            <p:cNvSpPr/>
            <p:nvPr>
              <p:custDataLst>
                <p:tags r:id="rId74"/>
              </p:custDataLst>
            </p:nvPr>
          </p:nvSpPr>
          <p:spPr>
            <a:xfrm>
              <a:off x="10902950" y="6375400"/>
              <a:ext cx="76201" cy="57151"/>
            </a:xfrm>
            <a:custGeom>
              <a:avLst/>
              <a:gdLst/>
              <a:ahLst/>
              <a:cxnLst/>
              <a:rect l="0" t="0" r="0" b="0"/>
              <a:pathLst>
                <a:path w="76201" h="57151">
                  <a:moveTo>
                    <a:pt x="76200" y="0"/>
                  </a:moveTo>
                  <a:lnTo>
                    <a:pt x="76200" y="0"/>
                  </a:lnTo>
                  <a:lnTo>
                    <a:pt x="72829" y="10113"/>
                  </a:lnTo>
                  <a:lnTo>
                    <a:pt x="40727" y="32493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832"/>
            <p:cNvSpPr/>
            <p:nvPr>
              <p:custDataLst>
                <p:tags r:id="rId75"/>
              </p:custDataLst>
            </p:nvPr>
          </p:nvSpPr>
          <p:spPr>
            <a:xfrm>
              <a:off x="11112500" y="6056227"/>
              <a:ext cx="141286" cy="446174"/>
            </a:xfrm>
            <a:custGeom>
              <a:avLst/>
              <a:gdLst/>
              <a:ahLst/>
              <a:cxnLst/>
              <a:rect l="0" t="0" r="0" b="0"/>
              <a:pathLst>
                <a:path w="141286" h="446174">
                  <a:moveTo>
                    <a:pt x="95250" y="8023"/>
                  </a:moveTo>
                  <a:lnTo>
                    <a:pt x="95250" y="8023"/>
                  </a:lnTo>
                  <a:lnTo>
                    <a:pt x="98620" y="1281"/>
                  </a:lnTo>
                  <a:lnTo>
                    <a:pt x="101730" y="0"/>
                  </a:lnTo>
                  <a:lnTo>
                    <a:pt x="110830" y="460"/>
                  </a:lnTo>
                  <a:lnTo>
                    <a:pt x="121931" y="14304"/>
                  </a:lnTo>
                  <a:lnTo>
                    <a:pt x="132509" y="40447"/>
                  </a:lnTo>
                  <a:lnTo>
                    <a:pt x="139562" y="80290"/>
                  </a:lnTo>
                  <a:lnTo>
                    <a:pt x="141019" y="105590"/>
                  </a:lnTo>
                  <a:lnTo>
                    <a:pt x="141285" y="133746"/>
                  </a:lnTo>
                  <a:lnTo>
                    <a:pt x="140757" y="163805"/>
                  </a:lnTo>
                  <a:lnTo>
                    <a:pt x="138993" y="195133"/>
                  </a:lnTo>
                  <a:lnTo>
                    <a:pt x="136407" y="227307"/>
                  </a:lnTo>
                  <a:lnTo>
                    <a:pt x="133272" y="260046"/>
                  </a:lnTo>
                  <a:lnTo>
                    <a:pt x="126947" y="290338"/>
                  </a:lnTo>
                  <a:lnTo>
                    <a:pt x="118499" y="319000"/>
                  </a:lnTo>
                  <a:lnTo>
                    <a:pt x="108632" y="346574"/>
                  </a:lnTo>
                  <a:lnTo>
                    <a:pt x="71330" y="390383"/>
                  </a:lnTo>
                  <a:lnTo>
                    <a:pt x="31702" y="421378"/>
                  </a:lnTo>
                  <a:lnTo>
                    <a:pt x="0" y="446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2" name="SMARTInkShape-3833"/>
          <p:cNvSpPr/>
          <p:nvPr>
            <p:custDataLst>
              <p:tags r:id="rId5"/>
            </p:custDataLst>
          </p:nvPr>
        </p:nvSpPr>
        <p:spPr>
          <a:xfrm>
            <a:off x="8136232" y="2455628"/>
            <a:ext cx="4049419" cy="4303274"/>
          </a:xfrm>
          <a:custGeom>
            <a:avLst/>
            <a:gdLst/>
            <a:ahLst/>
            <a:cxnLst/>
            <a:rect l="0" t="0" r="0" b="0"/>
            <a:pathLst>
              <a:path w="4049419" h="4303274">
                <a:moveTo>
                  <a:pt x="10818" y="446322"/>
                </a:moveTo>
                <a:lnTo>
                  <a:pt x="10818" y="446322"/>
                </a:lnTo>
                <a:lnTo>
                  <a:pt x="767" y="415548"/>
                </a:lnTo>
                <a:lnTo>
                  <a:pt x="0" y="403717"/>
                </a:lnTo>
                <a:lnTo>
                  <a:pt x="2012" y="396107"/>
                </a:lnTo>
                <a:lnTo>
                  <a:pt x="23965" y="381114"/>
                </a:lnTo>
                <a:lnTo>
                  <a:pt x="58759" y="369363"/>
                </a:lnTo>
                <a:lnTo>
                  <a:pt x="80878" y="363266"/>
                </a:lnTo>
                <a:lnTo>
                  <a:pt x="110441" y="355673"/>
                </a:lnTo>
                <a:lnTo>
                  <a:pt x="144967" y="347084"/>
                </a:lnTo>
                <a:lnTo>
                  <a:pt x="182801" y="337830"/>
                </a:lnTo>
                <a:lnTo>
                  <a:pt x="226368" y="328838"/>
                </a:lnTo>
                <a:lnTo>
                  <a:pt x="273757" y="320022"/>
                </a:lnTo>
                <a:lnTo>
                  <a:pt x="323693" y="311322"/>
                </a:lnTo>
                <a:lnTo>
                  <a:pt x="377446" y="301289"/>
                </a:lnTo>
                <a:lnTo>
                  <a:pt x="433742" y="290366"/>
                </a:lnTo>
                <a:lnTo>
                  <a:pt x="491734" y="278852"/>
                </a:lnTo>
                <a:lnTo>
                  <a:pt x="552973" y="268353"/>
                </a:lnTo>
                <a:lnTo>
                  <a:pt x="616376" y="258532"/>
                </a:lnTo>
                <a:lnTo>
                  <a:pt x="681224" y="249162"/>
                </a:lnTo>
                <a:lnTo>
                  <a:pt x="746327" y="239387"/>
                </a:lnTo>
                <a:lnTo>
                  <a:pt x="811602" y="229344"/>
                </a:lnTo>
                <a:lnTo>
                  <a:pt x="876990" y="219120"/>
                </a:lnTo>
                <a:lnTo>
                  <a:pt x="943160" y="208776"/>
                </a:lnTo>
                <a:lnTo>
                  <a:pt x="1009852" y="198352"/>
                </a:lnTo>
                <a:lnTo>
                  <a:pt x="1076891" y="187875"/>
                </a:lnTo>
                <a:lnTo>
                  <a:pt x="1144160" y="178069"/>
                </a:lnTo>
                <a:lnTo>
                  <a:pt x="1211585" y="168709"/>
                </a:lnTo>
                <a:lnTo>
                  <a:pt x="1279112" y="159647"/>
                </a:lnTo>
                <a:lnTo>
                  <a:pt x="1350235" y="150077"/>
                </a:lnTo>
                <a:lnTo>
                  <a:pt x="1423758" y="140170"/>
                </a:lnTo>
                <a:lnTo>
                  <a:pt x="1498878" y="130037"/>
                </a:lnTo>
                <a:lnTo>
                  <a:pt x="1575064" y="119755"/>
                </a:lnTo>
                <a:lnTo>
                  <a:pt x="1651960" y="109371"/>
                </a:lnTo>
                <a:lnTo>
                  <a:pt x="1729329" y="98921"/>
                </a:lnTo>
                <a:lnTo>
                  <a:pt x="1806308" y="89838"/>
                </a:lnTo>
                <a:lnTo>
                  <a:pt x="1883029" y="81666"/>
                </a:lnTo>
                <a:lnTo>
                  <a:pt x="1959575" y="74102"/>
                </a:lnTo>
                <a:lnTo>
                  <a:pt x="2036711" y="66236"/>
                </a:lnTo>
                <a:lnTo>
                  <a:pt x="2114241" y="58170"/>
                </a:lnTo>
                <a:lnTo>
                  <a:pt x="2192033" y="49971"/>
                </a:lnTo>
                <a:lnTo>
                  <a:pt x="2267178" y="42388"/>
                </a:lnTo>
                <a:lnTo>
                  <a:pt x="2340557" y="35216"/>
                </a:lnTo>
                <a:lnTo>
                  <a:pt x="2412761" y="28318"/>
                </a:lnTo>
                <a:lnTo>
                  <a:pt x="2482063" y="22308"/>
                </a:lnTo>
                <a:lnTo>
                  <a:pt x="2549430" y="16890"/>
                </a:lnTo>
                <a:lnTo>
                  <a:pt x="2615510" y="11868"/>
                </a:lnTo>
                <a:lnTo>
                  <a:pt x="2679318" y="7814"/>
                </a:lnTo>
                <a:lnTo>
                  <a:pt x="2741611" y="4405"/>
                </a:lnTo>
                <a:lnTo>
                  <a:pt x="2802896" y="1427"/>
                </a:lnTo>
                <a:lnTo>
                  <a:pt x="2861393" y="148"/>
                </a:lnTo>
                <a:lnTo>
                  <a:pt x="2918028" y="0"/>
                </a:lnTo>
                <a:lnTo>
                  <a:pt x="2973425" y="608"/>
                </a:lnTo>
                <a:lnTo>
                  <a:pt x="3026584" y="1718"/>
                </a:lnTo>
                <a:lnTo>
                  <a:pt x="3078251" y="3164"/>
                </a:lnTo>
                <a:lnTo>
                  <a:pt x="3128923" y="4833"/>
                </a:lnTo>
                <a:lnTo>
                  <a:pt x="3176815" y="7357"/>
                </a:lnTo>
                <a:lnTo>
                  <a:pt x="3222854" y="10451"/>
                </a:lnTo>
                <a:lnTo>
                  <a:pt x="3267659" y="13925"/>
                </a:lnTo>
                <a:lnTo>
                  <a:pt x="3310934" y="18357"/>
                </a:lnTo>
                <a:lnTo>
                  <a:pt x="3353191" y="23429"/>
                </a:lnTo>
                <a:lnTo>
                  <a:pt x="3394766" y="28926"/>
                </a:lnTo>
                <a:lnTo>
                  <a:pt x="3433067" y="34708"/>
                </a:lnTo>
                <a:lnTo>
                  <a:pt x="3469185" y="40680"/>
                </a:lnTo>
                <a:lnTo>
                  <a:pt x="3503846" y="46777"/>
                </a:lnTo>
                <a:lnTo>
                  <a:pt x="3535419" y="52959"/>
                </a:lnTo>
                <a:lnTo>
                  <a:pt x="3564937" y="59196"/>
                </a:lnTo>
                <a:lnTo>
                  <a:pt x="3593081" y="65472"/>
                </a:lnTo>
                <a:lnTo>
                  <a:pt x="3619604" y="71066"/>
                </a:lnTo>
                <a:lnTo>
                  <a:pt x="3645048" y="76207"/>
                </a:lnTo>
                <a:lnTo>
                  <a:pt x="3669771" y="81045"/>
                </a:lnTo>
                <a:lnTo>
                  <a:pt x="3716057" y="90184"/>
                </a:lnTo>
                <a:lnTo>
                  <a:pt x="3760144" y="98950"/>
                </a:lnTo>
                <a:lnTo>
                  <a:pt x="3803259" y="107549"/>
                </a:lnTo>
                <a:lnTo>
                  <a:pt x="3838414" y="116075"/>
                </a:lnTo>
                <a:lnTo>
                  <a:pt x="3878242" y="128808"/>
                </a:lnTo>
                <a:lnTo>
                  <a:pt x="3898550" y="138693"/>
                </a:lnTo>
                <a:lnTo>
                  <a:pt x="3936466" y="168036"/>
                </a:lnTo>
                <a:lnTo>
                  <a:pt x="3981090" y="204380"/>
                </a:lnTo>
                <a:lnTo>
                  <a:pt x="4018118" y="241834"/>
                </a:lnTo>
                <a:lnTo>
                  <a:pt x="4039047" y="280840"/>
                </a:lnTo>
                <a:lnTo>
                  <a:pt x="4046345" y="319209"/>
                </a:lnTo>
                <a:lnTo>
                  <a:pt x="4048509" y="364130"/>
                </a:lnTo>
                <a:lnTo>
                  <a:pt x="4049013" y="396622"/>
                </a:lnTo>
                <a:lnTo>
                  <a:pt x="4049239" y="430583"/>
                </a:lnTo>
                <a:lnTo>
                  <a:pt x="4049338" y="466844"/>
                </a:lnTo>
                <a:lnTo>
                  <a:pt x="4049382" y="506008"/>
                </a:lnTo>
                <a:lnTo>
                  <a:pt x="4049402" y="546227"/>
                </a:lnTo>
                <a:lnTo>
                  <a:pt x="4049413" y="585268"/>
                </a:lnTo>
                <a:lnTo>
                  <a:pt x="4049415" y="625668"/>
                </a:lnTo>
                <a:lnTo>
                  <a:pt x="4049416" y="667142"/>
                </a:lnTo>
                <a:lnTo>
                  <a:pt x="4049418" y="709094"/>
                </a:lnTo>
                <a:lnTo>
                  <a:pt x="4049418" y="755021"/>
                </a:lnTo>
                <a:lnTo>
                  <a:pt x="4049418" y="779121"/>
                </a:lnTo>
                <a:lnTo>
                  <a:pt x="4049418" y="803654"/>
                </a:lnTo>
                <a:lnTo>
                  <a:pt x="4049418" y="828477"/>
                </a:lnTo>
                <a:lnTo>
                  <a:pt x="4049418" y="853492"/>
                </a:lnTo>
                <a:lnTo>
                  <a:pt x="4049418" y="878636"/>
                </a:lnTo>
                <a:lnTo>
                  <a:pt x="4049418" y="903864"/>
                </a:lnTo>
                <a:lnTo>
                  <a:pt x="4049418" y="929150"/>
                </a:lnTo>
                <a:lnTo>
                  <a:pt x="4049418" y="955179"/>
                </a:lnTo>
                <a:lnTo>
                  <a:pt x="4049418" y="981705"/>
                </a:lnTo>
                <a:lnTo>
                  <a:pt x="4049418" y="1008561"/>
                </a:lnTo>
                <a:lnTo>
                  <a:pt x="4049418" y="1036342"/>
                </a:lnTo>
                <a:lnTo>
                  <a:pt x="4049418" y="1064741"/>
                </a:lnTo>
                <a:lnTo>
                  <a:pt x="4049418" y="1093551"/>
                </a:lnTo>
                <a:lnTo>
                  <a:pt x="4049418" y="1124047"/>
                </a:lnTo>
                <a:lnTo>
                  <a:pt x="4049418" y="1155667"/>
                </a:lnTo>
                <a:lnTo>
                  <a:pt x="4049418" y="1188035"/>
                </a:lnTo>
                <a:lnTo>
                  <a:pt x="4049418" y="1220197"/>
                </a:lnTo>
                <a:lnTo>
                  <a:pt x="4049418" y="1252222"/>
                </a:lnTo>
                <a:lnTo>
                  <a:pt x="4049418" y="1284155"/>
                </a:lnTo>
                <a:lnTo>
                  <a:pt x="4049418" y="1318144"/>
                </a:lnTo>
                <a:lnTo>
                  <a:pt x="4049418" y="1353503"/>
                </a:lnTo>
                <a:lnTo>
                  <a:pt x="4049418" y="1389776"/>
                </a:lnTo>
                <a:lnTo>
                  <a:pt x="4049418" y="1427364"/>
                </a:lnTo>
                <a:lnTo>
                  <a:pt x="4049418" y="1465828"/>
                </a:lnTo>
                <a:lnTo>
                  <a:pt x="4049418" y="1504876"/>
                </a:lnTo>
                <a:lnTo>
                  <a:pt x="4049418" y="1544313"/>
                </a:lnTo>
                <a:lnTo>
                  <a:pt x="4049418" y="1584010"/>
                </a:lnTo>
                <a:lnTo>
                  <a:pt x="4049418" y="1623881"/>
                </a:lnTo>
                <a:lnTo>
                  <a:pt x="4049418" y="1665983"/>
                </a:lnTo>
                <a:lnTo>
                  <a:pt x="4049418" y="1709574"/>
                </a:lnTo>
                <a:lnTo>
                  <a:pt x="4049418" y="1754157"/>
                </a:lnTo>
                <a:lnTo>
                  <a:pt x="4049418" y="1800812"/>
                </a:lnTo>
                <a:lnTo>
                  <a:pt x="4049418" y="1848848"/>
                </a:lnTo>
                <a:lnTo>
                  <a:pt x="4049418" y="1897806"/>
                </a:lnTo>
                <a:lnTo>
                  <a:pt x="4049418" y="1946672"/>
                </a:lnTo>
                <a:lnTo>
                  <a:pt x="4049418" y="1995478"/>
                </a:lnTo>
                <a:lnTo>
                  <a:pt x="4049418" y="2044243"/>
                </a:lnTo>
                <a:lnTo>
                  <a:pt x="4049418" y="2094391"/>
                </a:lnTo>
                <a:lnTo>
                  <a:pt x="4049418" y="2145462"/>
                </a:lnTo>
                <a:lnTo>
                  <a:pt x="4049418" y="2197149"/>
                </a:lnTo>
                <a:lnTo>
                  <a:pt x="4049418" y="2249951"/>
                </a:lnTo>
                <a:lnTo>
                  <a:pt x="4049418" y="2303497"/>
                </a:lnTo>
                <a:lnTo>
                  <a:pt x="4049418" y="2357539"/>
                </a:lnTo>
                <a:lnTo>
                  <a:pt x="4049418" y="2411911"/>
                </a:lnTo>
                <a:lnTo>
                  <a:pt x="4049418" y="2466503"/>
                </a:lnTo>
                <a:lnTo>
                  <a:pt x="4049418" y="2521243"/>
                </a:lnTo>
                <a:lnTo>
                  <a:pt x="4049418" y="2576786"/>
                </a:lnTo>
                <a:lnTo>
                  <a:pt x="4049418" y="2632864"/>
                </a:lnTo>
                <a:lnTo>
                  <a:pt x="4049418" y="2689300"/>
                </a:lnTo>
                <a:lnTo>
                  <a:pt x="4049418" y="2743857"/>
                </a:lnTo>
                <a:lnTo>
                  <a:pt x="4049418" y="2797162"/>
                </a:lnTo>
                <a:lnTo>
                  <a:pt x="4049418" y="2849632"/>
                </a:lnTo>
                <a:lnTo>
                  <a:pt x="4049418" y="2899428"/>
                </a:lnTo>
                <a:lnTo>
                  <a:pt x="4049418" y="2947443"/>
                </a:lnTo>
                <a:lnTo>
                  <a:pt x="4049418" y="2994269"/>
                </a:lnTo>
                <a:lnTo>
                  <a:pt x="4049418" y="3041009"/>
                </a:lnTo>
                <a:lnTo>
                  <a:pt x="4049418" y="3087691"/>
                </a:lnTo>
                <a:lnTo>
                  <a:pt x="4049418" y="3134335"/>
                </a:lnTo>
                <a:lnTo>
                  <a:pt x="4049418" y="3178130"/>
                </a:lnTo>
                <a:lnTo>
                  <a:pt x="4049418" y="3220028"/>
                </a:lnTo>
                <a:lnTo>
                  <a:pt x="4049418" y="3260659"/>
                </a:lnTo>
                <a:lnTo>
                  <a:pt x="4049418" y="3300447"/>
                </a:lnTo>
                <a:lnTo>
                  <a:pt x="4049418" y="3339672"/>
                </a:lnTo>
                <a:lnTo>
                  <a:pt x="4049418" y="3378522"/>
                </a:lnTo>
                <a:lnTo>
                  <a:pt x="4048007" y="3415006"/>
                </a:lnTo>
                <a:lnTo>
                  <a:pt x="4045655" y="3449911"/>
                </a:lnTo>
                <a:lnTo>
                  <a:pt x="4042677" y="3483765"/>
                </a:lnTo>
                <a:lnTo>
                  <a:pt x="4037161" y="3516211"/>
                </a:lnTo>
                <a:lnTo>
                  <a:pt x="4029959" y="3547721"/>
                </a:lnTo>
                <a:lnTo>
                  <a:pt x="4021628" y="3578604"/>
                </a:lnTo>
                <a:lnTo>
                  <a:pt x="4012547" y="3607660"/>
                </a:lnTo>
                <a:lnTo>
                  <a:pt x="4002964" y="3635497"/>
                </a:lnTo>
                <a:lnTo>
                  <a:pt x="3993049" y="3662522"/>
                </a:lnTo>
                <a:lnTo>
                  <a:pt x="3974506" y="3707602"/>
                </a:lnTo>
                <a:lnTo>
                  <a:pt x="3956151" y="3747158"/>
                </a:lnTo>
                <a:lnTo>
                  <a:pt x="3936234" y="3785904"/>
                </a:lnTo>
                <a:lnTo>
                  <a:pt x="3915623" y="3820529"/>
                </a:lnTo>
                <a:lnTo>
                  <a:pt x="3886067" y="3867788"/>
                </a:lnTo>
                <a:lnTo>
                  <a:pt x="3866045" y="3896668"/>
                </a:lnTo>
                <a:lnTo>
                  <a:pt x="3827005" y="3932055"/>
                </a:lnTo>
                <a:lnTo>
                  <a:pt x="3783454" y="3960727"/>
                </a:lnTo>
                <a:lnTo>
                  <a:pt x="3751530" y="3978426"/>
                </a:lnTo>
                <a:lnTo>
                  <a:pt x="3714764" y="3993818"/>
                </a:lnTo>
                <a:lnTo>
                  <a:pt x="3675610" y="4007715"/>
                </a:lnTo>
                <a:lnTo>
                  <a:pt x="3637043" y="4020946"/>
                </a:lnTo>
                <a:lnTo>
                  <a:pt x="3598733" y="4032002"/>
                </a:lnTo>
                <a:lnTo>
                  <a:pt x="3558425" y="4042324"/>
                </a:lnTo>
                <a:lnTo>
                  <a:pt x="3512288" y="4053966"/>
                </a:lnTo>
                <a:lnTo>
                  <a:pt x="3488131" y="4059329"/>
                </a:lnTo>
                <a:lnTo>
                  <a:pt x="3463559" y="4064316"/>
                </a:lnTo>
                <a:lnTo>
                  <a:pt x="3438713" y="4069051"/>
                </a:lnTo>
                <a:lnTo>
                  <a:pt x="3412270" y="4073619"/>
                </a:lnTo>
                <a:lnTo>
                  <a:pt x="3384763" y="4078076"/>
                </a:lnTo>
                <a:lnTo>
                  <a:pt x="3356549" y="4082457"/>
                </a:lnTo>
                <a:lnTo>
                  <a:pt x="3327155" y="4086790"/>
                </a:lnTo>
                <a:lnTo>
                  <a:pt x="3296976" y="4091089"/>
                </a:lnTo>
                <a:lnTo>
                  <a:pt x="3266273" y="4095367"/>
                </a:lnTo>
                <a:lnTo>
                  <a:pt x="3235221" y="4101041"/>
                </a:lnTo>
                <a:lnTo>
                  <a:pt x="3203936" y="4107646"/>
                </a:lnTo>
                <a:lnTo>
                  <a:pt x="3172497" y="4114871"/>
                </a:lnTo>
                <a:lnTo>
                  <a:pt x="3142366" y="4121098"/>
                </a:lnTo>
                <a:lnTo>
                  <a:pt x="3113105" y="4126662"/>
                </a:lnTo>
                <a:lnTo>
                  <a:pt x="3084426" y="4131782"/>
                </a:lnTo>
                <a:lnTo>
                  <a:pt x="3054018" y="4137312"/>
                </a:lnTo>
                <a:lnTo>
                  <a:pt x="3022457" y="4143116"/>
                </a:lnTo>
                <a:lnTo>
                  <a:pt x="2990127" y="4149101"/>
                </a:lnTo>
                <a:lnTo>
                  <a:pt x="2957992" y="4155208"/>
                </a:lnTo>
                <a:lnTo>
                  <a:pt x="2925983" y="4161396"/>
                </a:lnTo>
                <a:lnTo>
                  <a:pt x="2894062" y="4167637"/>
                </a:lnTo>
                <a:lnTo>
                  <a:pt x="2862197" y="4174622"/>
                </a:lnTo>
                <a:lnTo>
                  <a:pt x="2830371" y="4182099"/>
                </a:lnTo>
                <a:lnTo>
                  <a:pt x="2798570" y="4189907"/>
                </a:lnTo>
                <a:lnTo>
                  <a:pt x="2764669" y="4197229"/>
                </a:lnTo>
                <a:lnTo>
                  <a:pt x="2729370" y="4204226"/>
                </a:lnTo>
                <a:lnTo>
                  <a:pt x="2693136" y="4211008"/>
                </a:lnTo>
                <a:lnTo>
                  <a:pt x="2657691" y="4217646"/>
                </a:lnTo>
                <a:lnTo>
                  <a:pt x="2622772" y="4224188"/>
                </a:lnTo>
                <a:lnTo>
                  <a:pt x="2588204" y="4230665"/>
                </a:lnTo>
                <a:lnTo>
                  <a:pt x="2553164" y="4237101"/>
                </a:lnTo>
                <a:lnTo>
                  <a:pt x="2517811" y="4243508"/>
                </a:lnTo>
                <a:lnTo>
                  <a:pt x="2482246" y="4249896"/>
                </a:lnTo>
                <a:lnTo>
                  <a:pt x="2445837" y="4256272"/>
                </a:lnTo>
                <a:lnTo>
                  <a:pt x="2408864" y="4262639"/>
                </a:lnTo>
                <a:lnTo>
                  <a:pt x="2371515" y="4269000"/>
                </a:lnTo>
                <a:lnTo>
                  <a:pt x="2335327" y="4274652"/>
                </a:lnTo>
                <a:lnTo>
                  <a:pt x="2299913" y="4279831"/>
                </a:lnTo>
                <a:lnTo>
                  <a:pt x="2265015" y="4284694"/>
                </a:lnTo>
                <a:lnTo>
                  <a:pt x="2229755" y="4288642"/>
                </a:lnTo>
                <a:lnTo>
                  <a:pt x="2194254" y="4291980"/>
                </a:lnTo>
                <a:lnTo>
                  <a:pt x="2158592" y="4294911"/>
                </a:lnTo>
                <a:lnTo>
                  <a:pt x="2124939" y="4297570"/>
                </a:lnTo>
                <a:lnTo>
                  <a:pt x="2092627" y="4300048"/>
                </a:lnTo>
                <a:lnTo>
                  <a:pt x="2061207" y="4302406"/>
                </a:lnTo>
                <a:lnTo>
                  <a:pt x="2030382" y="4303273"/>
                </a:lnTo>
                <a:lnTo>
                  <a:pt x="1999955" y="4303144"/>
                </a:lnTo>
                <a:lnTo>
                  <a:pt x="1969793" y="4302354"/>
                </a:lnTo>
                <a:lnTo>
                  <a:pt x="1941218" y="4300415"/>
                </a:lnTo>
                <a:lnTo>
                  <a:pt x="1913701" y="4297712"/>
                </a:lnTo>
                <a:lnTo>
                  <a:pt x="1886890" y="4294499"/>
                </a:lnTo>
                <a:lnTo>
                  <a:pt x="1840167" y="4287165"/>
                </a:lnTo>
                <a:lnTo>
                  <a:pt x="1798234" y="4278497"/>
                </a:lnTo>
                <a:lnTo>
                  <a:pt x="1758430" y="4267589"/>
                </a:lnTo>
                <a:lnTo>
                  <a:pt x="1721455" y="4255685"/>
                </a:lnTo>
                <a:lnTo>
                  <a:pt x="1684796" y="4244044"/>
                </a:lnTo>
                <a:lnTo>
                  <a:pt x="1644985" y="4234167"/>
                </a:lnTo>
                <a:lnTo>
                  <a:pt x="1609416" y="4225074"/>
                </a:lnTo>
                <a:lnTo>
                  <a:pt x="1565387" y="4210140"/>
                </a:lnTo>
                <a:lnTo>
                  <a:pt x="1531882" y="4190427"/>
                </a:lnTo>
                <a:lnTo>
                  <a:pt x="1513758" y="4173413"/>
                </a:lnTo>
                <a:lnTo>
                  <a:pt x="1490243" y="4138623"/>
                </a:lnTo>
                <a:lnTo>
                  <a:pt x="1463676" y="4093193"/>
                </a:lnTo>
                <a:lnTo>
                  <a:pt x="1451223" y="4060584"/>
                </a:lnTo>
                <a:lnTo>
                  <a:pt x="1439104" y="4023512"/>
                </a:lnTo>
                <a:lnTo>
                  <a:pt x="1425956" y="3983517"/>
                </a:lnTo>
                <a:lnTo>
                  <a:pt x="1410705" y="3942224"/>
                </a:lnTo>
                <a:lnTo>
                  <a:pt x="1398284" y="3898470"/>
                </a:lnTo>
                <a:lnTo>
                  <a:pt x="1389470" y="3852449"/>
                </a:lnTo>
                <a:lnTo>
                  <a:pt x="1387119" y="3828323"/>
                </a:lnTo>
                <a:lnTo>
                  <a:pt x="1385552" y="3803773"/>
                </a:lnTo>
                <a:lnTo>
                  <a:pt x="1385212" y="3777528"/>
                </a:lnTo>
                <a:lnTo>
                  <a:pt x="1385691" y="3750153"/>
                </a:lnTo>
                <a:lnTo>
                  <a:pt x="1386717" y="3722026"/>
                </a:lnTo>
                <a:lnTo>
                  <a:pt x="1387401" y="3694102"/>
                </a:lnTo>
                <a:lnTo>
                  <a:pt x="1387856" y="3666315"/>
                </a:lnTo>
                <a:lnTo>
                  <a:pt x="1388160" y="3638616"/>
                </a:lnTo>
                <a:lnTo>
                  <a:pt x="1389773" y="3610274"/>
                </a:lnTo>
                <a:lnTo>
                  <a:pt x="1392261" y="3581501"/>
                </a:lnTo>
                <a:lnTo>
                  <a:pt x="1395330" y="3552441"/>
                </a:lnTo>
                <a:lnTo>
                  <a:pt x="1398787" y="3523190"/>
                </a:lnTo>
                <a:lnTo>
                  <a:pt x="1402502" y="3493812"/>
                </a:lnTo>
                <a:lnTo>
                  <a:pt x="1406390" y="3464349"/>
                </a:lnTo>
                <a:lnTo>
                  <a:pt x="1411099" y="3435534"/>
                </a:lnTo>
                <a:lnTo>
                  <a:pt x="1416355" y="3407153"/>
                </a:lnTo>
                <a:lnTo>
                  <a:pt x="1421976" y="3379059"/>
                </a:lnTo>
                <a:lnTo>
                  <a:pt x="1427134" y="3350452"/>
                </a:lnTo>
                <a:lnTo>
                  <a:pt x="1431985" y="3321503"/>
                </a:lnTo>
                <a:lnTo>
                  <a:pt x="1436629" y="3292326"/>
                </a:lnTo>
                <a:lnTo>
                  <a:pt x="1442548" y="3263702"/>
                </a:lnTo>
                <a:lnTo>
                  <a:pt x="1449315" y="3235448"/>
                </a:lnTo>
                <a:lnTo>
                  <a:pt x="1456650" y="3207439"/>
                </a:lnTo>
                <a:lnTo>
                  <a:pt x="1462950" y="3178889"/>
                </a:lnTo>
                <a:lnTo>
                  <a:pt x="1468561" y="3149978"/>
                </a:lnTo>
                <a:lnTo>
                  <a:pt x="1473714" y="3120826"/>
                </a:lnTo>
                <a:lnTo>
                  <a:pt x="1479969" y="3092219"/>
                </a:lnTo>
                <a:lnTo>
                  <a:pt x="1486964" y="3063975"/>
                </a:lnTo>
                <a:lnTo>
                  <a:pt x="1494448" y="3035974"/>
                </a:lnTo>
                <a:lnTo>
                  <a:pt x="1501554" y="3008134"/>
                </a:lnTo>
                <a:lnTo>
                  <a:pt x="1508410" y="2980402"/>
                </a:lnTo>
                <a:lnTo>
                  <a:pt x="1515095" y="2952742"/>
                </a:lnTo>
                <a:lnTo>
                  <a:pt x="1520964" y="2925835"/>
                </a:lnTo>
                <a:lnTo>
                  <a:pt x="1526288" y="2899430"/>
                </a:lnTo>
                <a:lnTo>
                  <a:pt x="1531248" y="2873361"/>
                </a:lnTo>
                <a:lnTo>
                  <a:pt x="1535965" y="2847515"/>
                </a:lnTo>
                <a:lnTo>
                  <a:pt x="1540522" y="2821817"/>
                </a:lnTo>
                <a:lnTo>
                  <a:pt x="1544970" y="2796219"/>
                </a:lnTo>
                <a:lnTo>
                  <a:pt x="1549348" y="2770687"/>
                </a:lnTo>
                <a:lnTo>
                  <a:pt x="1553677" y="2745198"/>
                </a:lnTo>
                <a:lnTo>
                  <a:pt x="1557974" y="2719739"/>
                </a:lnTo>
                <a:lnTo>
                  <a:pt x="1562250" y="2695006"/>
                </a:lnTo>
                <a:lnTo>
                  <a:pt x="1566511" y="2670756"/>
                </a:lnTo>
                <a:lnTo>
                  <a:pt x="1570763" y="2646828"/>
                </a:lnTo>
                <a:lnTo>
                  <a:pt x="1575009" y="2622409"/>
                </a:lnTo>
                <a:lnTo>
                  <a:pt x="1579250" y="2597664"/>
                </a:lnTo>
                <a:lnTo>
                  <a:pt x="1583489" y="2572700"/>
                </a:lnTo>
                <a:lnTo>
                  <a:pt x="1587727" y="2548296"/>
                </a:lnTo>
                <a:lnTo>
                  <a:pt x="1591963" y="2524266"/>
                </a:lnTo>
                <a:lnTo>
                  <a:pt x="1599727" y="2477575"/>
                </a:lnTo>
                <a:lnTo>
                  <a:pt x="1605529" y="2433305"/>
                </a:lnTo>
                <a:lnTo>
                  <a:pt x="1608579" y="2390111"/>
                </a:lnTo>
                <a:lnTo>
                  <a:pt x="1608522" y="2348100"/>
                </a:lnTo>
                <a:lnTo>
                  <a:pt x="1603794" y="2308262"/>
                </a:lnTo>
                <a:lnTo>
                  <a:pt x="1596989" y="2267508"/>
                </a:lnTo>
                <a:lnTo>
                  <a:pt x="1589260" y="2225877"/>
                </a:lnTo>
                <a:lnTo>
                  <a:pt x="1581121" y="2183856"/>
                </a:lnTo>
                <a:lnTo>
                  <a:pt x="1569038" y="2143542"/>
                </a:lnTo>
                <a:lnTo>
                  <a:pt x="1553556" y="2104459"/>
                </a:lnTo>
                <a:lnTo>
                  <a:pt x="1534914" y="2065922"/>
                </a:lnTo>
                <a:lnTo>
                  <a:pt x="1511107" y="2027627"/>
                </a:lnTo>
                <a:lnTo>
                  <a:pt x="1482651" y="1990146"/>
                </a:lnTo>
                <a:lnTo>
                  <a:pt x="1448839" y="1954674"/>
                </a:lnTo>
                <a:lnTo>
                  <a:pt x="1410762" y="1920093"/>
                </a:lnTo>
                <a:lnTo>
                  <a:pt x="1370320" y="1885909"/>
                </a:lnTo>
                <a:lnTo>
                  <a:pt x="1328827" y="1851901"/>
                </a:lnTo>
                <a:lnTo>
                  <a:pt x="1281223" y="1819854"/>
                </a:lnTo>
                <a:lnTo>
                  <a:pt x="1255689" y="1804393"/>
                </a:lnTo>
                <a:lnTo>
                  <a:pt x="1228787" y="1789147"/>
                </a:lnTo>
                <a:lnTo>
                  <a:pt x="1200975" y="1774044"/>
                </a:lnTo>
                <a:lnTo>
                  <a:pt x="1172556" y="1759037"/>
                </a:lnTo>
                <a:lnTo>
                  <a:pt x="1143027" y="1745504"/>
                </a:lnTo>
                <a:lnTo>
                  <a:pt x="1112757" y="1732955"/>
                </a:lnTo>
                <a:lnTo>
                  <a:pt x="1081994" y="1721060"/>
                </a:lnTo>
                <a:lnTo>
                  <a:pt x="1050196" y="1710308"/>
                </a:lnTo>
                <a:lnTo>
                  <a:pt x="1017709" y="1700318"/>
                </a:lnTo>
                <a:lnTo>
                  <a:pt x="984762" y="1690836"/>
                </a:lnTo>
                <a:lnTo>
                  <a:pt x="950803" y="1681693"/>
                </a:lnTo>
                <a:lnTo>
                  <a:pt x="916169" y="1672775"/>
                </a:lnTo>
                <a:lnTo>
                  <a:pt x="881085" y="1664007"/>
                </a:lnTo>
                <a:lnTo>
                  <a:pt x="844996" y="1655340"/>
                </a:lnTo>
                <a:lnTo>
                  <a:pt x="808237" y="1646739"/>
                </a:lnTo>
                <a:lnTo>
                  <a:pt x="771031" y="1638184"/>
                </a:lnTo>
                <a:lnTo>
                  <a:pt x="734231" y="1629658"/>
                </a:lnTo>
                <a:lnTo>
                  <a:pt x="697706" y="1621151"/>
                </a:lnTo>
                <a:lnTo>
                  <a:pt x="661359" y="1612658"/>
                </a:lnTo>
                <a:lnTo>
                  <a:pt x="626546" y="1603468"/>
                </a:lnTo>
                <a:lnTo>
                  <a:pt x="592754" y="1593814"/>
                </a:lnTo>
                <a:lnTo>
                  <a:pt x="559642" y="1583850"/>
                </a:lnTo>
                <a:lnTo>
                  <a:pt x="527689" y="1572974"/>
                </a:lnTo>
                <a:lnTo>
                  <a:pt x="496509" y="1561490"/>
                </a:lnTo>
                <a:lnTo>
                  <a:pt x="465846" y="1549601"/>
                </a:lnTo>
                <a:lnTo>
                  <a:pt x="437642" y="1536735"/>
                </a:lnTo>
                <a:lnTo>
                  <a:pt x="411079" y="1523220"/>
                </a:lnTo>
                <a:lnTo>
                  <a:pt x="385608" y="1509270"/>
                </a:lnTo>
                <a:lnTo>
                  <a:pt x="338493" y="1478719"/>
                </a:lnTo>
                <a:lnTo>
                  <a:pt x="294740" y="1446326"/>
                </a:lnTo>
                <a:lnTo>
                  <a:pt x="254128" y="1413115"/>
                </a:lnTo>
                <a:lnTo>
                  <a:pt x="218674" y="1373895"/>
                </a:lnTo>
                <a:lnTo>
                  <a:pt x="187160" y="1330593"/>
                </a:lnTo>
                <a:lnTo>
                  <a:pt x="159042" y="1285477"/>
                </a:lnTo>
                <a:lnTo>
                  <a:pt x="146323" y="1261876"/>
                </a:lnTo>
                <a:lnTo>
                  <a:pt x="134316" y="1237674"/>
                </a:lnTo>
                <a:lnTo>
                  <a:pt x="122783" y="1213073"/>
                </a:lnTo>
                <a:lnTo>
                  <a:pt x="111567" y="1188206"/>
                </a:lnTo>
                <a:lnTo>
                  <a:pt x="100561" y="1163162"/>
                </a:lnTo>
                <a:lnTo>
                  <a:pt x="89696" y="1137998"/>
                </a:lnTo>
                <a:lnTo>
                  <a:pt x="81042" y="1112051"/>
                </a:lnTo>
                <a:lnTo>
                  <a:pt x="73862" y="1085580"/>
                </a:lnTo>
                <a:lnTo>
                  <a:pt x="67664" y="1058761"/>
                </a:lnTo>
                <a:lnTo>
                  <a:pt x="63533" y="1031003"/>
                </a:lnTo>
                <a:lnTo>
                  <a:pt x="60777" y="1002620"/>
                </a:lnTo>
                <a:lnTo>
                  <a:pt x="58941" y="973821"/>
                </a:lnTo>
                <a:lnTo>
                  <a:pt x="57717" y="945449"/>
                </a:lnTo>
                <a:lnTo>
                  <a:pt x="56900" y="917363"/>
                </a:lnTo>
                <a:lnTo>
                  <a:pt x="56356" y="889465"/>
                </a:lnTo>
                <a:lnTo>
                  <a:pt x="55994" y="860284"/>
                </a:lnTo>
                <a:lnTo>
                  <a:pt x="55752" y="830247"/>
                </a:lnTo>
                <a:lnTo>
                  <a:pt x="55590" y="799638"/>
                </a:lnTo>
                <a:lnTo>
                  <a:pt x="55483" y="768650"/>
                </a:lnTo>
                <a:lnTo>
                  <a:pt x="55411" y="737407"/>
                </a:lnTo>
                <a:lnTo>
                  <a:pt x="55363" y="705995"/>
                </a:lnTo>
                <a:lnTo>
                  <a:pt x="55331" y="673060"/>
                </a:lnTo>
                <a:lnTo>
                  <a:pt x="55310" y="639108"/>
                </a:lnTo>
                <a:lnTo>
                  <a:pt x="55296" y="604479"/>
                </a:lnTo>
                <a:lnTo>
                  <a:pt x="55991" y="570105"/>
                </a:lnTo>
                <a:lnTo>
                  <a:pt x="57162" y="535899"/>
                </a:lnTo>
                <a:lnTo>
                  <a:pt x="58647" y="501807"/>
                </a:lnTo>
                <a:lnTo>
                  <a:pt x="62459" y="468495"/>
                </a:lnTo>
                <a:lnTo>
                  <a:pt x="67823" y="435704"/>
                </a:lnTo>
                <a:lnTo>
                  <a:pt x="74221" y="403260"/>
                </a:lnTo>
                <a:lnTo>
                  <a:pt x="81309" y="372459"/>
                </a:lnTo>
                <a:lnTo>
                  <a:pt x="88857" y="342752"/>
                </a:lnTo>
                <a:lnTo>
                  <a:pt x="96710" y="313775"/>
                </a:lnTo>
                <a:lnTo>
                  <a:pt x="112418" y="2558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0" name="SMARTInkShape-Group621"/>
          <p:cNvGrpSpPr/>
          <p:nvPr/>
        </p:nvGrpSpPr>
        <p:grpSpPr>
          <a:xfrm>
            <a:off x="1562100" y="152400"/>
            <a:ext cx="2561707" cy="400051"/>
            <a:chOff x="1562100" y="152400"/>
            <a:chExt cx="2561707" cy="400051"/>
          </a:xfrm>
        </p:grpSpPr>
        <p:sp>
          <p:nvSpPr>
            <p:cNvPr id="173" name="SMARTInkShape-3834"/>
            <p:cNvSpPr/>
            <p:nvPr>
              <p:custDataLst>
                <p:tags r:id="rId57"/>
              </p:custDataLst>
            </p:nvPr>
          </p:nvSpPr>
          <p:spPr>
            <a:xfrm>
              <a:off x="3184329" y="429147"/>
              <a:ext cx="517722" cy="103277"/>
            </a:xfrm>
            <a:custGeom>
              <a:avLst/>
              <a:gdLst/>
              <a:ahLst/>
              <a:cxnLst/>
              <a:rect l="0" t="0" r="0" b="0"/>
              <a:pathLst>
                <a:path w="517722" h="103277">
                  <a:moveTo>
                    <a:pt x="3371" y="40753"/>
                  </a:moveTo>
                  <a:lnTo>
                    <a:pt x="3371" y="40753"/>
                  </a:lnTo>
                  <a:lnTo>
                    <a:pt x="0" y="37382"/>
                  </a:lnTo>
                  <a:lnTo>
                    <a:pt x="418" y="36389"/>
                  </a:lnTo>
                  <a:lnTo>
                    <a:pt x="4646" y="35286"/>
                  </a:lnTo>
                  <a:lnTo>
                    <a:pt x="38556" y="31293"/>
                  </a:lnTo>
                  <a:lnTo>
                    <a:pt x="59989" y="29508"/>
                  </a:lnTo>
                  <a:lnTo>
                    <a:pt x="86272" y="27612"/>
                  </a:lnTo>
                  <a:lnTo>
                    <a:pt x="115788" y="25642"/>
                  </a:lnTo>
                  <a:lnTo>
                    <a:pt x="148166" y="22918"/>
                  </a:lnTo>
                  <a:lnTo>
                    <a:pt x="182451" y="19691"/>
                  </a:lnTo>
                  <a:lnTo>
                    <a:pt x="218008" y="16128"/>
                  </a:lnTo>
                  <a:lnTo>
                    <a:pt x="253706" y="13048"/>
                  </a:lnTo>
                  <a:lnTo>
                    <a:pt x="289500" y="10288"/>
                  </a:lnTo>
                  <a:lnTo>
                    <a:pt x="325357" y="7743"/>
                  </a:lnTo>
                  <a:lnTo>
                    <a:pt x="355612" y="5341"/>
                  </a:lnTo>
                  <a:lnTo>
                    <a:pt x="382131" y="3034"/>
                  </a:lnTo>
                  <a:lnTo>
                    <a:pt x="422886" y="0"/>
                  </a:lnTo>
                  <a:lnTo>
                    <a:pt x="443352" y="1003"/>
                  </a:lnTo>
                  <a:lnTo>
                    <a:pt x="446269" y="2259"/>
                  </a:lnTo>
                  <a:lnTo>
                    <a:pt x="445392" y="3801"/>
                  </a:lnTo>
                  <a:lnTo>
                    <a:pt x="400109" y="21459"/>
                  </a:lnTo>
                  <a:lnTo>
                    <a:pt x="375813" y="29302"/>
                  </a:lnTo>
                  <a:lnTo>
                    <a:pt x="346916" y="38058"/>
                  </a:lnTo>
                  <a:lnTo>
                    <a:pt x="314951" y="47423"/>
                  </a:lnTo>
                  <a:lnTo>
                    <a:pt x="279530" y="56488"/>
                  </a:lnTo>
                  <a:lnTo>
                    <a:pt x="241805" y="65354"/>
                  </a:lnTo>
                  <a:lnTo>
                    <a:pt x="202543" y="74087"/>
                  </a:lnTo>
                  <a:lnTo>
                    <a:pt x="165786" y="81320"/>
                  </a:lnTo>
                  <a:lnTo>
                    <a:pt x="130698" y="87553"/>
                  </a:lnTo>
                  <a:lnTo>
                    <a:pt x="96722" y="93120"/>
                  </a:lnTo>
                  <a:lnTo>
                    <a:pt x="51446" y="99305"/>
                  </a:lnTo>
                  <a:lnTo>
                    <a:pt x="23260" y="102787"/>
                  </a:lnTo>
                  <a:lnTo>
                    <a:pt x="22980" y="103276"/>
                  </a:lnTo>
                  <a:lnTo>
                    <a:pt x="50892" y="101937"/>
                  </a:lnTo>
                  <a:lnTo>
                    <a:pt x="73151" y="100592"/>
                  </a:lnTo>
                  <a:lnTo>
                    <a:pt x="104219" y="96874"/>
                  </a:lnTo>
                  <a:lnTo>
                    <a:pt x="141159" y="91572"/>
                  </a:lnTo>
                  <a:lnTo>
                    <a:pt x="182013" y="85216"/>
                  </a:lnTo>
                  <a:lnTo>
                    <a:pt x="225477" y="78156"/>
                  </a:lnTo>
                  <a:lnTo>
                    <a:pt x="270680" y="70627"/>
                  </a:lnTo>
                  <a:lnTo>
                    <a:pt x="317044" y="62786"/>
                  </a:lnTo>
                  <a:lnTo>
                    <a:pt x="359948" y="56853"/>
                  </a:lnTo>
                  <a:lnTo>
                    <a:pt x="400544" y="52192"/>
                  </a:lnTo>
                  <a:lnTo>
                    <a:pt x="439603" y="48379"/>
                  </a:lnTo>
                  <a:lnTo>
                    <a:pt x="517721" y="40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835"/>
            <p:cNvSpPr/>
            <p:nvPr>
              <p:custDataLst>
                <p:tags r:id="rId58"/>
              </p:custDataLst>
            </p:nvPr>
          </p:nvSpPr>
          <p:spPr>
            <a:xfrm>
              <a:off x="3981450" y="152400"/>
              <a:ext cx="142357" cy="260351"/>
            </a:xfrm>
            <a:custGeom>
              <a:avLst/>
              <a:gdLst/>
              <a:ahLst/>
              <a:cxnLst/>
              <a:rect l="0" t="0" r="0" b="0"/>
              <a:pathLst>
                <a:path w="142357" h="260351">
                  <a:moveTo>
                    <a:pt x="101600" y="0"/>
                  </a:moveTo>
                  <a:lnTo>
                    <a:pt x="101600" y="0"/>
                  </a:lnTo>
                  <a:lnTo>
                    <a:pt x="115084" y="10113"/>
                  </a:lnTo>
                  <a:lnTo>
                    <a:pt x="133582" y="39999"/>
                  </a:lnTo>
                  <a:lnTo>
                    <a:pt x="142356" y="83505"/>
                  </a:lnTo>
                  <a:lnTo>
                    <a:pt x="135000" y="117547"/>
                  </a:lnTo>
                  <a:lnTo>
                    <a:pt x="117856" y="153137"/>
                  </a:lnTo>
                  <a:lnTo>
                    <a:pt x="91421" y="187770"/>
                  </a:lnTo>
                  <a:lnTo>
                    <a:pt x="57094" y="218215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836"/>
            <p:cNvSpPr/>
            <p:nvPr>
              <p:custDataLst>
                <p:tags r:id="rId59"/>
              </p:custDataLst>
            </p:nvPr>
          </p:nvSpPr>
          <p:spPr>
            <a:xfrm>
              <a:off x="1562100" y="254960"/>
              <a:ext cx="209551" cy="227641"/>
            </a:xfrm>
            <a:custGeom>
              <a:avLst/>
              <a:gdLst/>
              <a:ahLst/>
              <a:cxnLst/>
              <a:rect l="0" t="0" r="0" b="0"/>
              <a:pathLst>
                <a:path w="209551" h="227641">
                  <a:moveTo>
                    <a:pt x="0" y="11740"/>
                  </a:moveTo>
                  <a:lnTo>
                    <a:pt x="0" y="11740"/>
                  </a:lnTo>
                  <a:lnTo>
                    <a:pt x="0" y="2281"/>
                  </a:lnTo>
                  <a:lnTo>
                    <a:pt x="706" y="1200"/>
                  </a:lnTo>
                  <a:lnTo>
                    <a:pt x="1882" y="480"/>
                  </a:lnTo>
                  <a:lnTo>
                    <a:pt x="3371" y="0"/>
                  </a:lnTo>
                  <a:lnTo>
                    <a:pt x="18951" y="6066"/>
                  </a:lnTo>
                  <a:lnTo>
                    <a:pt x="66483" y="52438"/>
                  </a:lnTo>
                  <a:lnTo>
                    <a:pt x="102484" y="90591"/>
                  </a:lnTo>
                  <a:lnTo>
                    <a:pt x="138080" y="133176"/>
                  </a:lnTo>
                  <a:lnTo>
                    <a:pt x="169089" y="173310"/>
                  </a:lnTo>
                  <a:lnTo>
                    <a:pt x="209550" y="227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837"/>
            <p:cNvSpPr/>
            <p:nvPr>
              <p:custDataLst>
                <p:tags r:id="rId60"/>
              </p:custDataLst>
            </p:nvPr>
          </p:nvSpPr>
          <p:spPr>
            <a:xfrm>
              <a:off x="1619201" y="228600"/>
              <a:ext cx="152450" cy="311151"/>
            </a:xfrm>
            <a:custGeom>
              <a:avLst/>
              <a:gdLst/>
              <a:ahLst/>
              <a:cxnLst/>
              <a:rect l="0" t="0" r="0" b="0"/>
              <a:pathLst>
                <a:path w="152450" h="311151">
                  <a:moveTo>
                    <a:pt x="152449" y="0"/>
                  </a:moveTo>
                  <a:lnTo>
                    <a:pt x="152449" y="0"/>
                  </a:lnTo>
                  <a:lnTo>
                    <a:pt x="142336" y="3371"/>
                  </a:lnTo>
                  <a:lnTo>
                    <a:pt x="133608" y="10670"/>
                  </a:lnTo>
                  <a:lnTo>
                    <a:pt x="109765" y="49458"/>
                  </a:lnTo>
                  <a:lnTo>
                    <a:pt x="90439" y="85011"/>
                  </a:lnTo>
                  <a:lnTo>
                    <a:pt x="68445" y="125977"/>
                  </a:lnTo>
                  <a:lnTo>
                    <a:pt x="46910" y="167703"/>
                  </a:lnTo>
                  <a:lnTo>
                    <a:pt x="27461" y="206003"/>
                  </a:lnTo>
                  <a:lnTo>
                    <a:pt x="11527" y="240429"/>
                  </a:lnTo>
                  <a:lnTo>
                    <a:pt x="0" y="280788"/>
                  </a:lnTo>
                  <a:lnTo>
                    <a:pt x="49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838"/>
            <p:cNvSpPr/>
            <p:nvPr>
              <p:custDataLst>
                <p:tags r:id="rId61"/>
              </p:custDataLst>
            </p:nvPr>
          </p:nvSpPr>
          <p:spPr>
            <a:xfrm>
              <a:off x="1847850" y="45720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6350" y="0"/>
                  </a:moveTo>
                  <a:lnTo>
                    <a:pt x="6350" y="0"/>
                  </a:lnTo>
                  <a:lnTo>
                    <a:pt x="1986" y="4332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839"/>
            <p:cNvSpPr/>
            <p:nvPr>
              <p:custDataLst>
                <p:tags r:id="rId62"/>
              </p:custDataLst>
            </p:nvPr>
          </p:nvSpPr>
          <p:spPr>
            <a:xfrm>
              <a:off x="1949450" y="46990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0" y="6350"/>
                  </a:moveTo>
                  <a:lnTo>
                    <a:pt x="0" y="6350"/>
                  </a:lnTo>
                  <a:lnTo>
                    <a:pt x="47385" y="1324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840"/>
            <p:cNvSpPr/>
            <p:nvPr>
              <p:custDataLst>
                <p:tags r:id="rId63"/>
              </p:custDataLst>
            </p:nvPr>
          </p:nvSpPr>
          <p:spPr>
            <a:xfrm>
              <a:off x="2152650" y="4508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190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841"/>
            <p:cNvSpPr/>
            <p:nvPr>
              <p:custDataLst>
                <p:tags r:id="rId64"/>
              </p:custDataLst>
            </p:nvPr>
          </p:nvSpPr>
          <p:spPr>
            <a:xfrm>
              <a:off x="2311400" y="463550"/>
              <a:ext cx="25401" cy="31751"/>
            </a:xfrm>
            <a:custGeom>
              <a:avLst/>
              <a:gdLst/>
              <a:ahLst/>
              <a:cxnLst/>
              <a:rect l="0" t="0" r="0" b="0"/>
              <a:pathLst>
                <a:path w="25401" h="31751">
                  <a:moveTo>
                    <a:pt x="25400" y="0"/>
                  </a:moveTo>
                  <a:lnTo>
                    <a:pt x="25400" y="0"/>
                  </a:lnTo>
                  <a:lnTo>
                    <a:pt x="18919" y="10845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842"/>
            <p:cNvSpPr/>
            <p:nvPr>
              <p:custDataLst>
                <p:tags r:id="rId65"/>
              </p:custDataLst>
            </p:nvPr>
          </p:nvSpPr>
          <p:spPr>
            <a:xfrm>
              <a:off x="2419350" y="244279"/>
              <a:ext cx="158751" cy="219272"/>
            </a:xfrm>
            <a:custGeom>
              <a:avLst/>
              <a:gdLst/>
              <a:ahLst/>
              <a:cxnLst/>
              <a:rect l="0" t="0" r="0" b="0"/>
              <a:pathLst>
                <a:path w="158751" h="2192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6481" y="418"/>
                  </a:lnTo>
                  <a:lnTo>
                    <a:pt x="15580" y="4646"/>
                  </a:lnTo>
                  <a:lnTo>
                    <a:pt x="48808" y="35477"/>
                  </a:lnTo>
                  <a:lnTo>
                    <a:pt x="78981" y="73719"/>
                  </a:lnTo>
                  <a:lnTo>
                    <a:pt x="109558" y="116329"/>
                  </a:lnTo>
                  <a:lnTo>
                    <a:pt x="134689" y="158823"/>
                  </a:lnTo>
                  <a:lnTo>
                    <a:pt x="153299" y="206328"/>
                  </a:lnTo>
                  <a:lnTo>
                    <a:pt x="158750" y="219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843"/>
            <p:cNvSpPr/>
            <p:nvPr>
              <p:custDataLst>
                <p:tags r:id="rId66"/>
              </p:custDataLst>
            </p:nvPr>
          </p:nvSpPr>
          <p:spPr>
            <a:xfrm>
              <a:off x="2508250" y="215900"/>
              <a:ext cx="95251" cy="254001"/>
            </a:xfrm>
            <a:custGeom>
              <a:avLst/>
              <a:gdLst/>
              <a:ahLst/>
              <a:cxnLst/>
              <a:rect l="0" t="0" r="0" b="0"/>
              <a:pathLst>
                <a:path w="95251" h="254001">
                  <a:moveTo>
                    <a:pt x="95250" y="0"/>
                  </a:moveTo>
                  <a:lnTo>
                    <a:pt x="95250" y="0"/>
                  </a:lnTo>
                  <a:lnTo>
                    <a:pt x="88508" y="0"/>
                  </a:lnTo>
                  <a:lnTo>
                    <a:pt x="79554" y="7526"/>
                  </a:lnTo>
                  <a:lnTo>
                    <a:pt x="49816" y="48837"/>
                  </a:lnTo>
                  <a:lnTo>
                    <a:pt x="34135" y="82854"/>
                  </a:lnTo>
                  <a:lnTo>
                    <a:pt x="20815" y="121490"/>
                  </a:lnTo>
                  <a:lnTo>
                    <a:pt x="10192" y="162181"/>
                  </a:lnTo>
                  <a:lnTo>
                    <a:pt x="4530" y="200021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844"/>
            <p:cNvSpPr/>
            <p:nvPr>
              <p:custDataLst>
                <p:tags r:id="rId67"/>
              </p:custDataLst>
            </p:nvPr>
          </p:nvSpPr>
          <p:spPr>
            <a:xfrm>
              <a:off x="2648028" y="428853"/>
              <a:ext cx="69773" cy="77171"/>
            </a:xfrm>
            <a:custGeom>
              <a:avLst/>
              <a:gdLst/>
              <a:ahLst/>
              <a:cxnLst/>
              <a:rect l="0" t="0" r="0" b="0"/>
              <a:pathLst>
                <a:path w="69773" h="77171">
                  <a:moveTo>
                    <a:pt x="6272" y="28347"/>
                  </a:moveTo>
                  <a:lnTo>
                    <a:pt x="6272" y="28347"/>
                  </a:lnTo>
                  <a:lnTo>
                    <a:pt x="96" y="74698"/>
                  </a:lnTo>
                  <a:lnTo>
                    <a:pt x="0" y="77170"/>
                  </a:lnTo>
                  <a:lnTo>
                    <a:pt x="642" y="67206"/>
                  </a:lnTo>
                  <a:lnTo>
                    <a:pt x="11460" y="20484"/>
                  </a:lnTo>
                  <a:lnTo>
                    <a:pt x="18220" y="8154"/>
                  </a:lnTo>
                  <a:lnTo>
                    <a:pt x="25929" y="1734"/>
                  </a:lnTo>
                  <a:lnTo>
                    <a:pt x="29960" y="21"/>
                  </a:lnTo>
                  <a:lnTo>
                    <a:pt x="40083" y="0"/>
                  </a:lnTo>
                  <a:lnTo>
                    <a:pt x="45746" y="983"/>
                  </a:lnTo>
                  <a:lnTo>
                    <a:pt x="50227" y="3754"/>
                  </a:lnTo>
                  <a:lnTo>
                    <a:pt x="57087" y="12478"/>
                  </a:lnTo>
                  <a:lnTo>
                    <a:pt x="69772" y="47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845"/>
            <p:cNvSpPr/>
            <p:nvPr>
              <p:custDataLst>
                <p:tags r:id="rId68"/>
              </p:custDataLst>
            </p:nvPr>
          </p:nvSpPr>
          <p:spPr>
            <a:xfrm>
              <a:off x="2908561" y="301310"/>
              <a:ext cx="221990" cy="79691"/>
            </a:xfrm>
            <a:custGeom>
              <a:avLst/>
              <a:gdLst/>
              <a:ahLst/>
              <a:cxnLst/>
              <a:rect l="0" t="0" r="0" b="0"/>
              <a:pathLst>
                <a:path w="221990" h="79691">
                  <a:moveTo>
                    <a:pt x="6089" y="79690"/>
                  </a:moveTo>
                  <a:lnTo>
                    <a:pt x="6089" y="79690"/>
                  </a:lnTo>
                  <a:lnTo>
                    <a:pt x="2718" y="76319"/>
                  </a:lnTo>
                  <a:lnTo>
                    <a:pt x="1063" y="72783"/>
                  </a:lnTo>
                  <a:lnTo>
                    <a:pt x="0" y="58021"/>
                  </a:lnTo>
                  <a:lnTo>
                    <a:pt x="6558" y="40814"/>
                  </a:lnTo>
                  <a:lnTo>
                    <a:pt x="20810" y="22310"/>
                  </a:lnTo>
                  <a:lnTo>
                    <a:pt x="41809" y="6793"/>
                  </a:lnTo>
                  <a:lnTo>
                    <a:pt x="65905" y="0"/>
                  </a:lnTo>
                  <a:lnTo>
                    <a:pt x="74188" y="1869"/>
                  </a:lnTo>
                  <a:lnTo>
                    <a:pt x="119575" y="32744"/>
                  </a:lnTo>
                  <a:lnTo>
                    <a:pt x="155372" y="66379"/>
                  </a:lnTo>
                  <a:lnTo>
                    <a:pt x="159233" y="67994"/>
                  </a:lnTo>
                  <a:lnTo>
                    <a:pt x="162513" y="68365"/>
                  </a:lnTo>
                  <a:lnTo>
                    <a:pt x="165404" y="67906"/>
                  </a:lnTo>
                  <a:lnTo>
                    <a:pt x="176217" y="60520"/>
                  </a:lnTo>
                  <a:lnTo>
                    <a:pt x="212922" y="15139"/>
                  </a:lnTo>
                  <a:lnTo>
                    <a:pt x="221989" y="3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846"/>
            <p:cNvSpPr/>
            <p:nvPr>
              <p:custDataLst>
                <p:tags r:id="rId69"/>
              </p:custDataLst>
            </p:nvPr>
          </p:nvSpPr>
          <p:spPr>
            <a:xfrm>
              <a:off x="3245111" y="182866"/>
              <a:ext cx="90999" cy="229064"/>
            </a:xfrm>
            <a:custGeom>
              <a:avLst/>
              <a:gdLst/>
              <a:ahLst/>
              <a:cxnLst/>
              <a:rect l="0" t="0" r="0" b="0"/>
              <a:pathLst>
                <a:path w="90999" h="229064">
                  <a:moveTo>
                    <a:pt x="6089" y="52084"/>
                  </a:moveTo>
                  <a:lnTo>
                    <a:pt x="6089" y="52084"/>
                  </a:lnTo>
                  <a:lnTo>
                    <a:pt x="2718" y="52084"/>
                  </a:lnTo>
                  <a:lnTo>
                    <a:pt x="1725" y="54201"/>
                  </a:lnTo>
                  <a:lnTo>
                    <a:pt x="0" y="88712"/>
                  </a:lnTo>
                  <a:lnTo>
                    <a:pt x="4155" y="136303"/>
                  </a:lnTo>
                  <a:lnTo>
                    <a:pt x="5516" y="176678"/>
                  </a:lnTo>
                  <a:lnTo>
                    <a:pt x="9385" y="223409"/>
                  </a:lnTo>
                  <a:lnTo>
                    <a:pt x="9697" y="226978"/>
                  </a:lnTo>
                  <a:lnTo>
                    <a:pt x="9200" y="228652"/>
                  </a:lnTo>
                  <a:lnTo>
                    <a:pt x="8163" y="229063"/>
                  </a:lnTo>
                  <a:lnTo>
                    <a:pt x="6703" y="216157"/>
                  </a:lnTo>
                  <a:lnTo>
                    <a:pt x="5505" y="169186"/>
                  </a:lnTo>
                  <a:lnTo>
                    <a:pt x="2772" y="133528"/>
                  </a:lnTo>
                  <a:lnTo>
                    <a:pt x="2969" y="94161"/>
                  </a:lnTo>
                  <a:lnTo>
                    <a:pt x="5408" y="56674"/>
                  </a:lnTo>
                  <a:lnTo>
                    <a:pt x="11453" y="17853"/>
                  </a:lnTo>
                  <a:lnTo>
                    <a:pt x="18115" y="2533"/>
                  </a:lnTo>
                  <a:lnTo>
                    <a:pt x="23985" y="0"/>
                  </a:lnTo>
                  <a:lnTo>
                    <a:pt x="39913" y="2830"/>
                  </a:lnTo>
                  <a:lnTo>
                    <a:pt x="53107" y="14906"/>
                  </a:lnTo>
                  <a:lnTo>
                    <a:pt x="58601" y="23066"/>
                  </a:lnTo>
                  <a:lnTo>
                    <a:pt x="62824" y="43420"/>
                  </a:lnTo>
                  <a:lnTo>
                    <a:pt x="59786" y="84239"/>
                  </a:lnTo>
                  <a:lnTo>
                    <a:pt x="50876" y="126132"/>
                  </a:lnTo>
                  <a:lnTo>
                    <a:pt x="51469" y="126144"/>
                  </a:lnTo>
                  <a:lnTo>
                    <a:pt x="59407" y="119257"/>
                  </a:lnTo>
                  <a:lnTo>
                    <a:pt x="62801" y="118738"/>
                  </a:lnTo>
                  <a:lnTo>
                    <a:pt x="72216" y="120043"/>
                  </a:lnTo>
                  <a:lnTo>
                    <a:pt x="79694" y="124857"/>
                  </a:lnTo>
                  <a:lnTo>
                    <a:pt x="85369" y="132405"/>
                  </a:lnTo>
                  <a:lnTo>
                    <a:pt x="90243" y="142816"/>
                  </a:lnTo>
                  <a:lnTo>
                    <a:pt x="90998" y="156379"/>
                  </a:lnTo>
                  <a:lnTo>
                    <a:pt x="87571" y="171815"/>
                  </a:lnTo>
                  <a:lnTo>
                    <a:pt x="73741" y="194961"/>
                  </a:lnTo>
                  <a:lnTo>
                    <a:pt x="51986" y="214258"/>
                  </a:lnTo>
                  <a:lnTo>
                    <a:pt x="47270" y="217350"/>
                  </a:lnTo>
                  <a:lnTo>
                    <a:pt x="36386" y="218904"/>
                  </a:lnTo>
                  <a:lnTo>
                    <a:pt x="18789" y="217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847"/>
            <p:cNvSpPr/>
            <p:nvPr>
              <p:custDataLst>
                <p:tags r:id="rId70"/>
              </p:custDataLst>
            </p:nvPr>
          </p:nvSpPr>
          <p:spPr>
            <a:xfrm>
              <a:off x="3365500" y="281272"/>
              <a:ext cx="76201" cy="99731"/>
            </a:xfrm>
            <a:custGeom>
              <a:avLst/>
              <a:gdLst/>
              <a:ahLst/>
              <a:cxnLst/>
              <a:rect l="0" t="0" r="0" b="0"/>
              <a:pathLst>
                <a:path w="76201" h="99731">
                  <a:moveTo>
                    <a:pt x="0" y="42578"/>
                  </a:moveTo>
                  <a:lnTo>
                    <a:pt x="0" y="42578"/>
                  </a:lnTo>
                  <a:lnTo>
                    <a:pt x="0" y="45949"/>
                  </a:lnTo>
                  <a:lnTo>
                    <a:pt x="3763" y="49485"/>
                  </a:lnTo>
                  <a:lnTo>
                    <a:pt x="6742" y="51416"/>
                  </a:lnTo>
                  <a:lnTo>
                    <a:pt x="15696" y="51680"/>
                  </a:lnTo>
                  <a:lnTo>
                    <a:pt x="34519" y="45981"/>
                  </a:lnTo>
                  <a:lnTo>
                    <a:pt x="54208" y="35355"/>
                  </a:lnTo>
                  <a:lnTo>
                    <a:pt x="63603" y="26668"/>
                  </a:lnTo>
                  <a:lnTo>
                    <a:pt x="70131" y="15751"/>
                  </a:lnTo>
                  <a:lnTo>
                    <a:pt x="71448" y="11288"/>
                  </a:lnTo>
                  <a:lnTo>
                    <a:pt x="71621" y="7607"/>
                  </a:lnTo>
                  <a:lnTo>
                    <a:pt x="71031" y="4447"/>
                  </a:lnTo>
                  <a:lnTo>
                    <a:pt x="69226" y="2341"/>
                  </a:lnTo>
                  <a:lnTo>
                    <a:pt x="63458" y="0"/>
                  </a:lnTo>
                  <a:lnTo>
                    <a:pt x="52427" y="6486"/>
                  </a:lnTo>
                  <a:lnTo>
                    <a:pt x="25722" y="33646"/>
                  </a:lnTo>
                  <a:lnTo>
                    <a:pt x="18488" y="49662"/>
                  </a:lnTo>
                  <a:lnTo>
                    <a:pt x="16558" y="57884"/>
                  </a:lnTo>
                  <a:lnTo>
                    <a:pt x="18178" y="72664"/>
                  </a:lnTo>
                  <a:lnTo>
                    <a:pt x="20585" y="79569"/>
                  </a:lnTo>
                  <a:lnTo>
                    <a:pt x="30786" y="91003"/>
                  </a:lnTo>
                  <a:lnTo>
                    <a:pt x="37457" y="96028"/>
                  </a:lnTo>
                  <a:lnTo>
                    <a:pt x="52396" y="99730"/>
                  </a:lnTo>
                  <a:lnTo>
                    <a:pt x="76200" y="99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848"/>
            <p:cNvSpPr/>
            <p:nvPr>
              <p:custDataLst>
                <p:tags r:id="rId71"/>
              </p:custDataLst>
            </p:nvPr>
          </p:nvSpPr>
          <p:spPr>
            <a:xfrm>
              <a:off x="3480061" y="284705"/>
              <a:ext cx="202940" cy="85470"/>
            </a:xfrm>
            <a:custGeom>
              <a:avLst/>
              <a:gdLst/>
              <a:ahLst/>
              <a:cxnLst/>
              <a:rect l="0" t="0" r="0" b="0"/>
              <a:pathLst>
                <a:path w="202940" h="85470">
                  <a:moveTo>
                    <a:pt x="6089" y="13745"/>
                  </a:moveTo>
                  <a:lnTo>
                    <a:pt x="6089" y="13745"/>
                  </a:lnTo>
                  <a:lnTo>
                    <a:pt x="0" y="7657"/>
                  </a:lnTo>
                  <a:lnTo>
                    <a:pt x="37001" y="46068"/>
                  </a:lnTo>
                  <a:lnTo>
                    <a:pt x="46214" y="64009"/>
                  </a:lnTo>
                  <a:lnTo>
                    <a:pt x="49969" y="84108"/>
                  </a:lnTo>
                  <a:lnTo>
                    <a:pt x="49453" y="85348"/>
                  </a:lnTo>
                  <a:lnTo>
                    <a:pt x="48404" y="85469"/>
                  </a:lnTo>
                  <a:lnTo>
                    <a:pt x="46999" y="84845"/>
                  </a:lnTo>
                  <a:lnTo>
                    <a:pt x="45438" y="78506"/>
                  </a:lnTo>
                  <a:lnTo>
                    <a:pt x="46440" y="59274"/>
                  </a:lnTo>
                  <a:lnTo>
                    <a:pt x="50834" y="42447"/>
                  </a:lnTo>
                  <a:lnTo>
                    <a:pt x="63796" y="23190"/>
                  </a:lnTo>
                  <a:lnTo>
                    <a:pt x="70072" y="17943"/>
                  </a:lnTo>
                  <a:lnTo>
                    <a:pt x="77094" y="15611"/>
                  </a:lnTo>
                  <a:lnTo>
                    <a:pt x="80943" y="14989"/>
                  </a:lnTo>
                  <a:lnTo>
                    <a:pt x="83508" y="15280"/>
                  </a:lnTo>
                  <a:lnTo>
                    <a:pt x="85218" y="16179"/>
                  </a:lnTo>
                  <a:lnTo>
                    <a:pt x="86358" y="17484"/>
                  </a:lnTo>
                  <a:lnTo>
                    <a:pt x="92552" y="34082"/>
                  </a:lnTo>
                  <a:lnTo>
                    <a:pt x="93906" y="43010"/>
                  </a:lnTo>
                  <a:lnTo>
                    <a:pt x="88872" y="63792"/>
                  </a:lnTo>
                  <a:lnTo>
                    <a:pt x="116260" y="20894"/>
                  </a:lnTo>
                  <a:lnTo>
                    <a:pt x="133136" y="1595"/>
                  </a:lnTo>
                  <a:lnTo>
                    <a:pt x="136648" y="0"/>
                  </a:lnTo>
                  <a:lnTo>
                    <a:pt x="144313" y="110"/>
                  </a:lnTo>
                  <a:lnTo>
                    <a:pt x="159933" y="7510"/>
                  </a:lnTo>
                  <a:lnTo>
                    <a:pt x="174596" y="25382"/>
                  </a:lnTo>
                  <a:lnTo>
                    <a:pt x="195282" y="69919"/>
                  </a:lnTo>
                  <a:lnTo>
                    <a:pt x="202939" y="83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849"/>
            <p:cNvSpPr/>
            <p:nvPr>
              <p:custDataLst>
                <p:tags r:id="rId72"/>
              </p:custDataLst>
            </p:nvPr>
          </p:nvSpPr>
          <p:spPr>
            <a:xfrm>
              <a:off x="3737286" y="177800"/>
              <a:ext cx="66365" cy="196851"/>
            </a:xfrm>
            <a:custGeom>
              <a:avLst/>
              <a:gdLst/>
              <a:ahLst/>
              <a:cxnLst/>
              <a:rect l="0" t="0" r="0" b="0"/>
              <a:pathLst>
                <a:path w="66365" h="196851">
                  <a:moveTo>
                    <a:pt x="53664" y="0"/>
                  </a:moveTo>
                  <a:lnTo>
                    <a:pt x="53664" y="0"/>
                  </a:lnTo>
                  <a:lnTo>
                    <a:pt x="36809" y="3371"/>
                  </a:lnTo>
                  <a:lnTo>
                    <a:pt x="22890" y="16315"/>
                  </a:lnTo>
                  <a:lnTo>
                    <a:pt x="11058" y="36179"/>
                  </a:lnTo>
                  <a:lnTo>
                    <a:pt x="1137" y="71868"/>
                  </a:lnTo>
                  <a:lnTo>
                    <a:pt x="0" y="112703"/>
                  </a:lnTo>
                  <a:lnTo>
                    <a:pt x="12128" y="150516"/>
                  </a:lnTo>
                  <a:lnTo>
                    <a:pt x="23209" y="170848"/>
                  </a:lnTo>
                  <a:lnTo>
                    <a:pt x="38952" y="183647"/>
                  </a:lnTo>
                  <a:lnTo>
                    <a:pt x="66364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850"/>
            <p:cNvSpPr/>
            <p:nvPr>
              <p:custDataLst>
                <p:tags r:id="rId73"/>
              </p:custDataLst>
            </p:nvPr>
          </p:nvSpPr>
          <p:spPr>
            <a:xfrm>
              <a:off x="3876479" y="196859"/>
              <a:ext cx="113597" cy="293436"/>
            </a:xfrm>
            <a:custGeom>
              <a:avLst/>
              <a:gdLst/>
              <a:ahLst/>
              <a:cxnLst/>
              <a:rect l="0" t="0" r="0" b="0"/>
              <a:pathLst>
                <a:path w="113597" h="293436">
                  <a:moveTo>
                    <a:pt x="3371" y="114291"/>
                  </a:moveTo>
                  <a:lnTo>
                    <a:pt x="3371" y="114291"/>
                  </a:lnTo>
                  <a:lnTo>
                    <a:pt x="3371" y="157599"/>
                  </a:lnTo>
                  <a:lnTo>
                    <a:pt x="3371" y="195797"/>
                  </a:lnTo>
                  <a:lnTo>
                    <a:pt x="3371" y="239100"/>
                  </a:lnTo>
                  <a:lnTo>
                    <a:pt x="3371" y="281545"/>
                  </a:lnTo>
                  <a:lnTo>
                    <a:pt x="1489" y="290932"/>
                  </a:lnTo>
                  <a:lnTo>
                    <a:pt x="0" y="293435"/>
                  </a:lnTo>
                  <a:lnTo>
                    <a:pt x="11588" y="249164"/>
                  </a:lnTo>
                  <a:lnTo>
                    <a:pt x="14078" y="215392"/>
                  </a:lnTo>
                  <a:lnTo>
                    <a:pt x="15891" y="175453"/>
                  </a:lnTo>
                  <a:lnTo>
                    <a:pt x="19048" y="129479"/>
                  </a:lnTo>
                  <a:lnTo>
                    <a:pt x="26566" y="86469"/>
                  </a:lnTo>
                  <a:lnTo>
                    <a:pt x="36258" y="49715"/>
                  </a:lnTo>
                  <a:lnTo>
                    <a:pt x="50353" y="15273"/>
                  </a:lnTo>
                  <a:lnTo>
                    <a:pt x="61646" y="3725"/>
                  </a:lnTo>
                  <a:lnTo>
                    <a:pt x="68327" y="1070"/>
                  </a:lnTo>
                  <a:lnTo>
                    <a:pt x="83275" y="0"/>
                  </a:lnTo>
                  <a:lnTo>
                    <a:pt x="90507" y="4230"/>
                  </a:lnTo>
                  <a:lnTo>
                    <a:pt x="104187" y="20220"/>
                  </a:lnTo>
                  <a:lnTo>
                    <a:pt x="111678" y="45200"/>
                  </a:lnTo>
                  <a:lnTo>
                    <a:pt x="113596" y="73706"/>
                  </a:lnTo>
                  <a:lnTo>
                    <a:pt x="109745" y="100487"/>
                  </a:lnTo>
                  <a:lnTo>
                    <a:pt x="97685" y="122737"/>
                  </a:lnTo>
                  <a:lnTo>
                    <a:pt x="80566" y="139917"/>
                  </a:lnTo>
                  <a:lnTo>
                    <a:pt x="61198" y="149904"/>
                  </a:lnTo>
                  <a:lnTo>
                    <a:pt x="44594" y="151051"/>
                  </a:lnTo>
                  <a:lnTo>
                    <a:pt x="22421" y="146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1" name="SMARTInkShape-3851"/>
          <p:cNvSpPr/>
          <p:nvPr>
            <p:custDataLst>
              <p:tags r:id="rId6"/>
            </p:custDataLst>
          </p:nvPr>
        </p:nvSpPr>
        <p:spPr>
          <a:xfrm>
            <a:off x="8160362" y="2832874"/>
            <a:ext cx="1058560" cy="886303"/>
          </a:xfrm>
          <a:custGeom>
            <a:avLst/>
            <a:gdLst/>
            <a:ahLst/>
            <a:cxnLst/>
            <a:rect l="0" t="0" r="0" b="0"/>
            <a:pathLst>
              <a:path w="1058560" h="886303">
                <a:moveTo>
                  <a:pt x="951888" y="145276"/>
                </a:moveTo>
                <a:lnTo>
                  <a:pt x="951888" y="145276"/>
                </a:lnTo>
                <a:lnTo>
                  <a:pt x="947524" y="135137"/>
                </a:lnTo>
                <a:lnTo>
                  <a:pt x="940148" y="94039"/>
                </a:lnTo>
                <a:lnTo>
                  <a:pt x="932730" y="71926"/>
                </a:lnTo>
                <a:lnTo>
                  <a:pt x="917974" y="57642"/>
                </a:lnTo>
                <a:lnTo>
                  <a:pt x="874006" y="31226"/>
                </a:lnTo>
                <a:lnTo>
                  <a:pt x="830347" y="15371"/>
                </a:lnTo>
                <a:lnTo>
                  <a:pt x="798152" y="8048"/>
                </a:lnTo>
                <a:lnTo>
                  <a:pt x="764322" y="3147"/>
                </a:lnTo>
                <a:lnTo>
                  <a:pt x="728119" y="969"/>
                </a:lnTo>
                <a:lnTo>
                  <a:pt x="687100" y="0"/>
                </a:lnTo>
                <a:lnTo>
                  <a:pt x="642293" y="981"/>
                </a:lnTo>
                <a:lnTo>
                  <a:pt x="618491" y="3218"/>
                </a:lnTo>
                <a:lnTo>
                  <a:pt x="594157" y="6121"/>
                </a:lnTo>
                <a:lnTo>
                  <a:pt x="568056" y="9467"/>
                </a:lnTo>
                <a:lnTo>
                  <a:pt x="540778" y="13109"/>
                </a:lnTo>
                <a:lnTo>
                  <a:pt x="512715" y="16948"/>
                </a:lnTo>
                <a:lnTo>
                  <a:pt x="484834" y="22330"/>
                </a:lnTo>
                <a:lnTo>
                  <a:pt x="457074" y="28739"/>
                </a:lnTo>
                <a:lnTo>
                  <a:pt x="429395" y="35835"/>
                </a:lnTo>
                <a:lnTo>
                  <a:pt x="403887" y="43388"/>
                </a:lnTo>
                <a:lnTo>
                  <a:pt x="356730" y="59305"/>
                </a:lnTo>
                <a:lnTo>
                  <a:pt x="312253" y="79550"/>
                </a:lnTo>
                <a:lnTo>
                  <a:pt x="270378" y="103364"/>
                </a:lnTo>
                <a:lnTo>
                  <a:pt x="232951" y="130411"/>
                </a:lnTo>
                <a:lnTo>
                  <a:pt x="195622" y="164540"/>
                </a:lnTo>
                <a:lnTo>
                  <a:pt x="159275" y="203932"/>
                </a:lnTo>
                <a:lnTo>
                  <a:pt x="126658" y="247310"/>
                </a:lnTo>
                <a:lnTo>
                  <a:pt x="99462" y="292460"/>
                </a:lnTo>
                <a:lnTo>
                  <a:pt x="75615" y="337691"/>
                </a:lnTo>
                <a:lnTo>
                  <a:pt x="53258" y="381312"/>
                </a:lnTo>
                <a:lnTo>
                  <a:pt x="33443" y="426099"/>
                </a:lnTo>
                <a:lnTo>
                  <a:pt x="16640" y="470464"/>
                </a:lnTo>
                <a:lnTo>
                  <a:pt x="4468" y="511348"/>
                </a:lnTo>
                <a:lnTo>
                  <a:pt x="0" y="550686"/>
                </a:lnTo>
                <a:lnTo>
                  <a:pt x="1776" y="589336"/>
                </a:lnTo>
                <a:lnTo>
                  <a:pt x="9621" y="627680"/>
                </a:lnTo>
                <a:lnTo>
                  <a:pt x="25808" y="662126"/>
                </a:lnTo>
                <a:lnTo>
                  <a:pt x="47819" y="694604"/>
                </a:lnTo>
                <a:lnTo>
                  <a:pt x="74065" y="727853"/>
                </a:lnTo>
                <a:lnTo>
                  <a:pt x="119978" y="774935"/>
                </a:lnTo>
                <a:lnTo>
                  <a:pt x="152702" y="803302"/>
                </a:lnTo>
                <a:lnTo>
                  <a:pt x="187472" y="828609"/>
                </a:lnTo>
                <a:lnTo>
                  <a:pt x="226444" y="849265"/>
                </a:lnTo>
                <a:lnTo>
                  <a:pt x="269165" y="864089"/>
                </a:lnTo>
                <a:lnTo>
                  <a:pt x="314727" y="874676"/>
                </a:lnTo>
                <a:lnTo>
                  <a:pt x="338731" y="878487"/>
                </a:lnTo>
                <a:lnTo>
                  <a:pt x="363199" y="881733"/>
                </a:lnTo>
                <a:lnTo>
                  <a:pt x="387274" y="883898"/>
                </a:lnTo>
                <a:lnTo>
                  <a:pt x="434718" y="886302"/>
                </a:lnTo>
                <a:lnTo>
                  <a:pt x="459647" y="886238"/>
                </a:lnTo>
                <a:lnTo>
                  <a:pt x="485438" y="885489"/>
                </a:lnTo>
                <a:lnTo>
                  <a:pt x="511804" y="884285"/>
                </a:lnTo>
                <a:lnTo>
                  <a:pt x="538554" y="881365"/>
                </a:lnTo>
                <a:lnTo>
                  <a:pt x="565560" y="877302"/>
                </a:lnTo>
                <a:lnTo>
                  <a:pt x="592736" y="872477"/>
                </a:lnTo>
                <a:lnTo>
                  <a:pt x="619319" y="867849"/>
                </a:lnTo>
                <a:lnTo>
                  <a:pt x="645508" y="863352"/>
                </a:lnTo>
                <a:lnTo>
                  <a:pt x="671435" y="858943"/>
                </a:lnTo>
                <a:lnTo>
                  <a:pt x="719056" y="846519"/>
                </a:lnTo>
                <a:lnTo>
                  <a:pt x="763035" y="831590"/>
                </a:lnTo>
                <a:lnTo>
                  <a:pt x="803748" y="815547"/>
                </a:lnTo>
                <a:lnTo>
                  <a:pt x="841128" y="797128"/>
                </a:lnTo>
                <a:lnTo>
                  <a:pt x="875849" y="775771"/>
                </a:lnTo>
                <a:lnTo>
                  <a:pt x="923165" y="735981"/>
                </a:lnTo>
                <a:lnTo>
                  <a:pt x="967053" y="692206"/>
                </a:lnTo>
                <a:lnTo>
                  <a:pt x="991554" y="660230"/>
                </a:lnTo>
                <a:lnTo>
                  <a:pt x="1012320" y="627203"/>
                </a:lnTo>
                <a:lnTo>
                  <a:pt x="1030252" y="593710"/>
                </a:lnTo>
                <a:lnTo>
                  <a:pt x="1045278" y="560010"/>
                </a:lnTo>
                <a:lnTo>
                  <a:pt x="1053366" y="522454"/>
                </a:lnTo>
                <a:lnTo>
                  <a:pt x="1056962" y="481538"/>
                </a:lnTo>
                <a:lnTo>
                  <a:pt x="1058559" y="437483"/>
                </a:lnTo>
                <a:lnTo>
                  <a:pt x="1057574" y="413459"/>
                </a:lnTo>
                <a:lnTo>
                  <a:pt x="1055506" y="388270"/>
                </a:lnTo>
                <a:lnTo>
                  <a:pt x="1052717" y="362305"/>
                </a:lnTo>
                <a:lnTo>
                  <a:pt x="1049446" y="337234"/>
                </a:lnTo>
                <a:lnTo>
                  <a:pt x="1045854" y="312759"/>
                </a:lnTo>
                <a:lnTo>
                  <a:pt x="1042048" y="288682"/>
                </a:lnTo>
                <a:lnTo>
                  <a:pt x="1028414" y="241232"/>
                </a:lnTo>
                <a:lnTo>
                  <a:pt x="1007066" y="194979"/>
                </a:lnTo>
                <a:lnTo>
                  <a:pt x="974060" y="150903"/>
                </a:lnTo>
                <a:lnTo>
                  <a:pt x="949031" y="129977"/>
                </a:lnTo>
                <a:lnTo>
                  <a:pt x="918939" y="109677"/>
                </a:lnTo>
                <a:lnTo>
                  <a:pt x="885472" y="89793"/>
                </a:lnTo>
                <a:lnTo>
                  <a:pt x="837761" y="73715"/>
                </a:lnTo>
                <a:lnTo>
                  <a:pt x="780553" y="60175"/>
                </a:lnTo>
                <a:lnTo>
                  <a:pt x="717015" y="48325"/>
                </a:lnTo>
                <a:lnTo>
                  <a:pt x="674656" y="40425"/>
                </a:lnTo>
                <a:lnTo>
                  <a:pt x="589938" y="2462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SMARTInkShape-3852"/>
          <p:cNvSpPr/>
          <p:nvPr>
            <p:custDataLst>
              <p:tags r:id="rId7"/>
            </p:custDataLst>
          </p:nvPr>
        </p:nvSpPr>
        <p:spPr>
          <a:xfrm>
            <a:off x="3043244" y="23751"/>
            <a:ext cx="763490" cy="526450"/>
          </a:xfrm>
          <a:custGeom>
            <a:avLst/>
            <a:gdLst/>
            <a:ahLst/>
            <a:cxnLst/>
            <a:rect l="0" t="0" r="0" b="0"/>
            <a:pathLst>
              <a:path w="763490" h="526450">
                <a:moveTo>
                  <a:pt x="176206" y="496949"/>
                </a:moveTo>
                <a:lnTo>
                  <a:pt x="176206" y="496949"/>
                </a:lnTo>
                <a:lnTo>
                  <a:pt x="209916" y="496949"/>
                </a:lnTo>
                <a:lnTo>
                  <a:pt x="245280" y="496949"/>
                </a:lnTo>
                <a:lnTo>
                  <a:pt x="285928" y="495538"/>
                </a:lnTo>
                <a:lnTo>
                  <a:pt x="332215" y="490207"/>
                </a:lnTo>
                <a:lnTo>
                  <a:pt x="356412" y="486104"/>
                </a:lnTo>
                <a:lnTo>
                  <a:pt x="381010" y="481253"/>
                </a:lnTo>
                <a:lnTo>
                  <a:pt x="405875" y="475901"/>
                </a:lnTo>
                <a:lnTo>
                  <a:pt x="430919" y="469512"/>
                </a:lnTo>
                <a:lnTo>
                  <a:pt x="456081" y="462430"/>
                </a:lnTo>
                <a:lnTo>
                  <a:pt x="481323" y="454886"/>
                </a:lnTo>
                <a:lnTo>
                  <a:pt x="528184" y="438978"/>
                </a:lnTo>
                <a:lnTo>
                  <a:pt x="571824" y="422501"/>
                </a:lnTo>
                <a:lnTo>
                  <a:pt x="612386" y="405770"/>
                </a:lnTo>
                <a:lnTo>
                  <a:pt x="647818" y="388927"/>
                </a:lnTo>
                <a:lnTo>
                  <a:pt x="693650" y="363578"/>
                </a:lnTo>
                <a:lnTo>
                  <a:pt x="718742" y="345951"/>
                </a:lnTo>
                <a:lnTo>
                  <a:pt x="736950" y="326357"/>
                </a:lnTo>
                <a:lnTo>
                  <a:pt x="755730" y="285380"/>
                </a:lnTo>
                <a:lnTo>
                  <a:pt x="763489" y="240861"/>
                </a:lnTo>
                <a:lnTo>
                  <a:pt x="759046" y="199762"/>
                </a:lnTo>
                <a:lnTo>
                  <a:pt x="742051" y="160773"/>
                </a:lnTo>
                <a:lnTo>
                  <a:pt x="705249" y="114742"/>
                </a:lnTo>
                <a:lnTo>
                  <a:pt x="669509" y="82352"/>
                </a:lnTo>
                <a:lnTo>
                  <a:pt x="626543" y="51118"/>
                </a:lnTo>
                <a:lnTo>
                  <a:pt x="592255" y="32572"/>
                </a:lnTo>
                <a:lnTo>
                  <a:pt x="555850" y="18685"/>
                </a:lnTo>
                <a:lnTo>
                  <a:pt x="517798" y="8515"/>
                </a:lnTo>
                <a:lnTo>
                  <a:pt x="477367" y="1643"/>
                </a:lnTo>
                <a:lnTo>
                  <a:pt x="435880" y="0"/>
                </a:lnTo>
                <a:lnTo>
                  <a:pt x="392511" y="1622"/>
                </a:lnTo>
                <a:lnTo>
                  <a:pt x="345014" y="4694"/>
                </a:lnTo>
                <a:lnTo>
                  <a:pt x="299444" y="12175"/>
                </a:lnTo>
                <a:lnTo>
                  <a:pt x="256379" y="24672"/>
                </a:lnTo>
                <a:lnTo>
                  <a:pt x="216071" y="44337"/>
                </a:lnTo>
                <a:lnTo>
                  <a:pt x="178872" y="69069"/>
                </a:lnTo>
                <a:lnTo>
                  <a:pt x="144230" y="97230"/>
                </a:lnTo>
                <a:lnTo>
                  <a:pt x="97666" y="144818"/>
                </a:lnTo>
                <a:lnTo>
                  <a:pt x="70038" y="177933"/>
                </a:lnTo>
                <a:lnTo>
                  <a:pt x="43648" y="213348"/>
                </a:lnTo>
                <a:lnTo>
                  <a:pt x="20630" y="250959"/>
                </a:lnTo>
                <a:lnTo>
                  <a:pt x="5696" y="291194"/>
                </a:lnTo>
                <a:lnTo>
                  <a:pt x="0" y="330714"/>
                </a:lnTo>
                <a:lnTo>
                  <a:pt x="525" y="368739"/>
                </a:lnTo>
                <a:lnTo>
                  <a:pt x="5463" y="404454"/>
                </a:lnTo>
                <a:lnTo>
                  <a:pt x="18005" y="433497"/>
                </a:lnTo>
                <a:lnTo>
                  <a:pt x="48060" y="480888"/>
                </a:lnTo>
                <a:lnTo>
                  <a:pt x="78029" y="506772"/>
                </a:lnTo>
                <a:lnTo>
                  <a:pt x="110349" y="521104"/>
                </a:lnTo>
                <a:lnTo>
                  <a:pt x="149010" y="526449"/>
                </a:lnTo>
                <a:lnTo>
                  <a:pt x="182934" y="525817"/>
                </a:lnTo>
                <a:lnTo>
                  <a:pt x="219413" y="523185"/>
                </a:lnTo>
                <a:lnTo>
                  <a:pt x="266305" y="518442"/>
                </a:lnTo>
                <a:lnTo>
                  <a:pt x="308826" y="516481"/>
                </a:lnTo>
                <a:lnTo>
                  <a:pt x="328606" y="51599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8" name="SMARTInkShape-Group624"/>
          <p:cNvGrpSpPr/>
          <p:nvPr/>
        </p:nvGrpSpPr>
        <p:grpSpPr>
          <a:xfrm>
            <a:off x="8356600" y="1460500"/>
            <a:ext cx="711201" cy="359484"/>
            <a:chOff x="8356600" y="1460500"/>
            <a:chExt cx="711201" cy="359484"/>
          </a:xfrm>
        </p:grpSpPr>
        <p:sp>
          <p:nvSpPr>
            <p:cNvPr id="193" name="SMARTInkShape-3853"/>
            <p:cNvSpPr/>
            <p:nvPr>
              <p:custDataLst>
                <p:tags r:id="rId52"/>
              </p:custDataLst>
            </p:nvPr>
          </p:nvSpPr>
          <p:spPr>
            <a:xfrm>
              <a:off x="8931045" y="1588983"/>
              <a:ext cx="136756" cy="89036"/>
            </a:xfrm>
            <a:custGeom>
              <a:avLst/>
              <a:gdLst/>
              <a:ahLst/>
              <a:cxnLst/>
              <a:rect l="0" t="0" r="0" b="0"/>
              <a:pathLst>
                <a:path w="136756" h="89036">
                  <a:moveTo>
                    <a:pt x="92305" y="23917"/>
                  </a:moveTo>
                  <a:lnTo>
                    <a:pt x="92305" y="23917"/>
                  </a:lnTo>
                  <a:lnTo>
                    <a:pt x="75698" y="8722"/>
                  </a:lnTo>
                  <a:lnTo>
                    <a:pt x="65169" y="3523"/>
                  </a:lnTo>
                  <a:lnTo>
                    <a:pt x="43969" y="0"/>
                  </a:lnTo>
                  <a:lnTo>
                    <a:pt x="23185" y="2327"/>
                  </a:lnTo>
                  <a:lnTo>
                    <a:pt x="11961" y="7501"/>
                  </a:lnTo>
                  <a:lnTo>
                    <a:pt x="6992" y="10856"/>
                  </a:lnTo>
                  <a:lnTo>
                    <a:pt x="3680" y="15916"/>
                  </a:lnTo>
                  <a:lnTo>
                    <a:pt x="0" y="29063"/>
                  </a:lnTo>
                  <a:lnTo>
                    <a:pt x="1298" y="55702"/>
                  </a:lnTo>
                  <a:lnTo>
                    <a:pt x="8114" y="70029"/>
                  </a:lnTo>
                  <a:lnTo>
                    <a:pt x="18197" y="80394"/>
                  </a:lnTo>
                  <a:lnTo>
                    <a:pt x="29735" y="87353"/>
                  </a:lnTo>
                  <a:lnTo>
                    <a:pt x="41918" y="89035"/>
                  </a:lnTo>
                  <a:lnTo>
                    <a:pt x="48130" y="88496"/>
                  </a:lnTo>
                  <a:lnTo>
                    <a:pt x="52977" y="86725"/>
                  </a:lnTo>
                  <a:lnTo>
                    <a:pt x="60245" y="80995"/>
                  </a:lnTo>
                  <a:lnTo>
                    <a:pt x="81658" y="42309"/>
                  </a:lnTo>
                  <a:lnTo>
                    <a:pt x="83795" y="41118"/>
                  </a:lnTo>
                  <a:lnTo>
                    <a:pt x="85927" y="41028"/>
                  </a:lnTo>
                  <a:lnTo>
                    <a:pt x="88053" y="41674"/>
                  </a:lnTo>
                  <a:lnTo>
                    <a:pt x="92296" y="46155"/>
                  </a:lnTo>
                  <a:lnTo>
                    <a:pt x="97946" y="52851"/>
                  </a:lnTo>
                  <a:lnTo>
                    <a:pt x="136755" y="874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854"/>
            <p:cNvSpPr/>
            <p:nvPr>
              <p:custDataLst>
                <p:tags r:id="rId53"/>
              </p:custDataLst>
            </p:nvPr>
          </p:nvSpPr>
          <p:spPr>
            <a:xfrm>
              <a:off x="8799279" y="1612900"/>
              <a:ext cx="192322" cy="25401"/>
            </a:xfrm>
            <a:custGeom>
              <a:avLst/>
              <a:gdLst/>
              <a:ahLst/>
              <a:cxnLst/>
              <a:rect l="0" t="0" r="0" b="0"/>
              <a:pathLst>
                <a:path w="192322" h="25401">
                  <a:moveTo>
                    <a:pt x="8171" y="25400"/>
                  </a:moveTo>
                  <a:lnTo>
                    <a:pt x="8171" y="25400"/>
                  </a:lnTo>
                  <a:lnTo>
                    <a:pt x="0" y="25400"/>
                  </a:lnTo>
                  <a:lnTo>
                    <a:pt x="607" y="25400"/>
                  </a:lnTo>
                  <a:lnTo>
                    <a:pt x="42984" y="14569"/>
                  </a:lnTo>
                  <a:lnTo>
                    <a:pt x="77596" y="8393"/>
                  </a:lnTo>
                  <a:lnTo>
                    <a:pt x="111934" y="4201"/>
                  </a:lnTo>
                  <a:lnTo>
                    <a:pt x="145069" y="1867"/>
                  </a:lnTo>
                  <a:lnTo>
                    <a:pt x="19232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855"/>
            <p:cNvSpPr/>
            <p:nvPr>
              <p:custDataLst>
                <p:tags r:id="rId54"/>
              </p:custDataLst>
            </p:nvPr>
          </p:nvSpPr>
          <p:spPr>
            <a:xfrm>
              <a:off x="8815577" y="1460500"/>
              <a:ext cx="75422" cy="286874"/>
            </a:xfrm>
            <a:custGeom>
              <a:avLst/>
              <a:gdLst/>
              <a:ahLst/>
              <a:cxnLst/>
              <a:rect l="0" t="0" r="0" b="0"/>
              <a:pathLst>
                <a:path w="75422" h="286874">
                  <a:moveTo>
                    <a:pt x="42673" y="0"/>
                  </a:moveTo>
                  <a:lnTo>
                    <a:pt x="42673" y="0"/>
                  </a:lnTo>
                  <a:lnTo>
                    <a:pt x="35931" y="3371"/>
                  </a:lnTo>
                  <a:lnTo>
                    <a:pt x="24996" y="29064"/>
                  </a:lnTo>
                  <a:lnTo>
                    <a:pt x="16942" y="59954"/>
                  </a:lnTo>
                  <a:lnTo>
                    <a:pt x="9365" y="97202"/>
                  </a:lnTo>
                  <a:lnTo>
                    <a:pt x="3645" y="137275"/>
                  </a:lnTo>
                  <a:lnTo>
                    <a:pt x="633" y="176722"/>
                  </a:lnTo>
                  <a:lnTo>
                    <a:pt x="0" y="213304"/>
                  </a:lnTo>
                  <a:lnTo>
                    <a:pt x="5021" y="255582"/>
                  </a:lnTo>
                  <a:lnTo>
                    <a:pt x="13945" y="274459"/>
                  </a:lnTo>
                  <a:lnTo>
                    <a:pt x="19992" y="280339"/>
                  </a:lnTo>
                  <a:lnTo>
                    <a:pt x="34239" y="286873"/>
                  </a:lnTo>
                  <a:lnTo>
                    <a:pt x="41989" y="286499"/>
                  </a:lnTo>
                  <a:lnTo>
                    <a:pt x="58126" y="280438"/>
                  </a:lnTo>
                  <a:lnTo>
                    <a:pt x="69061" y="268808"/>
                  </a:lnTo>
                  <a:lnTo>
                    <a:pt x="72964" y="261755"/>
                  </a:lnTo>
                  <a:lnTo>
                    <a:pt x="75421" y="244512"/>
                  </a:lnTo>
                  <a:lnTo>
                    <a:pt x="74423" y="215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856"/>
            <p:cNvSpPr/>
            <p:nvPr>
              <p:custDataLst>
                <p:tags r:id="rId55"/>
              </p:custDataLst>
            </p:nvPr>
          </p:nvSpPr>
          <p:spPr>
            <a:xfrm>
              <a:off x="8661399" y="1644866"/>
              <a:ext cx="127002" cy="115912"/>
            </a:xfrm>
            <a:custGeom>
              <a:avLst/>
              <a:gdLst/>
              <a:ahLst/>
              <a:cxnLst/>
              <a:rect l="0" t="0" r="0" b="0"/>
              <a:pathLst>
                <a:path w="127002" h="115912">
                  <a:moveTo>
                    <a:pt x="1" y="63284"/>
                  </a:moveTo>
                  <a:lnTo>
                    <a:pt x="1" y="63284"/>
                  </a:lnTo>
                  <a:lnTo>
                    <a:pt x="0" y="66655"/>
                  </a:lnTo>
                  <a:lnTo>
                    <a:pt x="706" y="67648"/>
                  </a:lnTo>
                  <a:lnTo>
                    <a:pt x="1882" y="68310"/>
                  </a:lnTo>
                  <a:lnTo>
                    <a:pt x="3371" y="68751"/>
                  </a:lnTo>
                  <a:lnTo>
                    <a:pt x="12210" y="66001"/>
                  </a:lnTo>
                  <a:lnTo>
                    <a:pt x="27137" y="47234"/>
                  </a:lnTo>
                  <a:lnTo>
                    <a:pt x="31347" y="27223"/>
                  </a:lnTo>
                  <a:lnTo>
                    <a:pt x="30865" y="8451"/>
                  </a:lnTo>
                  <a:lnTo>
                    <a:pt x="28299" y="109"/>
                  </a:lnTo>
                  <a:lnTo>
                    <a:pt x="25923" y="0"/>
                  </a:lnTo>
                  <a:lnTo>
                    <a:pt x="19518" y="5525"/>
                  </a:lnTo>
                  <a:lnTo>
                    <a:pt x="11350" y="44132"/>
                  </a:lnTo>
                  <a:lnTo>
                    <a:pt x="12336" y="69353"/>
                  </a:lnTo>
                  <a:lnTo>
                    <a:pt x="20825" y="97538"/>
                  </a:lnTo>
                  <a:lnTo>
                    <a:pt x="24466" y="105170"/>
                  </a:lnTo>
                  <a:lnTo>
                    <a:pt x="29717" y="110258"/>
                  </a:lnTo>
                  <a:lnTo>
                    <a:pt x="43077" y="115911"/>
                  </a:lnTo>
                  <a:lnTo>
                    <a:pt x="76577" y="112352"/>
                  </a:lnTo>
                  <a:lnTo>
                    <a:pt x="98005" y="102260"/>
                  </a:lnTo>
                  <a:lnTo>
                    <a:pt x="127001" y="823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857"/>
            <p:cNvSpPr/>
            <p:nvPr>
              <p:custDataLst>
                <p:tags r:id="rId56"/>
              </p:custDataLst>
            </p:nvPr>
          </p:nvSpPr>
          <p:spPr>
            <a:xfrm>
              <a:off x="8356600" y="1493515"/>
              <a:ext cx="245491" cy="326469"/>
            </a:xfrm>
            <a:custGeom>
              <a:avLst/>
              <a:gdLst/>
              <a:ahLst/>
              <a:cxnLst/>
              <a:rect l="0" t="0" r="0" b="0"/>
              <a:pathLst>
                <a:path w="245491" h="326469">
                  <a:moveTo>
                    <a:pt x="0" y="106685"/>
                  </a:moveTo>
                  <a:lnTo>
                    <a:pt x="0" y="106685"/>
                  </a:lnTo>
                  <a:lnTo>
                    <a:pt x="6741" y="103314"/>
                  </a:lnTo>
                  <a:lnTo>
                    <a:pt x="8727" y="103027"/>
                  </a:lnTo>
                  <a:lnTo>
                    <a:pt x="10051" y="103541"/>
                  </a:lnTo>
                  <a:lnTo>
                    <a:pt x="18919" y="116177"/>
                  </a:lnTo>
                  <a:lnTo>
                    <a:pt x="29895" y="160039"/>
                  </a:lnTo>
                  <a:lnTo>
                    <a:pt x="40215" y="206063"/>
                  </a:lnTo>
                  <a:lnTo>
                    <a:pt x="45625" y="238812"/>
                  </a:lnTo>
                  <a:lnTo>
                    <a:pt x="52638" y="285612"/>
                  </a:lnTo>
                  <a:lnTo>
                    <a:pt x="56754" y="324481"/>
                  </a:lnTo>
                  <a:lnTo>
                    <a:pt x="56180" y="323849"/>
                  </a:lnTo>
                  <a:lnTo>
                    <a:pt x="41226" y="278150"/>
                  </a:lnTo>
                  <a:lnTo>
                    <a:pt x="33374" y="244040"/>
                  </a:lnTo>
                  <a:lnTo>
                    <a:pt x="27063" y="201598"/>
                  </a:lnTo>
                  <a:lnTo>
                    <a:pt x="23316" y="155219"/>
                  </a:lnTo>
                  <a:lnTo>
                    <a:pt x="24004" y="108735"/>
                  </a:lnTo>
                  <a:lnTo>
                    <a:pt x="30424" y="69731"/>
                  </a:lnTo>
                  <a:lnTo>
                    <a:pt x="41038" y="38755"/>
                  </a:lnTo>
                  <a:lnTo>
                    <a:pt x="55163" y="17933"/>
                  </a:lnTo>
                  <a:lnTo>
                    <a:pt x="70848" y="5386"/>
                  </a:lnTo>
                  <a:lnTo>
                    <a:pt x="78982" y="1052"/>
                  </a:lnTo>
                  <a:lnTo>
                    <a:pt x="99309" y="0"/>
                  </a:lnTo>
                  <a:lnTo>
                    <a:pt x="110655" y="1695"/>
                  </a:lnTo>
                  <a:lnTo>
                    <a:pt x="130790" y="12986"/>
                  </a:lnTo>
                  <a:lnTo>
                    <a:pt x="140109" y="20936"/>
                  </a:lnTo>
                  <a:lnTo>
                    <a:pt x="152347" y="41058"/>
                  </a:lnTo>
                  <a:lnTo>
                    <a:pt x="158726" y="64817"/>
                  </a:lnTo>
                  <a:lnTo>
                    <a:pt x="158351" y="104549"/>
                  </a:lnTo>
                  <a:lnTo>
                    <a:pt x="152360" y="137881"/>
                  </a:lnTo>
                  <a:lnTo>
                    <a:pt x="136272" y="165513"/>
                  </a:lnTo>
                  <a:lnTo>
                    <a:pt x="136003" y="167070"/>
                  </a:lnTo>
                  <a:lnTo>
                    <a:pt x="136530" y="168109"/>
                  </a:lnTo>
                  <a:lnTo>
                    <a:pt x="137586" y="168801"/>
                  </a:lnTo>
                  <a:lnTo>
                    <a:pt x="181609" y="178902"/>
                  </a:lnTo>
                  <a:lnTo>
                    <a:pt x="201130" y="188640"/>
                  </a:lnTo>
                  <a:lnTo>
                    <a:pt x="236657" y="217888"/>
                  </a:lnTo>
                  <a:lnTo>
                    <a:pt x="241733" y="226682"/>
                  </a:lnTo>
                  <a:lnTo>
                    <a:pt x="245490" y="245860"/>
                  </a:lnTo>
                  <a:lnTo>
                    <a:pt x="239164" y="266142"/>
                  </a:lnTo>
                  <a:lnTo>
                    <a:pt x="233526" y="276490"/>
                  </a:lnTo>
                  <a:lnTo>
                    <a:pt x="201994" y="304537"/>
                  </a:lnTo>
                  <a:lnTo>
                    <a:pt x="161372" y="320608"/>
                  </a:lnTo>
                  <a:lnTo>
                    <a:pt x="124798" y="326468"/>
                  </a:lnTo>
                  <a:lnTo>
                    <a:pt x="108147" y="324075"/>
                  </a:lnTo>
                  <a:lnTo>
                    <a:pt x="101731" y="321462"/>
                  </a:lnTo>
                  <a:lnTo>
                    <a:pt x="98865" y="317603"/>
                  </a:lnTo>
                  <a:lnTo>
                    <a:pt x="98365" y="312914"/>
                  </a:lnTo>
                  <a:lnTo>
                    <a:pt x="99444" y="307671"/>
                  </a:lnTo>
                  <a:lnTo>
                    <a:pt x="111931" y="296201"/>
                  </a:lnTo>
                  <a:lnTo>
                    <a:pt x="139700" y="2781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SMARTInkShape-Group625"/>
          <p:cNvGrpSpPr/>
          <p:nvPr/>
        </p:nvGrpSpPr>
        <p:grpSpPr>
          <a:xfrm>
            <a:off x="9525000" y="1484325"/>
            <a:ext cx="204861" cy="192076"/>
            <a:chOff x="9525000" y="1484325"/>
            <a:chExt cx="204861" cy="192076"/>
          </a:xfrm>
        </p:grpSpPr>
        <p:sp>
          <p:nvSpPr>
            <p:cNvPr id="199" name="SMARTInkShape-3858"/>
            <p:cNvSpPr/>
            <p:nvPr>
              <p:custDataLst>
                <p:tags r:id="rId49"/>
              </p:custDataLst>
            </p:nvPr>
          </p:nvSpPr>
          <p:spPr>
            <a:xfrm>
              <a:off x="9637544" y="1502939"/>
              <a:ext cx="92317" cy="173462"/>
            </a:xfrm>
            <a:custGeom>
              <a:avLst/>
              <a:gdLst/>
              <a:ahLst/>
              <a:cxnLst/>
              <a:rect l="0" t="0" r="0" b="0"/>
              <a:pathLst>
                <a:path w="92317" h="173462">
                  <a:moveTo>
                    <a:pt x="65256" y="33761"/>
                  </a:moveTo>
                  <a:lnTo>
                    <a:pt x="65256" y="33761"/>
                  </a:lnTo>
                  <a:lnTo>
                    <a:pt x="47579" y="10617"/>
                  </a:lnTo>
                  <a:lnTo>
                    <a:pt x="35402" y="1190"/>
                  </a:lnTo>
                  <a:lnTo>
                    <a:pt x="31947" y="52"/>
                  </a:lnTo>
                  <a:lnTo>
                    <a:pt x="28940" y="0"/>
                  </a:lnTo>
                  <a:lnTo>
                    <a:pt x="22304" y="2528"/>
                  </a:lnTo>
                  <a:lnTo>
                    <a:pt x="12300" y="8356"/>
                  </a:lnTo>
                  <a:lnTo>
                    <a:pt x="4560" y="17531"/>
                  </a:lnTo>
                  <a:lnTo>
                    <a:pt x="1510" y="22941"/>
                  </a:lnTo>
                  <a:lnTo>
                    <a:pt x="0" y="34596"/>
                  </a:lnTo>
                  <a:lnTo>
                    <a:pt x="585" y="40668"/>
                  </a:lnTo>
                  <a:lnTo>
                    <a:pt x="6880" y="53059"/>
                  </a:lnTo>
                  <a:lnTo>
                    <a:pt x="18850" y="65621"/>
                  </a:lnTo>
                  <a:lnTo>
                    <a:pt x="62908" y="97275"/>
                  </a:lnTo>
                  <a:lnTo>
                    <a:pt x="86981" y="116315"/>
                  </a:lnTo>
                  <a:lnTo>
                    <a:pt x="91029" y="122664"/>
                  </a:lnTo>
                  <a:lnTo>
                    <a:pt x="92316" y="129013"/>
                  </a:lnTo>
                  <a:lnTo>
                    <a:pt x="91762" y="135362"/>
                  </a:lnTo>
                  <a:lnTo>
                    <a:pt x="81740" y="148062"/>
                  </a:lnTo>
                  <a:lnTo>
                    <a:pt x="65527" y="159350"/>
                  </a:lnTo>
                  <a:lnTo>
                    <a:pt x="27156" y="1734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859"/>
            <p:cNvSpPr/>
            <p:nvPr>
              <p:custDataLst>
                <p:tags r:id="rId50"/>
              </p:custDataLst>
            </p:nvPr>
          </p:nvSpPr>
          <p:spPr>
            <a:xfrm>
              <a:off x="9525882" y="1484325"/>
              <a:ext cx="5469" cy="26976"/>
            </a:xfrm>
            <a:custGeom>
              <a:avLst/>
              <a:gdLst/>
              <a:ahLst/>
              <a:cxnLst/>
              <a:rect l="0" t="0" r="0" b="0"/>
              <a:pathLst>
                <a:path w="5469" h="26976">
                  <a:moveTo>
                    <a:pt x="5468" y="26975"/>
                  </a:moveTo>
                  <a:lnTo>
                    <a:pt x="5468" y="26975"/>
                  </a:lnTo>
                  <a:lnTo>
                    <a:pt x="0" y="1735"/>
                  </a:lnTo>
                  <a:lnTo>
                    <a:pt x="411" y="270"/>
                  </a:lnTo>
                  <a:lnTo>
                    <a:pt x="1392" y="0"/>
                  </a:lnTo>
                  <a:lnTo>
                    <a:pt x="5468" y="1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860"/>
            <p:cNvSpPr/>
            <p:nvPr>
              <p:custDataLst>
                <p:tags r:id="rId51"/>
              </p:custDataLst>
            </p:nvPr>
          </p:nvSpPr>
          <p:spPr>
            <a:xfrm>
              <a:off x="9525000" y="1555750"/>
              <a:ext cx="25401" cy="114301"/>
            </a:xfrm>
            <a:custGeom>
              <a:avLst/>
              <a:gdLst/>
              <a:ahLst/>
              <a:cxnLst/>
              <a:rect l="0" t="0" r="0" b="0"/>
              <a:pathLst>
                <a:path w="25401" h="114301">
                  <a:moveTo>
                    <a:pt x="0" y="0"/>
                  </a:moveTo>
                  <a:lnTo>
                    <a:pt x="0" y="0"/>
                  </a:lnTo>
                  <a:lnTo>
                    <a:pt x="14490" y="43338"/>
                  </a:lnTo>
                  <a:lnTo>
                    <a:pt x="20031" y="86171"/>
                  </a:lnTo>
                  <a:lnTo>
                    <a:pt x="2540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SMARTInkShape-Group626"/>
          <p:cNvGrpSpPr/>
          <p:nvPr/>
        </p:nvGrpSpPr>
        <p:grpSpPr>
          <a:xfrm>
            <a:off x="10197050" y="1271036"/>
            <a:ext cx="1213901" cy="463709"/>
            <a:chOff x="10197050" y="1271036"/>
            <a:chExt cx="1213901" cy="463709"/>
          </a:xfrm>
        </p:grpSpPr>
        <p:sp>
          <p:nvSpPr>
            <p:cNvPr id="203" name="SMARTInkShape-3861"/>
            <p:cNvSpPr/>
            <p:nvPr>
              <p:custDataLst>
                <p:tags r:id="rId41"/>
              </p:custDataLst>
            </p:nvPr>
          </p:nvSpPr>
          <p:spPr>
            <a:xfrm>
              <a:off x="11195050" y="1327150"/>
              <a:ext cx="215901" cy="19051"/>
            </a:xfrm>
            <a:custGeom>
              <a:avLst/>
              <a:gdLst/>
              <a:ahLst/>
              <a:cxnLst/>
              <a:rect l="0" t="0" r="0" b="0"/>
              <a:pathLst>
                <a:path w="2159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7527" y="12142"/>
                  </a:lnTo>
                  <a:lnTo>
                    <a:pt x="52208" y="4123"/>
                  </a:lnTo>
                  <a:lnTo>
                    <a:pt x="89761" y="1832"/>
                  </a:lnTo>
                  <a:lnTo>
                    <a:pt x="131615" y="814"/>
                  </a:lnTo>
                  <a:lnTo>
                    <a:pt x="173736" y="362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862"/>
            <p:cNvSpPr/>
            <p:nvPr>
              <p:custDataLst>
                <p:tags r:id="rId42"/>
              </p:custDataLst>
            </p:nvPr>
          </p:nvSpPr>
          <p:spPr>
            <a:xfrm>
              <a:off x="11065736" y="1271036"/>
              <a:ext cx="313465" cy="260291"/>
            </a:xfrm>
            <a:custGeom>
              <a:avLst/>
              <a:gdLst/>
              <a:ahLst/>
              <a:cxnLst/>
              <a:rect l="0" t="0" r="0" b="0"/>
              <a:pathLst>
                <a:path w="313465" h="260291">
                  <a:moveTo>
                    <a:pt x="53114" y="202164"/>
                  </a:moveTo>
                  <a:lnTo>
                    <a:pt x="53114" y="202164"/>
                  </a:lnTo>
                  <a:lnTo>
                    <a:pt x="53114" y="195422"/>
                  </a:lnTo>
                  <a:lnTo>
                    <a:pt x="51702" y="192730"/>
                  </a:lnTo>
                  <a:lnTo>
                    <a:pt x="46372" y="187858"/>
                  </a:lnTo>
                  <a:lnTo>
                    <a:pt x="39299" y="185223"/>
                  </a:lnTo>
                  <a:lnTo>
                    <a:pt x="35438" y="184520"/>
                  </a:lnTo>
                  <a:lnTo>
                    <a:pt x="19890" y="186902"/>
                  </a:lnTo>
                  <a:lnTo>
                    <a:pt x="15442" y="190578"/>
                  </a:lnTo>
                  <a:lnTo>
                    <a:pt x="8619" y="202189"/>
                  </a:lnTo>
                  <a:lnTo>
                    <a:pt x="812" y="224592"/>
                  </a:lnTo>
                  <a:lnTo>
                    <a:pt x="0" y="238943"/>
                  </a:lnTo>
                  <a:lnTo>
                    <a:pt x="1991" y="250966"/>
                  </a:lnTo>
                  <a:lnTo>
                    <a:pt x="5228" y="258661"/>
                  </a:lnTo>
                  <a:lnTo>
                    <a:pt x="8489" y="260290"/>
                  </a:lnTo>
                  <a:lnTo>
                    <a:pt x="17758" y="260218"/>
                  </a:lnTo>
                  <a:lnTo>
                    <a:pt x="27052" y="255953"/>
                  </a:lnTo>
                  <a:lnTo>
                    <a:pt x="35180" y="249354"/>
                  </a:lnTo>
                  <a:lnTo>
                    <a:pt x="51737" y="223664"/>
                  </a:lnTo>
                  <a:lnTo>
                    <a:pt x="52902" y="222848"/>
                  </a:lnTo>
                  <a:lnTo>
                    <a:pt x="56077" y="221940"/>
                  </a:lnTo>
                  <a:lnTo>
                    <a:pt x="57206" y="222403"/>
                  </a:lnTo>
                  <a:lnTo>
                    <a:pt x="57958" y="223418"/>
                  </a:lnTo>
                  <a:lnTo>
                    <a:pt x="58460" y="224800"/>
                  </a:lnTo>
                  <a:lnTo>
                    <a:pt x="60206" y="225721"/>
                  </a:lnTo>
                  <a:lnTo>
                    <a:pt x="65909" y="226745"/>
                  </a:lnTo>
                  <a:lnTo>
                    <a:pt x="73147" y="223437"/>
                  </a:lnTo>
                  <a:lnTo>
                    <a:pt x="96034" y="203074"/>
                  </a:lnTo>
                  <a:lnTo>
                    <a:pt x="128437" y="160324"/>
                  </a:lnTo>
                  <a:lnTo>
                    <a:pt x="157119" y="113018"/>
                  </a:lnTo>
                  <a:lnTo>
                    <a:pt x="175069" y="72468"/>
                  </a:lnTo>
                  <a:lnTo>
                    <a:pt x="190571" y="37982"/>
                  </a:lnTo>
                  <a:lnTo>
                    <a:pt x="207658" y="1576"/>
                  </a:lnTo>
                  <a:lnTo>
                    <a:pt x="207649" y="0"/>
                  </a:lnTo>
                  <a:lnTo>
                    <a:pt x="206232" y="360"/>
                  </a:lnTo>
                  <a:lnTo>
                    <a:pt x="203876" y="2011"/>
                  </a:lnTo>
                  <a:lnTo>
                    <a:pt x="185591" y="42265"/>
                  </a:lnTo>
                  <a:lnTo>
                    <a:pt x="176434" y="77005"/>
                  </a:lnTo>
                  <a:lnTo>
                    <a:pt x="165778" y="114082"/>
                  </a:lnTo>
                  <a:lnTo>
                    <a:pt x="156103" y="150317"/>
                  </a:lnTo>
                  <a:lnTo>
                    <a:pt x="151363" y="197072"/>
                  </a:lnTo>
                  <a:lnTo>
                    <a:pt x="152754" y="222243"/>
                  </a:lnTo>
                  <a:lnTo>
                    <a:pt x="156230" y="231778"/>
                  </a:lnTo>
                  <a:lnTo>
                    <a:pt x="167616" y="246135"/>
                  </a:lnTo>
                  <a:lnTo>
                    <a:pt x="176016" y="249117"/>
                  </a:lnTo>
                  <a:lnTo>
                    <a:pt x="196637" y="248667"/>
                  </a:lnTo>
                  <a:lnTo>
                    <a:pt x="232046" y="237109"/>
                  </a:lnTo>
                  <a:lnTo>
                    <a:pt x="251173" y="220518"/>
                  </a:lnTo>
                  <a:lnTo>
                    <a:pt x="273956" y="185485"/>
                  </a:lnTo>
                  <a:lnTo>
                    <a:pt x="276384" y="173349"/>
                  </a:lnTo>
                  <a:lnTo>
                    <a:pt x="276044" y="168137"/>
                  </a:lnTo>
                  <a:lnTo>
                    <a:pt x="273701" y="164663"/>
                  </a:lnTo>
                  <a:lnTo>
                    <a:pt x="270022" y="162347"/>
                  </a:lnTo>
                  <a:lnTo>
                    <a:pt x="265452" y="160802"/>
                  </a:lnTo>
                  <a:lnTo>
                    <a:pt x="254731" y="162850"/>
                  </a:lnTo>
                  <a:lnTo>
                    <a:pt x="243616" y="169169"/>
                  </a:lnTo>
                  <a:lnTo>
                    <a:pt x="233973" y="179033"/>
                  </a:lnTo>
                  <a:lnTo>
                    <a:pt x="228745" y="192354"/>
                  </a:lnTo>
                  <a:lnTo>
                    <a:pt x="227128" y="206976"/>
                  </a:lnTo>
                  <a:lnTo>
                    <a:pt x="228761" y="220531"/>
                  </a:lnTo>
                  <a:lnTo>
                    <a:pt x="231595" y="225697"/>
                  </a:lnTo>
                  <a:lnTo>
                    <a:pt x="240389" y="233319"/>
                  </a:lnTo>
                  <a:lnTo>
                    <a:pt x="255116" y="235296"/>
                  </a:lnTo>
                  <a:lnTo>
                    <a:pt x="283241" y="230560"/>
                  </a:lnTo>
                  <a:lnTo>
                    <a:pt x="313464" y="2212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863"/>
            <p:cNvSpPr/>
            <p:nvPr>
              <p:custDataLst>
                <p:tags r:id="rId43"/>
              </p:custDataLst>
            </p:nvPr>
          </p:nvSpPr>
          <p:spPr>
            <a:xfrm>
              <a:off x="10744200" y="1440751"/>
              <a:ext cx="256030" cy="293834"/>
            </a:xfrm>
            <a:custGeom>
              <a:avLst/>
              <a:gdLst/>
              <a:ahLst/>
              <a:cxnLst/>
              <a:rect l="0" t="0" r="0" b="0"/>
              <a:pathLst>
                <a:path w="256030" h="293834">
                  <a:moveTo>
                    <a:pt x="0" y="7049"/>
                  </a:moveTo>
                  <a:lnTo>
                    <a:pt x="0" y="7049"/>
                  </a:lnTo>
                  <a:lnTo>
                    <a:pt x="0" y="3678"/>
                  </a:lnTo>
                  <a:lnTo>
                    <a:pt x="705" y="3391"/>
                  </a:lnTo>
                  <a:lnTo>
                    <a:pt x="3370" y="4953"/>
                  </a:lnTo>
                  <a:lnTo>
                    <a:pt x="12865" y="36284"/>
                  </a:lnTo>
                  <a:lnTo>
                    <a:pt x="18941" y="80801"/>
                  </a:lnTo>
                  <a:lnTo>
                    <a:pt x="25797" y="109289"/>
                  </a:lnTo>
                  <a:lnTo>
                    <a:pt x="27780" y="113309"/>
                  </a:lnTo>
                  <a:lnTo>
                    <a:pt x="30515" y="115284"/>
                  </a:lnTo>
                  <a:lnTo>
                    <a:pt x="33749" y="115894"/>
                  </a:lnTo>
                  <a:lnTo>
                    <a:pt x="37316" y="115596"/>
                  </a:lnTo>
                  <a:lnTo>
                    <a:pt x="40400" y="113280"/>
                  </a:lnTo>
                  <a:lnTo>
                    <a:pt x="67955" y="68743"/>
                  </a:lnTo>
                  <a:lnTo>
                    <a:pt x="85539" y="27985"/>
                  </a:lnTo>
                  <a:lnTo>
                    <a:pt x="86660" y="26651"/>
                  </a:lnTo>
                  <a:lnTo>
                    <a:pt x="87406" y="26467"/>
                  </a:lnTo>
                  <a:lnTo>
                    <a:pt x="91828" y="36321"/>
                  </a:lnTo>
                  <a:lnTo>
                    <a:pt x="89965" y="50633"/>
                  </a:lnTo>
                  <a:lnTo>
                    <a:pt x="87493" y="59388"/>
                  </a:lnTo>
                  <a:lnTo>
                    <a:pt x="88669" y="67342"/>
                  </a:lnTo>
                  <a:lnTo>
                    <a:pt x="97499" y="81824"/>
                  </a:lnTo>
                  <a:lnTo>
                    <a:pt x="106627" y="85826"/>
                  </a:lnTo>
                  <a:lnTo>
                    <a:pt x="144325" y="88089"/>
                  </a:lnTo>
                  <a:lnTo>
                    <a:pt x="177367" y="82880"/>
                  </a:lnTo>
                  <a:lnTo>
                    <a:pt x="193835" y="73913"/>
                  </a:lnTo>
                  <a:lnTo>
                    <a:pt x="211636" y="56964"/>
                  </a:lnTo>
                  <a:lnTo>
                    <a:pt x="222476" y="31795"/>
                  </a:lnTo>
                  <a:lnTo>
                    <a:pt x="223996" y="17812"/>
                  </a:lnTo>
                  <a:lnTo>
                    <a:pt x="223414" y="12107"/>
                  </a:lnTo>
                  <a:lnTo>
                    <a:pt x="221615" y="7599"/>
                  </a:lnTo>
                  <a:lnTo>
                    <a:pt x="215852" y="708"/>
                  </a:lnTo>
                  <a:lnTo>
                    <a:pt x="211636" y="0"/>
                  </a:lnTo>
                  <a:lnTo>
                    <a:pt x="201304" y="2975"/>
                  </a:lnTo>
                  <a:lnTo>
                    <a:pt x="191538" y="10883"/>
                  </a:lnTo>
                  <a:lnTo>
                    <a:pt x="183200" y="22159"/>
                  </a:lnTo>
                  <a:lnTo>
                    <a:pt x="177143" y="36577"/>
                  </a:lnTo>
                  <a:lnTo>
                    <a:pt x="175862" y="48630"/>
                  </a:lnTo>
                  <a:lnTo>
                    <a:pt x="177643" y="57985"/>
                  </a:lnTo>
                  <a:lnTo>
                    <a:pt x="180787" y="64495"/>
                  </a:lnTo>
                  <a:lnTo>
                    <a:pt x="183319" y="65807"/>
                  </a:lnTo>
                  <a:lnTo>
                    <a:pt x="189895" y="65384"/>
                  </a:lnTo>
                  <a:lnTo>
                    <a:pt x="217399" y="49087"/>
                  </a:lnTo>
                  <a:lnTo>
                    <a:pt x="220427" y="49185"/>
                  </a:lnTo>
                  <a:lnTo>
                    <a:pt x="223151" y="49957"/>
                  </a:lnTo>
                  <a:lnTo>
                    <a:pt x="233728" y="67897"/>
                  </a:lnTo>
                  <a:lnTo>
                    <a:pt x="244873" y="112045"/>
                  </a:lnTo>
                  <a:lnTo>
                    <a:pt x="251688" y="157476"/>
                  </a:lnTo>
                  <a:lnTo>
                    <a:pt x="256029" y="190087"/>
                  </a:lnTo>
                  <a:lnTo>
                    <a:pt x="249022" y="225277"/>
                  </a:lnTo>
                  <a:lnTo>
                    <a:pt x="234651" y="269500"/>
                  </a:lnTo>
                  <a:lnTo>
                    <a:pt x="230584" y="285972"/>
                  </a:lnTo>
                  <a:lnTo>
                    <a:pt x="226424" y="293292"/>
                  </a:lnTo>
                  <a:lnTo>
                    <a:pt x="224328" y="293833"/>
                  </a:lnTo>
                  <a:lnTo>
                    <a:pt x="222224" y="292783"/>
                  </a:lnTo>
                  <a:lnTo>
                    <a:pt x="220115" y="290672"/>
                  </a:lnTo>
                  <a:lnTo>
                    <a:pt x="203200" y="2546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864"/>
            <p:cNvSpPr/>
            <p:nvPr>
              <p:custDataLst>
                <p:tags r:id="rId44"/>
              </p:custDataLst>
            </p:nvPr>
          </p:nvSpPr>
          <p:spPr>
            <a:xfrm>
              <a:off x="10693400" y="14097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865"/>
            <p:cNvSpPr/>
            <p:nvPr>
              <p:custDataLst>
                <p:tags r:id="rId45"/>
              </p:custDataLst>
            </p:nvPr>
          </p:nvSpPr>
          <p:spPr>
            <a:xfrm>
              <a:off x="10668000" y="1482242"/>
              <a:ext cx="44003" cy="252503"/>
            </a:xfrm>
            <a:custGeom>
              <a:avLst/>
              <a:gdLst/>
              <a:ahLst/>
              <a:cxnLst/>
              <a:rect l="0" t="0" r="0" b="0"/>
              <a:pathLst>
                <a:path w="44003" h="252503">
                  <a:moveTo>
                    <a:pt x="0" y="3658"/>
                  </a:moveTo>
                  <a:lnTo>
                    <a:pt x="0" y="3658"/>
                  </a:lnTo>
                  <a:lnTo>
                    <a:pt x="3370" y="287"/>
                  </a:lnTo>
                  <a:lnTo>
                    <a:pt x="4363" y="0"/>
                  </a:lnTo>
                  <a:lnTo>
                    <a:pt x="5026" y="514"/>
                  </a:lnTo>
                  <a:lnTo>
                    <a:pt x="17130" y="43215"/>
                  </a:lnTo>
                  <a:lnTo>
                    <a:pt x="24047" y="81387"/>
                  </a:lnTo>
                  <a:lnTo>
                    <a:pt x="34014" y="128838"/>
                  </a:lnTo>
                  <a:lnTo>
                    <a:pt x="39340" y="164421"/>
                  </a:lnTo>
                  <a:lnTo>
                    <a:pt x="42935" y="210042"/>
                  </a:lnTo>
                  <a:lnTo>
                    <a:pt x="44002" y="240257"/>
                  </a:lnTo>
                  <a:lnTo>
                    <a:pt x="42739" y="246057"/>
                  </a:lnTo>
                  <a:lnTo>
                    <a:pt x="40487" y="249924"/>
                  </a:lnTo>
                  <a:lnTo>
                    <a:pt x="37574" y="252502"/>
                  </a:lnTo>
                  <a:lnTo>
                    <a:pt x="34928" y="252104"/>
                  </a:lnTo>
                  <a:lnTo>
                    <a:pt x="32458" y="249722"/>
                  </a:lnTo>
                  <a:lnTo>
                    <a:pt x="6350" y="2005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866"/>
            <p:cNvSpPr/>
            <p:nvPr>
              <p:custDataLst>
                <p:tags r:id="rId46"/>
              </p:custDataLst>
            </p:nvPr>
          </p:nvSpPr>
          <p:spPr>
            <a:xfrm>
              <a:off x="10471150" y="1492357"/>
              <a:ext cx="127001" cy="107844"/>
            </a:xfrm>
            <a:custGeom>
              <a:avLst/>
              <a:gdLst/>
              <a:ahLst/>
              <a:cxnLst/>
              <a:rect l="0" t="0" r="0" b="0"/>
              <a:pathLst>
                <a:path w="127001" h="107844">
                  <a:moveTo>
                    <a:pt x="0" y="12593"/>
                  </a:moveTo>
                  <a:lnTo>
                    <a:pt x="0" y="12593"/>
                  </a:lnTo>
                  <a:lnTo>
                    <a:pt x="0" y="7126"/>
                  </a:lnTo>
                  <a:lnTo>
                    <a:pt x="5069" y="17967"/>
                  </a:lnTo>
                  <a:lnTo>
                    <a:pt x="16301" y="61934"/>
                  </a:lnTo>
                  <a:lnTo>
                    <a:pt x="18943" y="99149"/>
                  </a:lnTo>
                  <a:lnTo>
                    <a:pt x="38819" y="52136"/>
                  </a:lnTo>
                  <a:lnTo>
                    <a:pt x="52894" y="23133"/>
                  </a:lnTo>
                  <a:lnTo>
                    <a:pt x="64431" y="9517"/>
                  </a:lnTo>
                  <a:lnTo>
                    <a:pt x="76614" y="1113"/>
                  </a:lnTo>
                  <a:lnTo>
                    <a:pt x="82120" y="0"/>
                  </a:lnTo>
                  <a:lnTo>
                    <a:pt x="87202" y="670"/>
                  </a:lnTo>
                  <a:lnTo>
                    <a:pt x="92001" y="2528"/>
                  </a:lnTo>
                  <a:lnTo>
                    <a:pt x="105497" y="15255"/>
                  </a:lnTo>
                  <a:lnTo>
                    <a:pt x="110388" y="30239"/>
                  </a:lnTo>
                  <a:lnTo>
                    <a:pt x="118855" y="77450"/>
                  </a:lnTo>
                  <a:lnTo>
                    <a:pt x="127000" y="1078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3867"/>
            <p:cNvSpPr/>
            <p:nvPr>
              <p:custDataLst>
                <p:tags r:id="rId47"/>
              </p:custDataLst>
            </p:nvPr>
          </p:nvSpPr>
          <p:spPr>
            <a:xfrm>
              <a:off x="10345788" y="1504950"/>
              <a:ext cx="71427" cy="114877"/>
            </a:xfrm>
            <a:custGeom>
              <a:avLst/>
              <a:gdLst/>
              <a:ahLst/>
              <a:cxnLst/>
              <a:rect l="0" t="0" r="0" b="0"/>
              <a:pathLst>
                <a:path w="71427" h="114877">
                  <a:moveTo>
                    <a:pt x="36462" y="0"/>
                  </a:moveTo>
                  <a:lnTo>
                    <a:pt x="36462" y="0"/>
                  </a:lnTo>
                  <a:lnTo>
                    <a:pt x="26349" y="0"/>
                  </a:lnTo>
                  <a:lnTo>
                    <a:pt x="17621" y="3763"/>
                  </a:lnTo>
                  <a:lnTo>
                    <a:pt x="13318" y="6742"/>
                  </a:lnTo>
                  <a:lnTo>
                    <a:pt x="6655" y="17578"/>
                  </a:lnTo>
                  <a:lnTo>
                    <a:pt x="2048" y="32507"/>
                  </a:lnTo>
                  <a:lnTo>
                    <a:pt x="0" y="50901"/>
                  </a:lnTo>
                  <a:lnTo>
                    <a:pt x="5589" y="81090"/>
                  </a:lnTo>
                  <a:lnTo>
                    <a:pt x="16182" y="102265"/>
                  </a:lnTo>
                  <a:lnTo>
                    <a:pt x="28259" y="114105"/>
                  </a:lnTo>
                  <a:lnTo>
                    <a:pt x="33109" y="114876"/>
                  </a:lnTo>
                  <a:lnTo>
                    <a:pt x="44144" y="111969"/>
                  </a:lnTo>
                  <a:lnTo>
                    <a:pt x="62257" y="99028"/>
                  </a:lnTo>
                  <a:lnTo>
                    <a:pt x="69093" y="85875"/>
                  </a:lnTo>
                  <a:lnTo>
                    <a:pt x="71426" y="69917"/>
                  </a:lnTo>
                  <a:lnTo>
                    <a:pt x="68067" y="43215"/>
                  </a:lnTo>
                  <a:lnTo>
                    <a:pt x="56529" y="22360"/>
                  </a:lnTo>
                  <a:lnTo>
                    <a:pt x="49162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3868"/>
            <p:cNvSpPr/>
            <p:nvPr>
              <p:custDataLst>
                <p:tags r:id="rId48"/>
              </p:custDataLst>
            </p:nvPr>
          </p:nvSpPr>
          <p:spPr>
            <a:xfrm>
              <a:off x="10197050" y="1468695"/>
              <a:ext cx="58201" cy="175956"/>
            </a:xfrm>
            <a:custGeom>
              <a:avLst/>
              <a:gdLst/>
              <a:ahLst/>
              <a:cxnLst/>
              <a:rect l="0" t="0" r="0" b="0"/>
              <a:pathLst>
                <a:path w="58201" h="175956">
                  <a:moveTo>
                    <a:pt x="45500" y="42605"/>
                  </a:moveTo>
                  <a:lnTo>
                    <a:pt x="45500" y="42605"/>
                  </a:lnTo>
                  <a:lnTo>
                    <a:pt x="45500" y="39234"/>
                  </a:lnTo>
                  <a:lnTo>
                    <a:pt x="50967" y="15469"/>
                  </a:lnTo>
                  <a:lnTo>
                    <a:pt x="49576" y="7496"/>
                  </a:lnTo>
                  <a:lnTo>
                    <a:pt x="48218" y="4383"/>
                  </a:lnTo>
                  <a:lnTo>
                    <a:pt x="46606" y="2306"/>
                  </a:lnTo>
                  <a:lnTo>
                    <a:pt x="42934" y="0"/>
                  </a:lnTo>
                  <a:lnTo>
                    <a:pt x="35187" y="4620"/>
                  </a:lnTo>
                  <a:lnTo>
                    <a:pt x="24689" y="15139"/>
                  </a:lnTo>
                  <a:lnTo>
                    <a:pt x="12967" y="31574"/>
                  </a:lnTo>
                  <a:lnTo>
                    <a:pt x="1210" y="70773"/>
                  </a:lnTo>
                  <a:lnTo>
                    <a:pt x="0" y="111394"/>
                  </a:lnTo>
                  <a:lnTo>
                    <a:pt x="8108" y="133620"/>
                  </a:lnTo>
                  <a:lnTo>
                    <a:pt x="21826" y="151495"/>
                  </a:lnTo>
                  <a:lnTo>
                    <a:pt x="58200" y="1759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2" name="SMARTInkShape-3869"/>
          <p:cNvSpPr/>
          <p:nvPr>
            <p:custDataLst>
              <p:tags r:id="rId8"/>
            </p:custDataLst>
          </p:nvPr>
        </p:nvSpPr>
        <p:spPr>
          <a:xfrm>
            <a:off x="8590705" y="2037860"/>
            <a:ext cx="331046" cy="323342"/>
          </a:xfrm>
          <a:custGeom>
            <a:avLst/>
            <a:gdLst/>
            <a:ahLst/>
            <a:cxnLst/>
            <a:rect l="0" t="0" r="0" b="0"/>
            <a:pathLst>
              <a:path w="331046" h="323342">
                <a:moveTo>
                  <a:pt x="108795" y="44940"/>
                </a:moveTo>
                <a:lnTo>
                  <a:pt x="108795" y="44940"/>
                </a:lnTo>
                <a:lnTo>
                  <a:pt x="93098" y="19192"/>
                </a:lnTo>
                <a:lnTo>
                  <a:pt x="76845" y="813"/>
                </a:lnTo>
                <a:lnTo>
                  <a:pt x="72678" y="0"/>
                </a:lnTo>
                <a:lnTo>
                  <a:pt x="62404" y="2859"/>
                </a:lnTo>
                <a:lnTo>
                  <a:pt x="50782" y="18241"/>
                </a:lnTo>
                <a:lnTo>
                  <a:pt x="44720" y="29257"/>
                </a:lnTo>
                <a:lnTo>
                  <a:pt x="37984" y="60313"/>
                </a:lnTo>
                <a:lnTo>
                  <a:pt x="36401" y="98339"/>
                </a:lnTo>
                <a:lnTo>
                  <a:pt x="40401" y="141110"/>
                </a:lnTo>
                <a:lnTo>
                  <a:pt x="45001" y="185990"/>
                </a:lnTo>
                <a:lnTo>
                  <a:pt x="49398" y="229690"/>
                </a:lnTo>
                <a:lnTo>
                  <a:pt x="53704" y="267927"/>
                </a:lnTo>
                <a:lnTo>
                  <a:pt x="53352" y="304333"/>
                </a:lnTo>
                <a:lnTo>
                  <a:pt x="48641" y="317329"/>
                </a:lnTo>
                <a:lnTo>
                  <a:pt x="45409" y="321783"/>
                </a:lnTo>
                <a:lnTo>
                  <a:pt x="41843" y="323341"/>
                </a:lnTo>
                <a:lnTo>
                  <a:pt x="38054" y="322968"/>
                </a:lnTo>
                <a:lnTo>
                  <a:pt x="34118" y="321309"/>
                </a:lnTo>
                <a:lnTo>
                  <a:pt x="15094" y="305489"/>
                </a:lnTo>
                <a:lnTo>
                  <a:pt x="5296" y="288916"/>
                </a:lnTo>
                <a:lnTo>
                  <a:pt x="1" y="270496"/>
                </a:lnTo>
                <a:lnTo>
                  <a:pt x="0" y="252902"/>
                </a:lnTo>
                <a:lnTo>
                  <a:pt x="7996" y="237556"/>
                </a:lnTo>
                <a:lnTo>
                  <a:pt x="30245" y="217017"/>
                </a:lnTo>
                <a:lnTo>
                  <a:pt x="72739" y="191114"/>
                </a:lnTo>
                <a:lnTo>
                  <a:pt x="115419" y="176459"/>
                </a:lnTo>
                <a:lnTo>
                  <a:pt x="137333" y="173984"/>
                </a:lnTo>
                <a:lnTo>
                  <a:pt x="145703" y="175906"/>
                </a:lnTo>
                <a:lnTo>
                  <a:pt x="147511" y="176701"/>
                </a:lnTo>
                <a:lnTo>
                  <a:pt x="148010" y="177230"/>
                </a:lnTo>
                <a:lnTo>
                  <a:pt x="110094" y="210742"/>
                </a:lnTo>
                <a:lnTo>
                  <a:pt x="102788" y="223052"/>
                </a:lnTo>
                <a:lnTo>
                  <a:pt x="100951" y="233697"/>
                </a:lnTo>
                <a:lnTo>
                  <a:pt x="101448" y="238512"/>
                </a:lnTo>
                <a:lnTo>
                  <a:pt x="103897" y="242427"/>
                </a:lnTo>
                <a:lnTo>
                  <a:pt x="112262" y="248658"/>
                </a:lnTo>
                <a:lnTo>
                  <a:pt x="118162" y="249191"/>
                </a:lnTo>
                <a:lnTo>
                  <a:pt x="139950" y="243199"/>
                </a:lnTo>
                <a:lnTo>
                  <a:pt x="168832" y="228532"/>
                </a:lnTo>
                <a:lnTo>
                  <a:pt x="174219" y="224485"/>
                </a:lnTo>
                <a:lnTo>
                  <a:pt x="182087" y="212461"/>
                </a:lnTo>
                <a:lnTo>
                  <a:pt x="186524" y="199122"/>
                </a:lnTo>
                <a:lnTo>
                  <a:pt x="185095" y="164880"/>
                </a:lnTo>
                <a:lnTo>
                  <a:pt x="185767" y="163000"/>
                </a:lnTo>
                <a:lnTo>
                  <a:pt x="186921" y="161746"/>
                </a:lnTo>
                <a:lnTo>
                  <a:pt x="188396" y="160911"/>
                </a:lnTo>
                <a:lnTo>
                  <a:pt x="200584" y="159735"/>
                </a:lnTo>
                <a:lnTo>
                  <a:pt x="213560" y="165104"/>
                </a:lnTo>
                <a:lnTo>
                  <a:pt x="228030" y="175957"/>
                </a:lnTo>
                <a:lnTo>
                  <a:pt x="252683" y="211670"/>
                </a:lnTo>
                <a:lnTo>
                  <a:pt x="260234" y="231931"/>
                </a:lnTo>
                <a:lnTo>
                  <a:pt x="261238" y="252695"/>
                </a:lnTo>
                <a:lnTo>
                  <a:pt x="257451" y="266157"/>
                </a:lnTo>
                <a:lnTo>
                  <a:pt x="254466" y="270735"/>
                </a:lnTo>
                <a:lnTo>
                  <a:pt x="251770" y="273081"/>
                </a:lnTo>
                <a:lnTo>
                  <a:pt x="249267" y="273939"/>
                </a:lnTo>
                <a:lnTo>
                  <a:pt x="246893" y="273806"/>
                </a:lnTo>
                <a:lnTo>
                  <a:pt x="244605" y="271601"/>
                </a:lnTo>
                <a:lnTo>
                  <a:pt x="240182" y="263506"/>
                </a:lnTo>
                <a:lnTo>
                  <a:pt x="240465" y="236935"/>
                </a:lnTo>
                <a:lnTo>
                  <a:pt x="255132" y="195509"/>
                </a:lnTo>
                <a:lnTo>
                  <a:pt x="277351" y="150858"/>
                </a:lnTo>
                <a:lnTo>
                  <a:pt x="331045" y="9574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1" name="SMARTInkShape-Group628"/>
          <p:cNvGrpSpPr/>
          <p:nvPr/>
        </p:nvGrpSpPr>
        <p:grpSpPr>
          <a:xfrm>
            <a:off x="9359900" y="1829192"/>
            <a:ext cx="1257301" cy="395776"/>
            <a:chOff x="9359900" y="1829192"/>
            <a:chExt cx="1257301" cy="395776"/>
          </a:xfrm>
        </p:grpSpPr>
        <p:sp>
          <p:nvSpPr>
            <p:cNvPr id="213" name="SMARTInkShape-3870"/>
            <p:cNvSpPr/>
            <p:nvPr>
              <p:custDataLst>
                <p:tags r:id="rId33"/>
              </p:custDataLst>
            </p:nvPr>
          </p:nvSpPr>
          <p:spPr>
            <a:xfrm>
              <a:off x="10617200" y="191135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31750"/>
                  </a:moveTo>
                  <a:lnTo>
                    <a:pt x="0" y="317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3871"/>
            <p:cNvSpPr/>
            <p:nvPr>
              <p:custDataLst>
                <p:tags r:id="rId34"/>
              </p:custDataLst>
            </p:nvPr>
          </p:nvSpPr>
          <p:spPr>
            <a:xfrm>
              <a:off x="10572750" y="20383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1411"/>
                  </a:lnTo>
                  <a:lnTo>
                    <a:pt x="5762" y="10845"/>
                  </a:lnTo>
                  <a:lnTo>
                    <a:pt x="6350" y="44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3872"/>
            <p:cNvSpPr/>
            <p:nvPr>
              <p:custDataLst>
                <p:tags r:id="rId35"/>
              </p:custDataLst>
            </p:nvPr>
          </p:nvSpPr>
          <p:spPr>
            <a:xfrm>
              <a:off x="10191750" y="1829192"/>
              <a:ext cx="364068" cy="298842"/>
            </a:xfrm>
            <a:custGeom>
              <a:avLst/>
              <a:gdLst/>
              <a:ahLst/>
              <a:cxnLst/>
              <a:rect l="0" t="0" r="0" b="0"/>
              <a:pathLst>
                <a:path w="364068" h="298842">
                  <a:moveTo>
                    <a:pt x="0" y="196458"/>
                  </a:moveTo>
                  <a:lnTo>
                    <a:pt x="0" y="196458"/>
                  </a:lnTo>
                  <a:lnTo>
                    <a:pt x="0" y="178814"/>
                  </a:lnTo>
                  <a:lnTo>
                    <a:pt x="4363" y="192894"/>
                  </a:lnTo>
                  <a:lnTo>
                    <a:pt x="6175" y="238592"/>
                  </a:lnTo>
                  <a:lnTo>
                    <a:pt x="6328" y="283102"/>
                  </a:lnTo>
                  <a:lnTo>
                    <a:pt x="7746" y="288793"/>
                  </a:lnTo>
                  <a:lnTo>
                    <a:pt x="13085" y="296997"/>
                  </a:lnTo>
                  <a:lnTo>
                    <a:pt x="17190" y="298762"/>
                  </a:lnTo>
                  <a:lnTo>
                    <a:pt x="27396" y="298841"/>
                  </a:lnTo>
                  <a:lnTo>
                    <a:pt x="48412" y="288177"/>
                  </a:lnTo>
                  <a:lnTo>
                    <a:pt x="72514" y="268241"/>
                  </a:lnTo>
                  <a:lnTo>
                    <a:pt x="83498" y="252585"/>
                  </a:lnTo>
                  <a:lnTo>
                    <a:pt x="91769" y="229786"/>
                  </a:lnTo>
                  <a:lnTo>
                    <a:pt x="96101" y="213389"/>
                  </a:lnTo>
                  <a:lnTo>
                    <a:pt x="98451" y="208216"/>
                  </a:lnTo>
                  <a:lnTo>
                    <a:pt x="98089" y="207824"/>
                  </a:lnTo>
                  <a:lnTo>
                    <a:pt x="97143" y="208269"/>
                  </a:lnTo>
                  <a:lnTo>
                    <a:pt x="96513" y="209271"/>
                  </a:lnTo>
                  <a:lnTo>
                    <a:pt x="95624" y="214757"/>
                  </a:lnTo>
                  <a:lnTo>
                    <a:pt x="95965" y="253829"/>
                  </a:lnTo>
                  <a:lnTo>
                    <a:pt x="98625" y="263349"/>
                  </a:lnTo>
                  <a:lnTo>
                    <a:pt x="107459" y="276642"/>
                  </a:lnTo>
                  <a:lnTo>
                    <a:pt x="111150" y="278842"/>
                  </a:lnTo>
                  <a:lnTo>
                    <a:pt x="115022" y="279603"/>
                  </a:lnTo>
                  <a:lnTo>
                    <a:pt x="119014" y="279404"/>
                  </a:lnTo>
                  <a:lnTo>
                    <a:pt x="127214" y="275421"/>
                  </a:lnTo>
                  <a:lnTo>
                    <a:pt x="157445" y="251412"/>
                  </a:lnTo>
                  <a:lnTo>
                    <a:pt x="175425" y="224403"/>
                  </a:lnTo>
                  <a:lnTo>
                    <a:pt x="186789" y="196961"/>
                  </a:lnTo>
                  <a:lnTo>
                    <a:pt x="197190" y="152037"/>
                  </a:lnTo>
                  <a:lnTo>
                    <a:pt x="208035" y="106971"/>
                  </a:lnTo>
                  <a:lnTo>
                    <a:pt x="224550" y="59973"/>
                  </a:lnTo>
                  <a:lnTo>
                    <a:pt x="234279" y="15369"/>
                  </a:lnTo>
                  <a:lnTo>
                    <a:pt x="234503" y="12232"/>
                  </a:lnTo>
                  <a:lnTo>
                    <a:pt x="233947" y="11552"/>
                  </a:lnTo>
                  <a:lnTo>
                    <a:pt x="232870" y="12509"/>
                  </a:lnTo>
                  <a:lnTo>
                    <a:pt x="222701" y="34298"/>
                  </a:lnTo>
                  <a:lnTo>
                    <a:pt x="214545" y="72603"/>
                  </a:lnTo>
                  <a:lnTo>
                    <a:pt x="208007" y="105428"/>
                  </a:lnTo>
                  <a:lnTo>
                    <a:pt x="201104" y="140478"/>
                  </a:lnTo>
                  <a:lnTo>
                    <a:pt x="195682" y="174871"/>
                  </a:lnTo>
                  <a:lnTo>
                    <a:pt x="192802" y="207090"/>
                  </a:lnTo>
                  <a:lnTo>
                    <a:pt x="194326" y="254532"/>
                  </a:lnTo>
                  <a:lnTo>
                    <a:pt x="201372" y="268365"/>
                  </a:lnTo>
                  <a:lnTo>
                    <a:pt x="206215" y="274029"/>
                  </a:lnTo>
                  <a:lnTo>
                    <a:pt x="211560" y="276394"/>
                  </a:lnTo>
                  <a:lnTo>
                    <a:pt x="217240" y="276560"/>
                  </a:lnTo>
                  <a:lnTo>
                    <a:pt x="223143" y="275259"/>
                  </a:lnTo>
                  <a:lnTo>
                    <a:pt x="244935" y="256574"/>
                  </a:lnTo>
                  <a:lnTo>
                    <a:pt x="282653" y="212174"/>
                  </a:lnTo>
                  <a:lnTo>
                    <a:pt x="312897" y="165288"/>
                  </a:lnTo>
                  <a:lnTo>
                    <a:pt x="331211" y="127336"/>
                  </a:lnTo>
                  <a:lnTo>
                    <a:pt x="346877" y="90713"/>
                  </a:lnTo>
                  <a:lnTo>
                    <a:pt x="358778" y="57032"/>
                  </a:lnTo>
                  <a:lnTo>
                    <a:pt x="364067" y="17799"/>
                  </a:lnTo>
                  <a:lnTo>
                    <a:pt x="360304" y="4635"/>
                  </a:lnTo>
                  <a:lnTo>
                    <a:pt x="357325" y="1548"/>
                  </a:lnTo>
                  <a:lnTo>
                    <a:pt x="353927" y="196"/>
                  </a:lnTo>
                  <a:lnTo>
                    <a:pt x="350251" y="0"/>
                  </a:lnTo>
                  <a:lnTo>
                    <a:pt x="346390" y="4102"/>
                  </a:lnTo>
                  <a:lnTo>
                    <a:pt x="334213" y="32219"/>
                  </a:lnTo>
                  <a:lnTo>
                    <a:pt x="322373" y="79826"/>
                  </a:lnTo>
                  <a:lnTo>
                    <a:pt x="316609" y="115694"/>
                  </a:lnTo>
                  <a:lnTo>
                    <a:pt x="311693" y="150920"/>
                  </a:lnTo>
                  <a:lnTo>
                    <a:pt x="307863" y="184686"/>
                  </a:lnTo>
                  <a:lnTo>
                    <a:pt x="306412" y="229345"/>
                  </a:lnTo>
                  <a:lnTo>
                    <a:pt x="313758" y="273139"/>
                  </a:lnTo>
                  <a:lnTo>
                    <a:pt x="317718" y="279927"/>
                  </a:lnTo>
                  <a:lnTo>
                    <a:pt x="323850" y="2853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873"/>
            <p:cNvSpPr/>
            <p:nvPr>
              <p:custDataLst>
                <p:tags r:id="rId36"/>
              </p:custDataLst>
            </p:nvPr>
          </p:nvSpPr>
          <p:spPr>
            <a:xfrm>
              <a:off x="10086077" y="2026794"/>
              <a:ext cx="52873" cy="109521"/>
            </a:xfrm>
            <a:custGeom>
              <a:avLst/>
              <a:gdLst/>
              <a:ahLst/>
              <a:cxnLst/>
              <a:rect l="0" t="0" r="0" b="0"/>
              <a:pathLst>
                <a:path w="52873" h="109521">
                  <a:moveTo>
                    <a:pt x="23123" y="11556"/>
                  </a:moveTo>
                  <a:lnTo>
                    <a:pt x="23123" y="11556"/>
                  </a:lnTo>
                  <a:lnTo>
                    <a:pt x="23123" y="0"/>
                  </a:lnTo>
                  <a:lnTo>
                    <a:pt x="16381" y="2566"/>
                  </a:lnTo>
                  <a:lnTo>
                    <a:pt x="11190" y="11559"/>
                  </a:lnTo>
                  <a:lnTo>
                    <a:pt x="647" y="57809"/>
                  </a:lnTo>
                  <a:lnTo>
                    <a:pt x="0" y="87663"/>
                  </a:lnTo>
                  <a:lnTo>
                    <a:pt x="4850" y="100885"/>
                  </a:lnTo>
                  <a:lnTo>
                    <a:pt x="8824" y="104975"/>
                  </a:lnTo>
                  <a:lnTo>
                    <a:pt x="18885" y="109520"/>
                  </a:lnTo>
                  <a:lnTo>
                    <a:pt x="24530" y="108615"/>
                  </a:lnTo>
                  <a:lnTo>
                    <a:pt x="36448" y="101966"/>
                  </a:lnTo>
                  <a:lnTo>
                    <a:pt x="45038" y="90073"/>
                  </a:lnTo>
                  <a:lnTo>
                    <a:pt x="50502" y="75380"/>
                  </a:lnTo>
                  <a:lnTo>
                    <a:pt x="52872" y="51242"/>
                  </a:lnTo>
                  <a:lnTo>
                    <a:pt x="50926" y="34603"/>
                  </a:lnTo>
                  <a:lnTo>
                    <a:pt x="43947" y="21564"/>
                  </a:lnTo>
                  <a:lnTo>
                    <a:pt x="39122" y="16111"/>
                  </a:lnTo>
                  <a:lnTo>
                    <a:pt x="34494" y="13182"/>
                  </a:lnTo>
                  <a:lnTo>
                    <a:pt x="29999" y="11934"/>
                  </a:lnTo>
                  <a:lnTo>
                    <a:pt x="16773" y="115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3874"/>
            <p:cNvSpPr/>
            <p:nvPr>
              <p:custDataLst>
                <p:tags r:id="rId37"/>
              </p:custDataLst>
            </p:nvPr>
          </p:nvSpPr>
          <p:spPr>
            <a:xfrm>
              <a:off x="9890999" y="2022002"/>
              <a:ext cx="110252" cy="117949"/>
            </a:xfrm>
            <a:custGeom>
              <a:avLst/>
              <a:gdLst/>
              <a:ahLst/>
              <a:cxnLst/>
              <a:rect l="0" t="0" r="0" b="0"/>
              <a:pathLst>
                <a:path w="110252" h="117949">
                  <a:moveTo>
                    <a:pt x="21351" y="22698"/>
                  </a:moveTo>
                  <a:lnTo>
                    <a:pt x="21351" y="22698"/>
                  </a:lnTo>
                  <a:lnTo>
                    <a:pt x="14609" y="26069"/>
                  </a:lnTo>
                  <a:lnTo>
                    <a:pt x="12623" y="28473"/>
                  </a:lnTo>
                  <a:lnTo>
                    <a:pt x="10416" y="34907"/>
                  </a:lnTo>
                  <a:lnTo>
                    <a:pt x="9706" y="60675"/>
                  </a:lnTo>
                  <a:lnTo>
                    <a:pt x="12413" y="83261"/>
                  </a:lnTo>
                  <a:lnTo>
                    <a:pt x="10793" y="94535"/>
                  </a:lnTo>
                  <a:lnTo>
                    <a:pt x="9373" y="98106"/>
                  </a:lnTo>
                  <a:lnTo>
                    <a:pt x="7721" y="100486"/>
                  </a:lnTo>
                  <a:lnTo>
                    <a:pt x="5914" y="102074"/>
                  </a:lnTo>
                  <a:lnTo>
                    <a:pt x="4004" y="102426"/>
                  </a:lnTo>
                  <a:lnTo>
                    <a:pt x="2025" y="101956"/>
                  </a:lnTo>
                  <a:lnTo>
                    <a:pt x="0" y="100936"/>
                  </a:lnTo>
                  <a:lnTo>
                    <a:pt x="1513" y="90396"/>
                  </a:lnTo>
                  <a:lnTo>
                    <a:pt x="13983" y="51514"/>
                  </a:lnTo>
                  <a:lnTo>
                    <a:pt x="36023" y="22221"/>
                  </a:lnTo>
                  <a:lnTo>
                    <a:pt x="61525" y="2409"/>
                  </a:lnTo>
                  <a:lnTo>
                    <a:pt x="70005" y="0"/>
                  </a:lnTo>
                  <a:lnTo>
                    <a:pt x="86955" y="1086"/>
                  </a:lnTo>
                  <a:lnTo>
                    <a:pt x="93309" y="4762"/>
                  </a:lnTo>
                  <a:lnTo>
                    <a:pt x="102250" y="16373"/>
                  </a:lnTo>
                  <a:lnTo>
                    <a:pt x="107880" y="45518"/>
                  </a:lnTo>
                  <a:lnTo>
                    <a:pt x="109939" y="91929"/>
                  </a:lnTo>
                  <a:lnTo>
                    <a:pt x="110251" y="1179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3875"/>
            <p:cNvSpPr/>
            <p:nvPr>
              <p:custDataLst>
                <p:tags r:id="rId38"/>
              </p:custDataLst>
            </p:nvPr>
          </p:nvSpPr>
          <p:spPr>
            <a:xfrm>
              <a:off x="9678282" y="2038350"/>
              <a:ext cx="113419" cy="118034"/>
            </a:xfrm>
            <a:custGeom>
              <a:avLst/>
              <a:gdLst/>
              <a:ahLst/>
              <a:cxnLst/>
              <a:rect l="0" t="0" r="0" b="0"/>
              <a:pathLst>
                <a:path w="113419" h="118034">
                  <a:moveTo>
                    <a:pt x="5468" y="44450"/>
                  </a:moveTo>
                  <a:lnTo>
                    <a:pt x="5468" y="44450"/>
                  </a:lnTo>
                  <a:lnTo>
                    <a:pt x="2097" y="41079"/>
                  </a:lnTo>
                  <a:lnTo>
                    <a:pt x="441" y="37542"/>
                  </a:lnTo>
                  <a:lnTo>
                    <a:pt x="0" y="35612"/>
                  </a:lnTo>
                  <a:lnTo>
                    <a:pt x="411" y="34324"/>
                  </a:lnTo>
                  <a:lnTo>
                    <a:pt x="1392" y="33466"/>
                  </a:lnTo>
                  <a:lnTo>
                    <a:pt x="2750" y="32894"/>
                  </a:lnTo>
                  <a:lnTo>
                    <a:pt x="14775" y="35460"/>
                  </a:lnTo>
                  <a:lnTo>
                    <a:pt x="50864" y="53449"/>
                  </a:lnTo>
                  <a:lnTo>
                    <a:pt x="71836" y="70635"/>
                  </a:lnTo>
                  <a:lnTo>
                    <a:pt x="85106" y="89132"/>
                  </a:lnTo>
                  <a:lnTo>
                    <a:pt x="88192" y="95405"/>
                  </a:lnTo>
                  <a:lnTo>
                    <a:pt x="88840" y="100998"/>
                  </a:lnTo>
                  <a:lnTo>
                    <a:pt x="82890" y="117783"/>
                  </a:lnTo>
                  <a:lnTo>
                    <a:pt x="81778" y="118033"/>
                  </a:lnTo>
                  <a:lnTo>
                    <a:pt x="78660" y="116430"/>
                  </a:lnTo>
                  <a:lnTo>
                    <a:pt x="72937" y="104818"/>
                  </a:lnTo>
                  <a:lnTo>
                    <a:pt x="74495" y="91976"/>
                  </a:lnTo>
                  <a:lnTo>
                    <a:pt x="83622" y="53995"/>
                  </a:lnTo>
                  <a:lnTo>
                    <a:pt x="11341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3876"/>
            <p:cNvSpPr/>
            <p:nvPr>
              <p:custDataLst>
                <p:tags r:id="rId39"/>
              </p:custDataLst>
            </p:nvPr>
          </p:nvSpPr>
          <p:spPr>
            <a:xfrm>
              <a:off x="9580594" y="2070554"/>
              <a:ext cx="84107" cy="104636"/>
            </a:xfrm>
            <a:custGeom>
              <a:avLst/>
              <a:gdLst/>
              <a:ahLst/>
              <a:cxnLst/>
              <a:rect l="0" t="0" r="0" b="0"/>
              <a:pathLst>
                <a:path w="84107" h="104636">
                  <a:moveTo>
                    <a:pt x="20606" y="50346"/>
                  </a:moveTo>
                  <a:lnTo>
                    <a:pt x="20606" y="50346"/>
                  </a:lnTo>
                  <a:lnTo>
                    <a:pt x="20606" y="53717"/>
                  </a:lnTo>
                  <a:lnTo>
                    <a:pt x="21311" y="54710"/>
                  </a:lnTo>
                  <a:lnTo>
                    <a:pt x="22487" y="55372"/>
                  </a:lnTo>
                  <a:lnTo>
                    <a:pt x="23976" y="55813"/>
                  </a:lnTo>
                  <a:lnTo>
                    <a:pt x="25675" y="55402"/>
                  </a:lnTo>
                  <a:lnTo>
                    <a:pt x="38903" y="47780"/>
                  </a:lnTo>
                  <a:lnTo>
                    <a:pt x="44730" y="40033"/>
                  </a:lnTo>
                  <a:lnTo>
                    <a:pt x="48967" y="30240"/>
                  </a:lnTo>
                  <a:lnTo>
                    <a:pt x="50850" y="21184"/>
                  </a:lnTo>
                  <a:lnTo>
                    <a:pt x="47923" y="10574"/>
                  </a:lnTo>
                  <a:lnTo>
                    <a:pt x="45167" y="4782"/>
                  </a:lnTo>
                  <a:lnTo>
                    <a:pt x="41214" y="1625"/>
                  </a:lnTo>
                  <a:lnTo>
                    <a:pt x="36461" y="227"/>
                  </a:lnTo>
                  <a:lnTo>
                    <a:pt x="31176" y="0"/>
                  </a:lnTo>
                  <a:lnTo>
                    <a:pt x="19660" y="5392"/>
                  </a:lnTo>
                  <a:lnTo>
                    <a:pt x="13625" y="9793"/>
                  </a:lnTo>
                  <a:lnTo>
                    <a:pt x="5037" y="22210"/>
                  </a:lnTo>
                  <a:lnTo>
                    <a:pt x="1761" y="29472"/>
                  </a:lnTo>
                  <a:lnTo>
                    <a:pt x="0" y="45067"/>
                  </a:lnTo>
                  <a:lnTo>
                    <a:pt x="519" y="53176"/>
                  </a:lnTo>
                  <a:lnTo>
                    <a:pt x="11362" y="78074"/>
                  </a:lnTo>
                  <a:lnTo>
                    <a:pt x="27980" y="96583"/>
                  </a:lnTo>
                  <a:lnTo>
                    <a:pt x="41993" y="102646"/>
                  </a:lnTo>
                  <a:lnTo>
                    <a:pt x="56922" y="104635"/>
                  </a:lnTo>
                  <a:lnTo>
                    <a:pt x="84106" y="1011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3877"/>
            <p:cNvSpPr/>
            <p:nvPr>
              <p:custDataLst>
                <p:tags r:id="rId40"/>
              </p:custDataLst>
            </p:nvPr>
          </p:nvSpPr>
          <p:spPr>
            <a:xfrm>
              <a:off x="9359900" y="1955511"/>
              <a:ext cx="151895" cy="269457"/>
            </a:xfrm>
            <a:custGeom>
              <a:avLst/>
              <a:gdLst/>
              <a:ahLst/>
              <a:cxnLst/>
              <a:rect l="0" t="0" r="0" b="0"/>
              <a:pathLst>
                <a:path w="151895" h="269457">
                  <a:moveTo>
                    <a:pt x="0" y="133639"/>
                  </a:moveTo>
                  <a:lnTo>
                    <a:pt x="0" y="133639"/>
                  </a:lnTo>
                  <a:lnTo>
                    <a:pt x="705" y="123500"/>
                  </a:lnTo>
                  <a:lnTo>
                    <a:pt x="5467" y="110527"/>
                  </a:lnTo>
                  <a:lnTo>
                    <a:pt x="12830" y="122401"/>
                  </a:lnTo>
                  <a:lnTo>
                    <a:pt x="17207" y="157277"/>
                  </a:lnTo>
                  <a:lnTo>
                    <a:pt x="21875" y="199988"/>
                  </a:lnTo>
                  <a:lnTo>
                    <a:pt x="20339" y="245706"/>
                  </a:lnTo>
                  <a:lnTo>
                    <a:pt x="19220" y="264047"/>
                  </a:lnTo>
                  <a:lnTo>
                    <a:pt x="19065" y="221264"/>
                  </a:lnTo>
                  <a:lnTo>
                    <a:pt x="20937" y="189046"/>
                  </a:lnTo>
                  <a:lnTo>
                    <a:pt x="25533" y="151209"/>
                  </a:lnTo>
                  <a:lnTo>
                    <a:pt x="34631" y="110874"/>
                  </a:lnTo>
                  <a:lnTo>
                    <a:pt x="47612" y="71310"/>
                  </a:lnTo>
                  <a:lnTo>
                    <a:pt x="67025" y="24625"/>
                  </a:lnTo>
                  <a:lnTo>
                    <a:pt x="79831" y="3031"/>
                  </a:lnTo>
                  <a:lnTo>
                    <a:pt x="82854" y="0"/>
                  </a:lnTo>
                  <a:lnTo>
                    <a:pt x="85575" y="802"/>
                  </a:lnTo>
                  <a:lnTo>
                    <a:pt x="90479" y="9219"/>
                  </a:lnTo>
                  <a:lnTo>
                    <a:pt x="89367" y="26130"/>
                  </a:lnTo>
                  <a:lnTo>
                    <a:pt x="77154" y="71480"/>
                  </a:lnTo>
                  <a:lnTo>
                    <a:pt x="70810" y="116238"/>
                  </a:lnTo>
                  <a:lnTo>
                    <a:pt x="70982" y="126611"/>
                  </a:lnTo>
                  <a:lnTo>
                    <a:pt x="73410" y="133573"/>
                  </a:lnTo>
                  <a:lnTo>
                    <a:pt x="75752" y="135711"/>
                  </a:lnTo>
                  <a:lnTo>
                    <a:pt x="118190" y="152031"/>
                  </a:lnTo>
                  <a:lnTo>
                    <a:pt x="138971" y="167076"/>
                  </a:lnTo>
                  <a:lnTo>
                    <a:pt x="148313" y="182602"/>
                  </a:lnTo>
                  <a:lnTo>
                    <a:pt x="151792" y="191681"/>
                  </a:lnTo>
                  <a:lnTo>
                    <a:pt x="151894" y="209294"/>
                  </a:lnTo>
                  <a:lnTo>
                    <a:pt x="149946" y="217942"/>
                  </a:lnTo>
                  <a:lnTo>
                    <a:pt x="140256" y="233196"/>
                  </a:lnTo>
                  <a:lnTo>
                    <a:pt x="125130" y="247031"/>
                  </a:lnTo>
                  <a:lnTo>
                    <a:pt x="94225" y="264603"/>
                  </a:lnTo>
                  <a:lnTo>
                    <a:pt x="75509" y="269456"/>
                  </a:lnTo>
                  <a:lnTo>
                    <a:pt x="61546" y="267850"/>
                  </a:lnTo>
                  <a:lnTo>
                    <a:pt x="55848" y="265446"/>
                  </a:lnTo>
                  <a:lnTo>
                    <a:pt x="52753" y="261727"/>
                  </a:lnTo>
                  <a:lnTo>
                    <a:pt x="51398" y="257131"/>
                  </a:lnTo>
                  <a:lnTo>
                    <a:pt x="50800" y="2415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SMARTInkShape-Group629"/>
          <p:cNvGrpSpPr/>
          <p:nvPr/>
        </p:nvGrpSpPr>
        <p:grpSpPr>
          <a:xfrm>
            <a:off x="8420982" y="444467"/>
            <a:ext cx="697619" cy="367818"/>
            <a:chOff x="8420982" y="444467"/>
            <a:chExt cx="697619" cy="367818"/>
          </a:xfrm>
        </p:grpSpPr>
        <p:sp>
          <p:nvSpPr>
            <p:cNvPr id="222" name="SMARTInkShape-3878"/>
            <p:cNvSpPr/>
            <p:nvPr>
              <p:custDataLst>
                <p:tags r:id="rId29"/>
              </p:custDataLst>
            </p:nvPr>
          </p:nvSpPr>
          <p:spPr>
            <a:xfrm>
              <a:off x="8995890" y="613723"/>
              <a:ext cx="122711" cy="91128"/>
            </a:xfrm>
            <a:custGeom>
              <a:avLst/>
              <a:gdLst/>
              <a:ahLst/>
              <a:cxnLst/>
              <a:rect l="0" t="0" r="0" b="0"/>
              <a:pathLst>
                <a:path w="122711" h="91128">
                  <a:moveTo>
                    <a:pt x="78260" y="14927"/>
                  </a:moveTo>
                  <a:lnTo>
                    <a:pt x="78260" y="14927"/>
                  </a:lnTo>
                  <a:lnTo>
                    <a:pt x="38947" y="0"/>
                  </a:lnTo>
                  <a:lnTo>
                    <a:pt x="31590" y="1448"/>
                  </a:lnTo>
                  <a:lnTo>
                    <a:pt x="14009" y="10583"/>
                  </a:lnTo>
                  <a:lnTo>
                    <a:pt x="3842" y="22168"/>
                  </a:lnTo>
                  <a:lnTo>
                    <a:pt x="1131" y="28221"/>
                  </a:lnTo>
                  <a:lnTo>
                    <a:pt x="0" y="40591"/>
                  </a:lnTo>
                  <a:lnTo>
                    <a:pt x="687" y="46853"/>
                  </a:lnTo>
                  <a:lnTo>
                    <a:pt x="3261" y="51733"/>
                  </a:lnTo>
                  <a:lnTo>
                    <a:pt x="11766" y="59037"/>
                  </a:lnTo>
                  <a:lnTo>
                    <a:pt x="24483" y="60872"/>
                  </a:lnTo>
                  <a:lnTo>
                    <a:pt x="31826" y="60374"/>
                  </a:lnTo>
                  <a:lnTo>
                    <a:pt x="45628" y="54176"/>
                  </a:lnTo>
                  <a:lnTo>
                    <a:pt x="80769" y="31491"/>
                  </a:lnTo>
                  <a:lnTo>
                    <a:pt x="84166" y="30203"/>
                  </a:lnTo>
                  <a:lnTo>
                    <a:pt x="85725" y="30755"/>
                  </a:lnTo>
                  <a:lnTo>
                    <a:pt x="86059" y="32535"/>
                  </a:lnTo>
                  <a:lnTo>
                    <a:pt x="85576" y="35132"/>
                  </a:lnTo>
                  <a:lnTo>
                    <a:pt x="88267" y="45530"/>
                  </a:lnTo>
                  <a:lnTo>
                    <a:pt x="101273" y="66755"/>
                  </a:lnTo>
                  <a:lnTo>
                    <a:pt x="122710" y="911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879"/>
            <p:cNvSpPr/>
            <p:nvPr>
              <p:custDataLst>
                <p:tags r:id="rId30"/>
              </p:custDataLst>
            </p:nvPr>
          </p:nvSpPr>
          <p:spPr>
            <a:xfrm>
              <a:off x="8825506" y="615950"/>
              <a:ext cx="191495" cy="25401"/>
            </a:xfrm>
            <a:custGeom>
              <a:avLst/>
              <a:gdLst/>
              <a:ahLst/>
              <a:cxnLst/>
              <a:rect l="0" t="0" r="0" b="0"/>
              <a:pathLst>
                <a:path w="191495" h="25401">
                  <a:moveTo>
                    <a:pt x="26394" y="25400"/>
                  </a:moveTo>
                  <a:lnTo>
                    <a:pt x="26394" y="25400"/>
                  </a:lnTo>
                  <a:lnTo>
                    <a:pt x="1620" y="20330"/>
                  </a:lnTo>
                  <a:lnTo>
                    <a:pt x="0" y="18492"/>
                  </a:lnTo>
                  <a:lnTo>
                    <a:pt x="332" y="16562"/>
                  </a:lnTo>
                  <a:lnTo>
                    <a:pt x="17653" y="10473"/>
                  </a:lnTo>
                  <a:lnTo>
                    <a:pt x="55240" y="4201"/>
                  </a:lnTo>
                  <a:lnTo>
                    <a:pt x="102125" y="1245"/>
                  </a:lnTo>
                  <a:lnTo>
                    <a:pt x="136958" y="553"/>
                  </a:lnTo>
                  <a:lnTo>
                    <a:pt x="19149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880"/>
            <p:cNvSpPr/>
            <p:nvPr>
              <p:custDataLst>
                <p:tags r:id="rId31"/>
              </p:custDataLst>
            </p:nvPr>
          </p:nvSpPr>
          <p:spPr>
            <a:xfrm>
              <a:off x="8700383" y="444467"/>
              <a:ext cx="233335" cy="321363"/>
            </a:xfrm>
            <a:custGeom>
              <a:avLst/>
              <a:gdLst/>
              <a:ahLst/>
              <a:cxnLst/>
              <a:rect l="0" t="0" r="0" b="0"/>
              <a:pathLst>
                <a:path w="233335" h="321363">
                  <a:moveTo>
                    <a:pt x="5467" y="241333"/>
                  </a:moveTo>
                  <a:lnTo>
                    <a:pt x="5467" y="241333"/>
                  </a:lnTo>
                  <a:lnTo>
                    <a:pt x="2096" y="244704"/>
                  </a:lnTo>
                  <a:lnTo>
                    <a:pt x="441" y="248240"/>
                  </a:lnTo>
                  <a:lnTo>
                    <a:pt x="0" y="250171"/>
                  </a:lnTo>
                  <a:lnTo>
                    <a:pt x="410" y="250753"/>
                  </a:lnTo>
                  <a:lnTo>
                    <a:pt x="1391" y="250435"/>
                  </a:lnTo>
                  <a:lnTo>
                    <a:pt x="14775" y="241485"/>
                  </a:lnTo>
                  <a:lnTo>
                    <a:pt x="28372" y="223425"/>
                  </a:lnTo>
                  <a:lnTo>
                    <a:pt x="44198" y="187675"/>
                  </a:lnTo>
                  <a:lnTo>
                    <a:pt x="47375" y="169978"/>
                  </a:lnTo>
                  <a:lnTo>
                    <a:pt x="46811" y="164835"/>
                  </a:lnTo>
                  <a:lnTo>
                    <a:pt x="45024" y="162112"/>
                  </a:lnTo>
                  <a:lnTo>
                    <a:pt x="42421" y="161002"/>
                  </a:lnTo>
                  <a:lnTo>
                    <a:pt x="32003" y="167295"/>
                  </a:lnTo>
                  <a:lnTo>
                    <a:pt x="25275" y="172925"/>
                  </a:lnTo>
                  <a:lnTo>
                    <a:pt x="9062" y="204444"/>
                  </a:lnTo>
                  <a:lnTo>
                    <a:pt x="2063" y="241692"/>
                  </a:lnTo>
                  <a:lnTo>
                    <a:pt x="3360" y="272797"/>
                  </a:lnTo>
                  <a:lnTo>
                    <a:pt x="6179" y="279948"/>
                  </a:lnTo>
                  <a:lnTo>
                    <a:pt x="14956" y="289775"/>
                  </a:lnTo>
                  <a:lnTo>
                    <a:pt x="20965" y="291972"/>
                  </a:lnTo>
                  <a:lnTo>
                    <a:pt x="35168" y="292532"/>
                  </a:lnTo>
                  <a:lnTo>
                    <a:pt x="65773" y="278767"/>
                  </a:lnTo>
                  <a:lnTo>
                    <a:pt x="105022" y="246702"/>
                  </a:lnTo>
                  <a:lnTo>
                    <a:pt x="133439" y="212440"/>
                  </a:lnTo>
                  <a:lnTo>
                    <a:pt x="160416" y="169930"/>
                  </a:lnTo>
                  <a:lnTo>
                    <a:pt x="171560" y="145753"/>
                  </a:lnTo>
                  <a:lnTo>
                    <a:pt x="181812" y="120463"/>
                  </a:lnTo>
                  <a:lnTo>
                    <a:pt x="196966" y="75430"/>
                  </a:lnTo>
                  <a:lnTo>
                    <a:pt x="206994" y="38482"/>
                  </a:lnTo>
                  <a:lnTo>
                    <a:pt x="211451" y="15005"/>
                  </a:lnTo>
                  <a:lnTo>
                    <a:pt x="211228" y="7897"/>
                  </a:lnTo>
                  <a:lnTo>
                    <a:pt x="209668" y="3159"/>
                  </a:lnTo>
                  <a:lnTo>
                    <a:pt x="207217" y="0"/>
                  </a:lnTo>
                  <a:lnTo>
                    <a:pt x="204173" y="1422"/>
                  </a:lnTo>
                  <a:lnTo>
                    <a:pt x="197027" y="12410"/>
                  </a:lnTo>
                  <a:lnTo>
                    <a:pt x="185070" y="55284"/>
                  </a:lnTo>
                  <a:lnTo>
                    <a:pt x="178659" y="94674"/>
                  </a:lnTo>
                  <a:lnTo>
                    <a:pt x="174162" y="138051"/>
                  </a:lnTo>
                  <a:lnTo>
                    <a:pt x="172165" y="183200"/>
                  </a:lnTo>
                  <a:lnTo>
                    <a:pt x="173159" y="227256"/>
                  </a:lnTo>
                  <a:lnTo>
                    <a:pt x="176657" y="266826"/>
                  </a:lnTo>
                  <a:lnTo>
                    <a:pt x="182917" y="296173"/>
                  </a:lnTo>
                  <a:lnTo>
                    <a:pt x="192284" y="313449"/>
                  </a:lnTo>
                  <a:lnTo>
                    <a:pt x="197744" y="319044"/>
                  </a:lnTo>
                  <a:lnTo>
                    <a:pt x="204208" y="321362"/>
                  </a:lnTo>
                  <a:lnTo>
                    <a:pt x="218914" y="320176"/>
                  </a:lnTo>
                  <a:lnTo>
                    <a:pt x="224670" y="315061"/>
                  </a:lnTo>
                  <a:lnTo>
                    <a:pt x="232948" y="298090"/>
                  </a:lnTo>
                  <a:lnTo>
                    <a:pt x="233334" y="276436"/>
                  </a:lnTo>
                  <a:lnTo>
                    <a:pt x="227717" y="2413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881"/>
            <p:cNvSpPr/>
            <p:nvPr>
              <p:custDataLst>
                <p:tags r:id="rId32"/>
              </p:custDataLst>
            </p:nvPr>
          </p:nvSpPr>
          <p:spPr>
            <a:xfrm>
              <a:off x="8420982" y="447633"/>
              <a:ext cx="191300" cy="364652"/>
            </a:xfrm>
            <a:custGeom>
              <a:avLst/>
              <a:gdLst/>
              <a:ahLst/>
              <a:cxnLst/>
              <a:rect l="0" t="0" r="0" b="0"/>
              <a:pathLst>
                <a:path w="191300" h="364652">
                  <a:moveTo>
                    <a:pt x="5468" y="98467"/>
                  </a:moveTo>
                  <a:lnTo>
                    <a:pt x="5468" y="98467"/>
                  </a:lnTo>
                  <a:lnTo>
                    <a:pt x="0" y="98467"/>
                  </a:lnTo>
                  <a:lnTo>
                    <a:pt x="6142" y="111019"/>
                  </a:lnTo>
                  <a:lnTo>
                    <a:pt x="8034" y="117418"/>
                  </a:lnTo>
                  <a:lnTo>
                    <a:pt x="3955" y="153393"/>
                  </a:lnTo>
                  <a:lnTo>
                    <a:pt x="5031" y="185673"/>
                  </a:lnTo>
                  <a:lnTo>
                    <a:pt x="9506" y="221892"/>
                  </a:lnTo>
                  <a:lnTo>
                    <a:pt x="13847" y="261508"/>
                  </a:lnTo>
                  <a:lnTo>
                    <a:pt x="23630" y="306623"/>
                  </a:lnTo>
                  <a:lnTo>
                    <a:pt x="28723" y="332220"/>
                  </a:lnTo>
                  <a:lnTo>
                    <a:pt x="28732" y="336147"/>
                  </a:lnTo>
                  <a:lnTo>
                    <a:pt x="28033" y="338059"/>
                  </a:lnTo>
                  <a:lnTo>
                    <a:pt x="26862" y="338628"/>
                  </a:lnTo>
                  <a:lnTo>
                    <a:pt x="18470" y="319204"/>
                  </a:lnTo>
                  <a:lnTo>
                    <a:pt x="16656" y="286883"/>
                  </a:lnTo>
                  <a:lnTo>
                    <a:pt x="16791" y="241474"/>
                  </a:lnTo>
                  <a:lnTo>
                    <a:pt x="15839" y="213561"/>
                  </a:lnTo>
                  <a:lnTo>
                    <a:pt x="14498" y="183663"/>
                  </a:lnTo>
                  <a:lnTo>
                    <a:pt x="15722" y="153148"/>
                  </a:lnTo>
                  <a:lnTo>
                    <a:pt x="18654" y="122221"/>
                  </a:lnTo>
                  <a:lnTo>
                    <a:pt x="22725" y="91019"/>
                  </a:lnTo>
                  <a:lnTo>
                    <a:pt x="34774" y="46944"/>
                  </a:lnTo>
                  <a:lnTo>
                    <a:pt x="49537" y="18418"/>
                  </a:lnTo>
                  <a:lnTo>
                    <a:pt x="65506" y="3388"/>
                  </a:lnTo>
                  <a:lnTo>
                    <a:pt x="73010" y="509"/>
                  </a:lnTo>
                  <a:lnTo>
                    <a:pt x="80129" y="0"/>
                  </a:lnTo>
                  <a:lnTo>
                    <a:pt x="86992" y="1072"/>
                  </a:lnTo>
                  <a:lnTo>
                    <a:pt x="100262" y="11671"/>
                  </a:lnTo>
                  <a:lnTo>
                    <a:pt x="113216" y="30258"/>
                  </a:lnTo>
                  <a:lnTo>
                    <a:pt x="126028" y="57333"/>
                  </a:lnTo>
                  <a:lnTo>
                    <a:pt x="131252" y="90063"/>
                  </a:lnTo>
                  <a:lnTo>
                    <a:pt x="129811" y="123660"/>
                  </a:lnTo>
                  <a:lnTo>
                    <a:pt x="119215" y="164257"/>
                  </a:lnTo>
                  <a:lnTo>
                    <a:pt x="114181" y="198304"/>
                  </a:lnTo>
                  <a:lnTo>
                    <a:pt x="115338" y="201009"/>
                  </a:lnTo>
                  <a:lnTo>
                    <a:pt x="117520" y="202811"/>
                  </a:lnTo>
                  <a:lnTo>
                    <a:pt x="120386" y="204013"/>
                  </a:lnTo>
                  <a:lnTo>
                    <a:pt x="151111" y="209863"/>
                  </a:lnTo>
                  <a:lnTo>
                    <a:pt x="180208" y="227402"/>
                  </a:lnTo>
                  <a:lnTo>
                    <a:pt x="185462" y="235224"/>
                  </a:lnTo>
                  <a:lnTo>
                    <a:pt x="191299" y="255203"/>
                  </a:lnTo>
                  <a:lnTo>
                    <a:pt x="188248" y="278194"/>
                  </a:lnTo>
                  <a:lnTo>
                    <a:pt x="179132" y="301112"/>
                  </a:lnTo>
                  <a:lnTo>
                    <a:pt x="156722" y="329882"/>
                  </a:lnTo>
                  <a:lnTo>
                    <a:pt x="124602" y="354163"/>
                  </a:lnTo>
                  <a:lnTo>
                    <a:pt x="103102" y="363334"/>
                  </a:lnTo>
                  <a:lnTo>
                    <a:pt x="94546" y="364651"/>
                  </a:lnTo>
                  <a:lnTo>
                    <a:pt x="81276" y="362350"/>
                  </a:lnTo>
                  <a:lnTo>
                    <a:pt x="79290" y="356234"/>
                  </a:lnTo>
                  <a:lnTo>
                    <a:pt x="88018" y="3143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SMARTInkShape-Group630"/>
          <p:cNvGrpSpPr/>
          <p:nvPr/>
        </p:nvGrpSpPr>
        <p:grpSpPr>
          <a:xfrm>
            <a:off x="9338395" y="453498"/>
            <a:ext cx="1075606" cy="289453"/>
            <a:chOff x="9338395" y="453498"/>
            <a:chExt cx="1075606" cy="289453"/>
          </a:xfrm>
        </p:grpSpPr>
        <p:sp>
          <p:nvSpPr>
            <p:cNvPr id="227" name="SMARTInkShape-3882"/>
            <p:cNvSpPr/>
            <p:nvPr>
              <p:custDataLst>
                <p:tags r:id="rId21"/>
              </p:custDataLst>
            </p:nvPr>
          </p:nvSpPr>
          <p:spPr>
            <a:xfrm>
              <a:off x="10238891" y="679450"/>
              <a:ext cx="175110" cy="18168"/>
            </a:xfrm>
            <a:custGeom>
              <a:avLst/>
              <a:gdLst/>
              <a:ahLst/>
              <a:cxnLst/>
              <a:rect l="0" t="0" r="0" b="0"/>
              <a:pathLst>
                <a:path w="175110" h="18168">
                  <a:moveTo>
                    <a:pt x="3659" y="12700"/>
                  </a:moveTo>
                  <a:lnTo>
                    <a:pt x="3659" y="12700"/>
                  </a:lnTo>
                  <a:lnTo>
                    <a:pt x="289" y="16071"/>
                  </a:lnTo>
                  <a:lnTo>
                    <a:pt x="0" y="17064"/>
                  </a:lnTo>
                  <a:lnTo>
                    <a:pt x="515" y="17726"/>
                  </a:lnTo>
                  <a:lnTo>
                    <a:pt x="1563" y="18167"/>
                  </a:lnTo>
                  <a:lnTo>
                    <a:pt x="35778" y="13806"/>
                  </a:lnTo>
                  <a:lnTo>
                    <a:pt x="66617" y="10134"/>
                  </a:lnTo>
                  <a:lnTo>
                    <a:pt x="107136" y="6150"/>
                  </a:lnTo>
                  <a:lnTo>
                    <a:pt x="144898" y="2733"/>
                  </a:lnTo>
                  <a:lnTo>
                    <a:pt x="17510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3883"/>
            <p:cNvSpPr/>
            <p:nvPr>
              <p:custDataLst>
                <p:tags r:id="rId22"/>
              </p:custDataLst>
            </p:nvPr>
          </p:nvSpPr>
          <p:spPr>
            <a:xfrm>
              <a:off x="10209833" y="603250"/>
              <a:ext cx="172418" cy="19051"/>
            </a:xfrm>
            <a:custGeom>
              <a:avLst/>
              <a:gdLst/>
              <a:ahLst/>
              <a:cxnLst/>
              <a:rect l="0" t="0" r="0" b="0"/>
              <a:pathLst>
                <a:path w="172418" h="19051">
                  <a:moveTo>
                    <a:pt x="7317" y="19050"/>
                  </a:moveTo>
                  <a:lnTo>
                    <a:pt x="7317" y="19050"/>
                  </a:lnTo>
                  <a:lnTo>
                    <a:pt x="0" y="19050"/>
                  </a:lnTo>
                  <a:lnTo>
                    <a:pt x="39728" y="13980"/>
                  </a:lnTo>
                  <a:lnTo>
                    <a:pt x="73463" y="10212"/>
                  </a:lnTo>
                  <a:lnTo>
                    <a:pt x="106330" y="6185"/>
                  </a:lnTo>
                  <a:lnTo>
                    <a:pt x="145074" y="1832"/>
                  </a:lnTo>
                  <a:lnTo>
                    <a:pt x="17241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3884"/>
            <p:cNvSpPr/>
            <p:nvPr>
              <p:custDataLst>
                <p:tags r:id="rId23"/>
              </p:custDataLst>
            </p:nvPr>
          </p:nvSpPr>
          <p:spPr>
            <a:xfrm>
              <a:off x="10191750" y="541466"/>
              <a:ext cx="165101" cy="10985"/>
            </a:xfrm>
            <a:custGeom>
              <a:avLst/>
              <a:gdLst/>
              <a:ahLst/>
              <a:cxnLst/>
              <a:rect l="0" t="0" r="0" b="0"/>
              <a:pathLst>
                <a:path w="165101" h="10985">
                  <a:moveTo>
                    <a:pt x="0" y="10984"/>
                  </a:moveTo>
                  <a:lnTo>
                    <a:pt x="0" y="10984"/>
                  </a:lnTo>
                  <a:lnTo>
                    <a:pt x="40181" y="4076"/>
                  </a:lnTo>
                  <a:lnTo>
                    <a:pt x="83167" y="0"/>
                  </a:lnTo>
                  <a:lnTo>
                    <a:pt x="125300" y="674"/>
                  </a:lnTo>
                  <a:lnTo>
                    <a:pt x="165100" y="46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3885"/>
            <p:cNvSpPr/>
            <p:nvPr>
              <p:custDataLst>
                <p:tags r:id="rId24"/>
              </p:custDataLst>
            </p:nvPr>
          </p:nvSpPr>
          <p:spPr>
            <a:xfrm>
              <a:off x="9925050" y="458083"/>
              <a:ext cx="91819" cy="272168"/>
            </a:xfrm>
            <a:custGeom>
              <a:avLst/>
              <a:gdLst/>
              <a:ahLst/>
              <a:cxnLst/>
              <a:rect l="0" t="0" r="0" b="0"/>
              <a:pathLst>
                <a:path w="91819" h="2721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15580" y="6120"/>
                  </a:lnTo>
                  <a:lnTo>
                    <a:pt x="45149" y="43931"/>
                  </a:lnTo>
                  <a:lnTo>
                    <a:pt x="66633" y="77831"/>
                  </a:lnTo>
                  <a:lnTo>
                    <a:pt x="82767" y="114534"/>
                  </a:lnTo>
                  <a:lnTo>
                    <a:pt x="91818" y="152014"/>
                  </a:lnTo>
                  <a:lnTo>
                    <a:pt x="91137" y="189838"/>
                  </a:lnTo>
                  <a:lnTo>
                    <a:pt x="82369" y="220289"/>
                  </a:lnTo>
                  <a:lnTo>
                    <a:pt x="76079" y="233348"/>
                  </a:lnTo>
                  <a:lnTo>
                    <a:pt x="57802" y="251622"/>
                  </a:lnTo>
                  <a:lnTo>
                    <a:pt x="25400" y="2721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3886"/>
            <p:cNvSpPr/>
            <p:nvPr>
              <p:custDataLst>
                <p:tags r:id="rId25"/>
              </p:custDataLst>
            </p:nvPr>
          </p:nvSpPr>
          <p:spPr>
            <a:xfrm>
              <a:off x="9836150" y="527050"/>
              <a:ext cx="19051" cy="165101"/>
            </a:xfrm>
            <a:custGeom>
              <a:avLst/>
              <a:gdLst/>
              <a:ahLst/>
              <a:cxnLst/>
              <a:rect l="0" t="0" r="0" b="0"/>
              <a:pathLst>
                <a:path w="19051" h="1651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959" y="49284"/>
                  </a:lnTo>
                  <a:lnTo>
                    <a:pt x="6233" y="88451"/>
                  </a:lnTo>
                  <a:lnTo>
                    <a:pt x="6315" y="124985"/>
                  </a:lnTo>
                  <a:lnTo>
                    <a:pt x="7747" y="144449"/>
                  </a:lnTo>
                  <a:lnTo>
                    <a:pt x="19050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3887"/>
            <p:cNvSpPr/>
            <p:nvPr>
              <p:custDataLst>
                <p:tags r:id="rId26"/>
              </p:custDataLst>
            </p:nvPr>
          </p:nvSpPr>
          <p:spPr>
            <a:xfrm>
              <a:off x="9639300" y="679450"/>
              <a:ext cx="44451" cy="63501"/>
            </a:xfrm>
            <a:custGeom>
              <a:avLst/>
              <a:gdLst/>
              <a:ahLst/>
              <a:cxnLst/>
              <a:rect l="0" t="0" r="0" b="0"/>
              <a:pathLst>
                <a:path w="44451" h="63501">
                  <a:moveTo>
                    <a:pt x="44450" y="0"/>
                  </a:moveTo>
                  <a:lnTo>
                    <a:pt x="44450" y="0"/>
                  </a:lnTo>
                  <a:lnTo>
                    <a:pt x="44450" y="6742"/>
                  </a:lnTo>
                  <a:lnTo>
                    <a:pt x="38805" y="13815"/>
                  </a:lnTo>
                  <a:lnTo>
                    <a:pt x="30653" y="22368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3888"/>
            <p:cNvSpPr/>
            <p:nvPr>
              <p:custDataLst>
                <p:tags r:id="rId27"/>
              </p:custDataLst>
            </p:nvPr>
          </p:nvSpPr>
          <p:spPr>
            <a:xfrm>
              <a:off x="9338395" y="453498"/>
              <a:ext cx="110406" cy="275115"/>
            </a:xfrm>
            <a:custGeom>
              <a:avLst/>
              <a:gdLst/>
              <a:ahLst/>
              <a:cxnLst/>
              <a:rect l="0" t="0" r="0" b="0"/>
              <a:pathLst>
                <a:path w="110406" h="275115">
                  <a:moveTo>
                    <a:pt x="78655" y="16402"/>
                  </a:moveTo>
                  <a:lnTo>
                    <a:pt x="78655" y="16402"/>
                  </a:lnTo>
                  <a:lnTo>
                    <a:pt x="64858" y="3310"/>
                  </a:lnTo>
                  <a:lnTo>
                    <a:pt x="58882" y="0"/>
                  </a:lnTo>
                  <a:lnTo>
                    <a:pt x="56301" y="1234"/>
                  </a:lnTo>
                  <a:lnTo>
                    <a:pt x="51551" y="8250"/>
                  </a:lnTo>
                  <a:lnTo>
                    <a:pt x="38168" y="40954"/>
                  </a:lnTo>
                  <a:lnTo>
                    <a:pt x="28675" y="76233"/>
                  </a:lnTo>
                  <a:lnTo>
                    <a:pt x="18342" y="117782"/>
                  </a:lnTo>
                  <a:lnTo>
                    <a:pt x="4342" y="162119"/>
                  </a:lnTo>
                  <a:lnTo>
                    <a:pt x="0" y="200169"/>
                  </a:lnTo>
                  <a:lnTo>
                    <a:pt x="3480" y="231426"/>
                  </a:lnTo>
                  <a:lnTo>
                    <a:pt x="12082" y="254726"/>
                  </a:lnTo>
                  <a:lnTo>
                    <a:pt x="19456" y="262773"/>
                  </a:lnTo>
                  <a:lnTo>
                    <a:pt x="38939" y="273597"/>
                  </a:lnTo>
                  <a:lnTo>
                    <a:pt x="65472" y="275114"/>
                  </a:lnTo>
                  <a:lnTo>
                    <a:pt x="110405" y="2704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3889"/>
            <p:cNvSpPr/>
            <p:nvPr>
              <p:custDataLst>
                <p:tags r:id="rId28"/>
              </p:custDataLst>
            </p:nvPr>
          </p:nvSpPr>
          <p:spPr>
            <a:xfrm>
              <a:off x="9539105" y="533400"/>
              <a:ext cx="17646" cy="158751"/>
            </a:xfrm>
            <a:custGeom>
              <a:avLst/>
              <a:gdLst/>
              <a:ahLst/>
              <a:cxnLst/>
              <a:rect l="0" t="0" r="0" b="0"/>
              <a:pathLst>
                <a:path w="17646" h="158751">
                  <a:moveTo>
                    <a:pt x="17645" y="0"/>
                  </a:moveTo>
                  <a:lnTo>
                    <a:pt x="17645" y="0"/>
                  </a:lnTo>
                  <a:lnTo>
                    <a:pt x="3340" y="0"/>
                  </a:lnTo>
                  <a:lnTo>
                    <a:pt x="1758" y="706"/>
                  </a:lnTo>
                  <a:lnTo>
                    <a:pt x="703" y="1881"/>
                  </a:lnTo>
                  <a:lnTo>
                    <a:pt x="0" y="3371"/>
                  </a:lnTo>
                  <a:lnTo>
                    <a:pt x="238" y="4364"/>
                  </a:lnTo>
                  <a:lnTo>
                    <a:pt x="1101" y="5026"/>
                  </a:lnTo>
                  <a:lnTo>
                    <a:pt x="2382" y="5467"/>
                  </a:lnTo>
                  <a:lnTo>
                    <a:pt x="3806" y="11602"/>
                  </a:lnTo>
                  <a:lnTo>
                    <a:pt x="4845" y="53700"/>
                  </a:lnTo>
                  <a:lnTo>
                    <a:pt x="8296" y="93706"/>
                  </a:lnTo>
                  <a:lnTo>
                    <a:pt x="15926" y="137337"/>
                  </a:lnTo>
                  <a:lnTo>
                    <a:pt x="17645" y="158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SMARTInkShape-Group631"/>
          <p:cNvGrpSpPr/>
          <p:nvPr/>
        </p:nvGrpSpPr>
        <p:grpSpPr>
          <a:xfrm>
            <a:off x="10647250" y="464433"/>
            <a:ext cx="1264381" cy="424568"/>
            <a:chOff x="10647250" y="464433"/>
            <a:chExt cx="1264381" cy="424568"/>
          </a:xfrm>
        </p:grpSpPr>
        <p:sp>
          <p:nvSpPr>
            <p:cNvPr id="236" name="SMARTInkShape-3890"/>
            <p:cNvSpPr/>
            <p:nvPr>
              <p:custDataLst>
                <p:tags r:id="rId10"/>
              </p:custDataLst>
            </p:nvPr>
          </p:nvSpPr>
          <p:spPr>
            <a:xfrm>
              <a:off x="11626850" y="698500"/>
              <a:ext cx="44451" cy="76201"/>
            </a:xfrm>
            <a:custGeom>
              <a:avLst/>
              <a:gdLst/>
              <a:ahLst/>
              <a:cxnLst/>
              <a:rect l="0" t="0" r="0" b="0"/>
              <a:pathLst>
                <a:path w="44451" h="76201">
                  <a:moveTo>
                    <a:pt x="44450" y="0"/>
                  </a:moveTo>
                  <a:lnTo>
                    <a:pt x="44450" y="0"/>
                  </a:lnTo>
                  <a:lnTo>
                    <a:pt x="43745" y="6481"/>
                  </a:lnTo>
                  <a:lnTo>
                    <a:pt x="35661" y="2668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3891"/>
            <p:cNvSpPr/>
            <p:nvPr>
              <p:custDataLst>
                <p:tags r:id="rId11"/>
              </p:custDataLst>
            </p:nvPr>
          </p:nvSpPr>
          <p:spPr>
            <a:xfrm>
              <a:off x="11747500" y="615950"/>
              <a:ext cx="12701" cy="114301"/>
            </a:xfrm>
            <a:custGeom>
              <a:avLst/>
              <a:gdLst/>
              <a:ahLst/>
              <a:cxnLst/>
              <a:rect l="0" t="0" r="0" b="0"/>
              <a:pathLst>
                <a:path w="12701" h="114301">
                  <a:moveTo>
                    <a:pt x="12700" y="0"/>
                  </a:moveTo>
                  <a:lnTo>
                    <a:pt x="12700" y="0"/>
                  </a:lnTo>
                  <a:lnTo>
                    <a:pt x="9330" y="0"/>
                  </a:lnTo>
                  <a:lnTo>
                    <a:pt x="8336" y="2117"/>
                  </a:lnTo>
                  <a:lnTo>
                    <a:pt x="2161" y="43338"/>
                  </a:lnTo>
                  <a:lnTo>
                    <a:pt x="426" y="86172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3892"/>
            <p:cNvSpPr/>
            <p:nvPr>
              <p:custDataLst>
                <p:tags r:id="rId12"/>
              </p:custDataLst>
            </p:nvPr>
          </p:nvSpPr>
          <p:spPr>
            <a:xfrm>
              <a:off x="11798300" y="520700"/>
              <a:ext cx="113331" cy="368301"/>
            </a:xfrm>
            <a:custGeom>
              <a:avLst/>
              <a:gdLst/>
              <a:ahLst/>
              <a:cxnLst/>
              <a:rect l="0" t="0" r="0" b="0"/>
              <a:pathLst>
                <a:path w="113331" h="368301">
                  <a:moveTo>
                    <a:pt x="50800" y="0"/>
                  </a:moveTo>
                  <a:lnTo>
                    <a:pt x="50800" y="0"/>
                  </a:lnTo>
                  <a:lnTo>
                    <a:pt x="54170" y="0"/>
                  </a:lnTo>
                  <a:lnTo>
                    <a:pt x="66380" y="10113"/>
                  </a:lnTo>
                  <a:lnTo>
                    <a:pt x="86775" y="43370"/>
                  </a:lnTo>
                  <a:lnTo>
                    <a:pt x="100654" y="80659"/>
                  </a:lnTo>
                  <a:lnTo>
                    <a:pt x="111058" y="127571"/>
                  </a:lnTo>
                  <a:lnTo>
                    <a:pt x="112845" y="154897"/>
                  </a:lnTo>
                  <a:lnTo>
                    <a:pt x="113330" y="183698"/>
                  </a:lnTo>
                  <a:lnTo>
                    <a:pt x="108714" y="211365"/>
                  </a:lnTo>
                  <a:lnTo>
                    <a:pt x="100699" y="238277"/>
                  </a:lnTo>
                  <a:lnTo>
                    <a:pt x="90416" y="264685"/>
                  </a:lnTo>
                  <a:lnTo>
                    <a:pt x="58294" y="309078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3893"/>
            <p:cNvSpPr/>
            <p:nvPr>
              <p:custDataLst>
                <p:tags r:id="rId13"/>
              </p:custDataLst>
            </p:nvPr>
          </p:nvSpPr>
          <p:spPr>
            <a:xfrm>
              <a:off x="11480967" y="607884"/>
              <a:ext cx="91665" cy="115320"/>
            </a:xfrm>
            <a:custGeom>
              <a:avLst/>
              <a:gdLst/>
              <a:ahLst/>
              <a:cxnLst/>
              <a:rect l="0" t="0" r="0" b="0"/>
              <a:pathLst>
                <a:path w="91665" h="115320">
                  <a:moveTo>
                    <a:pt x="63333" y="20766"/>
                  </a:moveTo>
                  <a:lnTo>
                    <a:pt x="63333" y="20766"/>
                  </a:lnTo>
                  <a:lnTo>
                    <a:pt x="63333" y="17395"/>
                  </a:lnTo>
                  <a:lnTo>
                    <a:pt x="59570" y="13858"/>
                  </a:lnTo>
                  <a:lnTo>
                    <a:pt x="56590" y="11928"/>
                  </a:lnTo>
                  <a:lnTo>
                    <a:pt x="47636" y="11664"/>
                  </a:lnTo>
                  <a:lnTo>
                    <a:pt x="42285" y="12581"/>
                  </a:lnTo>
                  <a:lnTo>
                    <a:pt x="21269" y="23985"/>
                  </a:lnTo>
                  <a:lnTo>
                    <a:pt x="9125" y="38660"/>
                  </a:lnTo>
                  <a:lnTo>
                    <a:pt x="3911" y="47512"/>
                  </a:lnTo>
                  <a:lnTo>
                    <a:pt x="0" y="66755"/>
                  </a:lnTo>
                  <a:lnTo>
                    <a:pt x="3237" y="101111"/>
                  </a:lnTo>
                  <a:lnTo>
                    <a:pt x="6335" y="106785"/>
                  </a:lnTo>
                  <a:lnTo>
                    <a:pt x="15423" y="114971"/>
                  </a:lnTo>
                  <a:lnTo>
                    <a:pt x="21515" y="115319"/>
                  </a:lnTo>
                  <a:lnTo>
                    <a:pt x="35810" y="110062"/>
                  </a:lnTo>
                  <a:lnTo>
                    <a:pt x="70936" y="84370"/>
                  </a:lnTo>
                  <a:lnTo>
                    <a:pt x="83411" y="68555"/>
                  </a:lnTo>
                  <a:lnTo>
                    <a:pt x="89895" y="48355"/>
                  </a:lnTo>
                  <a:lnTo>
                    <a:pt x="91664" y="18828"/>
                  </a:lnTo>
                  <a:lnTo>
                    <a:pt x="90687" y="11007"/>
                  </a:lnTo>
                  <a:lnTo>
                    <a:pt x="87213" y="5793"/>
                  </a:lnTo>
                  <a:lnTo>
                    <a:pt x="82076" y="2318"/>
                  </a:lnTo>
                  <a:lnTo>
                    <a:pt x="75828" y="0"/>
                  </a:lnTo>
                  <a:lnTo>
                    <a:pt x="70958" y="572"/>
                  </a:lnTo>
                  <a:lnTo>
                    <a:pt x="67005" y="3070"/>
                  </a:lnTo>
                  <a:lnTo>
                    <a:pt x="56983" y="1441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3894"/>
            <p:cNvSpPr/>
            <p:nvPr>
              <p:custDataLst>
                <p:tags r:id="rId14"/>
              </p:custDataLst>
            </p:nvPr>
          </p:nvSpPr>
          <p:spPr>
            <a:xfrm>
              <a:off x="11387752" y="521583"/>
              <a:ext cx="86699" cy="219441"/>
            </a:xfrm>
            <a:custGeom>
              <a:avLst/>
              <a:gdLst/>
              <a:ahLst/>
              <a:cxnLst/>
              <a:rect l="0" t="0" r="0" b="0"/>
              <a:pathLst>
                <a:path w="86699" h="219441">
                  <a:moveTo>
                    <a:pt x="73998" y="5467"/>
                  </a:moveTo>
                  <a:lnTo>
                    <a:pt x="73998" y="5467"/>
                  </a:lnTo>
                  <a:lnTo>
                    <a:pt x="70628" y="2096"/>
                  </a:lnTo>
                  <a:lnTo>
                    <a:pt x="58418" y="0"/>
                  </a:lnTo>
                  <a:lnTo>
                    <a:pt x="47317" y="5154"/>
                  </a:lnTo>
                  <a:lnTo>
                    <a:pt x="29168" y="21837"/>
                  </a:lnTo>
                  <a:lnTo>
                    <a:pt x="22945" y="29080"/>
                  </a:lnTo>
                  <a:lnTo>
                    <a:pt x="10815" y="62872"/>
                  </a:lnTo>
                  <a:lnTo>
                    <a:pt x="2753" y="107534"/>
                  </a:lnTo>
                  <a:lnTo>
                    <a:pt x="0" y="139965"/>
                  </a:lnTo>
                  <a:lnTo>
                    <a:pt x="2214" y="184313"/>
                  </a:lnTo>
                  <a:lnTo>
                    <a:pt x="4976" y="196664"/>
                  </a:lnTo>
                  <a:lnTo>
                    <a:pt x="9638" y="205604"/>
                  </a:lnTo>
                  <a:lnTo>
                    <a:pt x="22345" y="217419"/>
                  </a:lnTo>
                  <a:lnTo>
                    <a:pt x="28980" y="219440"/>
                  </a:lnTo>
                  <a:lnTo>
                    <a:pt x="41995" y="217924"/>
                  </a:lnTo>
                  <a:lnTo>
                    <a:pt x="86698" y="1896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3895"/>
            <p:cNvSpPr/>
            <p:nvPr>
              <p:custDataLst>
                <p:tags r:id="rId15"/>
              </p:custDataLst>
            </p:nvPr>
          </p:nvSpPr>
          <p:spPr>
            <a:xfrm>
              <a:off x="11163300" y="628650"/>
              <a:ext cx="95251" cy="57151"/>
            </a:xfrm>
            <a:custGeom>
              <a:avLst/>
              <a:gdLst/>
              <a:ahLst/>
              <a:cxnLst/>
              <a:rect l="0" t="0" r="0" b="0"/>
              <a:pathLst>
                <a:path w="95251" h="57151">
                  <a:moveTo>
                    <a:pt x="0" y="57150"/>
                  </a:moveTo>
                  <a:lnTo>
                    <a:pt x="0" y="57150"/>
                  </a:lnTo>
                  <a:lnTo>
                    <a:pt x="705" y="47011"/>
                  </a:lnTo>
                  <a:lnTo>
                    <a:pt x="3370" y="39473"/>
                  </a:lnTo>
                  <a:lnTo>
                    <a:pt x="8789" y="33301"/>
                  </a:lnTo>
                  <a:lnTo>
                    <a:pt x="25417" y="23978"/>
                  </a:lnTo>
                  <a:lnTo>
                    <a:pt x="69383" y="818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3896"/>
            <p:cNvSpPr/>
            <p:nvPr>
              <p:custDataLst>
                <p:tags r:id="rId16"/>
              </p:custDataLst>
            </p:nvPr>
          </p:nvSpPr>
          <p:spPr>
            <a:xfrm>
              <a:off x="11182350" y="471567"/>
              <a:ext cx="63501" cy="290434"/>
            </a:xfrm>
            <a:custGeom>
              <a:avLst/>
              <a:gdLst/>
              <a:ahLst/>
              <a:cxnLst/>
              <a:rect l="0" t="0" r="0" b="0"/>
              <a:pathLst>
                <a:path w="63501" h="290434">
                  <a:moveTo>
                    <a:pt x="63500" y="23733"/>
                  </a:moveTo>
                  <a:lnTo>
                    <a:pt x="63500" y="23733"/>
                  </a:lnTo>
                  <a:lnTo>
                    <a:pt x="60129" y="13620"/>
                  </a:lnTo>
                  <a:lnTo>
                    <a:pt x="54711" y="6774"/>
                  </a:lnTo>
                  <a:lnTo>
                    <a:pt x="51291" y="3960"/>
                  </a:lnTo>
                  <a:lnTo>
                    <a:pt x="41845" y="834"/>
                  </a:lnTo>
                  <a:lnTo>
                    <a:pt x="36364" y="0"/>
                  </a:lnTo>
                  <a:lnTo>
                    <a:pt x="30592" y="2267"/>
                  </a:lnTo>
                  <a:lnTo>
                    <a:pt x="18535" y="12311"/>
                  </a:lnTo>
                  <a:lnTo>
                    <a:pt x="9883" y="28064"/>
                  </a:lnTo>
                  <a:lnTo>
                    <a:pt x="4393" y="48941"/>
                  </a:lnTo>
                  <a:lnTo>
                    <a:pt x="1302" y="93134"/>
                  </a:lnTo>
                  <a:lnTo>
                    <a:pt x="577" y="127956"/>
                  </a:lnTo>
                  <a:lnTo>
                    <a:pt x="257" y="164599"/>
                  </a:lnTo>
                  <a:lnTo>
                    <a:pt x="114" y="200640"/>
                  </a:lnTo>
                  <a:lnTo>
                    <a:pt x="33" y="246581"/>
                  </a:lnTo>
                  <a:lnTo>
                    <a:pt x="0" y="2904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3897"/>
            <p:cNvSpPr/>
            <p:nvPr>
              <p:custDataLst>
                <p:tags r:id="rId17"/>
              </p:custDataLst>
            </p:nvPr>
          </p:nvSpPr>
          <p:spPr>
            <a:xfrm>
              <a:off x="11061700" y="52705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0" y="38100"/>
                  </a:moveTo>
                  <a:lnTo>
                    <a:pt x="0" y="38100"/>
                  </a:lnTo>
                  <a:lnTo>
                    <a:pt x="6907" y="11089"/>
                  </a:lnTo>
                  <a:lnTo>
                    <a:pt x="10831" y="4928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3898"/>
            <p:cNvSpPr/>
            <p:nvPr>
              <p:custDataLst>
                <p:tags r:id="rId18"/>
              </p:custDataLst>
            </p:nvPr>
          </p:nvSpPr>
          <p:spPr>
            <a:xfrm>
              <a:off x="11061700" y="6477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4469" y="37664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3899"/>
            <p:cNvSpPr/>
            <p:nvPr>
              <p:custDataLst>
                <p:tags r:id="rId19"/>
              </p:custDataLst>
            </p:nvPr>
          </p:nvSpPr>
          <p:spPr>
            <a:xfrm>
              <a:off x="10852150" y="647162"/>
              <a:ext cx="107951" cy="102139"/>
            </a:xfrm>
            <a:custGeom>
              <a:avLst/>
              <a:gdLst/>
              <a:ahLst/>
              <a:cxnLst/>
              <a:rect l="0" t="0" r="0" b="0"/>
              <a:pathLst>
                <a:path w="107951" h="102139">
                  <a:moveTo>
                    <a:pt x="0" y="32288"/>
                  </a:moveTo>
                  <a:lnTo>
                    <a:pt x="0" y="32288"/>
                  </a:lnTo>
                  <a:lnTo>
                    <a:pt x="3371" y="28917"/>
                  </a:lnTo>
                  <a:lnTo>
                    <a:pt x="5025" y="25380"/>
                  </a:lnTo>
                  <a:lnTo>
                    <a:pt x="5467" y="23450"/>
                  </a:lnTo>
                  <a:lnTo>
                    <a:pt x="5762" y="22868"/>
                  </a:lnTo>
                  <a:lnTo>
                    <a:pt x="5958" y="23186"/>
                  </a:lnTo>
                  <a:lnTo>
                    <a:pt x="6088" y="24103"/>
                  </a:lnTo>
                  <a:lnTo>
                    <a:pt x="10662" y="37126"/>
                  </a:lnTo>
                  <a:lnTo>
                    <a:pt x="11816" y="79465"/>
                  </a:lnTo>
                  <a:lnTo>
                    <a:pt x="7209" y="96870"/>
                  </a:lnTo>
                  <a:lnTo>
                    <a:pt x="6923" y="97215"/>
                  </a:lnTo>
                  <a:lnTo>
                    <a:pt x="6604" y="93835"/>
                  </a:lnTo>
                  <a:lnTo>
                    <a:pt x="22080" y="55480"/>
                  </a:lnTo>
                  <a:lnTo>
                    <a:pt x="45048" y="18289"/>
                  </a:lnTo>
                  <a:lnTo>
                    <a:pt x="59298" y="6546"/>
                  </a:lnTo>
                  <a:lnTo>
                    <a:pt x="74332" y="386"/>
                  </a:lnTo>
                  <a:lnTo>
                    <a:pt x="88071" y="0"/>
                  </a:lnTo>
                  <a:lnTo>
                    <a:pt x="93285" y="2296"/>
                  </a:lnTo>
                  <a:lnTo>
                    <a:pt x="100961" y="10492"/>
                  </a:lnTo>
                  <a:lnTo>
                    <a:pt x="104842" y="23071"/>
                  </a:lnTo>
                  <a:lnTo>
                    <a:pt x="107540" y="66744"/>
                  </a:lnTo>
                  <a:lnTo>
                    <a:pt x="107950" y="1021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3900"/>
            <p:cNvSpPr/>
            <p:nvPr>
              <p:custDataLst>
                <p:tags r:id="rId20"/>
              </p:custDataLst>
            </p:nvPr>
          </p:nvSpPr>
          <p:spPr>
            <a:xfrm>
              <a:off x="10647250" y="464433"/>
              <a:ext cx="166801" cy="305850"/>
            </a:xfrm>
            <a:custGeom>
              <a:avLst/>
              <a:gdLst/>
              <a:ahLst/>
              <a:cxnLst/>
              <a:rect l="0" t="0" r="0" b="0"/>
              <a:pathLst>
                <a:path w="166801" h="305850">
                  <a:moveTo>
                    <a:pt x="39800" y="5467"/>
                  </a:moveTo>
                  <a:lnTo>
                    <a:pt x="39800" y="5467"/>
                  </a:lnTo>
                  <a:lnTo>
                    <a:pt x="39800" y="2096"/>
                  </a:lnTo>
                  <a:lnTo>
                    <a:pt x="39094" y="1103"/>
                  </a:lnTo>
                  <a:lnTo>
                    <a:pt x="37919" y="441"/>
                  </a:lnTo>
                  <a:lnTo>
                    <a:pt x="36429" y="0"/>
                  </a:lnTo>
                  <a:lnTo>
                    <a:pt x="31011" y="3272"/>
                  </a:lnTo>
                  <a:lnTo>
                    <a:pt x="27590" y="6120"/>
                  </a:lnTo>
                  <a:lnTo>
                    <a:pt x="18146" y="45033"/>
                  </a:lnTo>
                  <a:lnTo>
                    <a:pt x="12663" y="74178"/>
                  </a:lnTo>
                  <a:lnTo>
                    <a:pt x="8303" y="101369"/>
                  </a:lnTo>
                  <a:lnTo>
                    <a:pt x="4691" y="127257"/>
                  </a:lnTo>
                  <a:lnTo>
                    <a:pt x="1578" y="152277"/>
                  </a:lnTo>
                  <a:lnTo>
                    <a:pt x="0" y="197010"/>
                  </a:lnTo>
                  <a:lnTo>
                    <a:pt x="2356" y="235942"/>
                  </a:lnTo>
                  <a:lnTo>
                    <a:pt x="8107" y="267356"/>
                  </a:lnTo>
                  <a:lnTo>
                    <a:pt x="19128" y="287903"/>
                  </a:lnTo>
                  <a:lnTo>
                    <a:pt x="26019" y="295357"/>
                  </a:lnTo>
                  <a:lnTo>
                    <a:pt x="43082" y="303641"/>
                  </a:lnTo>
                  <a:lnTo>
                    <a:pt x="52571" y="305849"/>
                  </a:lnTo>
                  <a:lnTo>
                    <a:pt x="74403" y="298896"/>
                  </a:lnTo>
                  <a:lnTo>
                    <a:pt x="86151" y="292103"/>
                  </a:lnTo>
                  <a:lnTo>
                    <a:pt x="116172" y="255575"/>
                  </a:lnTo>
                  <a:lnTo>
                    <a:pt x="132304" y="221283"/>
                  </a:lnTo>
                  <a:lnTo>
                    <a:pt x="145119" y="180408"/>
                  </a:lnTo>
                  <a:lnTo>
                    <a:pt x="149524" y="156666"/>
                  </a:lnTo>
                  <a:lnTo>
                    <a:pt x="156300" y="109356"/>
                  </a:lnTo>
                  <a:lnTo>
                    <a:pt x="161662" y="69514"/>
                  </a:lnTo>
                  <a:lnTo>
                    <a:pt x="165081" y="29067"/>
                  </a:lnTo>
                  <a:lnTo>
                    <a:pt x="162979" y="19954"/>
                  </a:lnTo>
                  <a:lnTo>
                    <a:pt x="162134" y="18653"/>
                  </a:lnTo>
                  <a:lnTo>
                    <a:pt x="161574" y="19196"/>
                  </a:lnTo>
                  <a:lnTo>
                    <a:pt x="161198" y="20970"/>
                  </a:lnTo>
                  <a:lnTo>
                    <a:pt x="166800" y="689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8" name="SMARTInkShape-3901"/>
          <p:cNvSpPr/>
          <p:nvPr>
            <p:custDataLst>
              <p:tags r:id="rId9"/>
            </p:custDataLst>
          </p:nvPr>
        </p:nvSpPr>
        <p:spPr>
          <a:xfrm>
            <a:off x="1053813" y="574212"/>
            <a:ext cx="1735808" cy="968839"/>
          </a:xfrm>
          <a:custGeom>
            <a:avLst/>
            <a:gdLst/>
            <a:ahLst/>
            <a:cxnLst/>
            <a:rect l="0" t="0" r="0" b="0"/>
            <a:pathLst>
              <a:path w="1735808" h="968839">
                <a:moveTo>
                  <a:pt x="95537" y="943438"/>
                </a:moveTo>
                <a:lnTo>
                  <a:pt x="95537" y="943438"/>
                </a:lnTo>
                <a:lnTo>
                  <a:pt x="113568" y="933299"/>
                </a:lnTo>
                <a:lnTo>
                  <a:pt x="150425" y="922481"/>
                </a:lnTo>
                <a:lnTo>
                  <a:pt x="185784" y="916955"/>
                </a:lnTo>
                <a:lnTo>
                  <a:pt x="230662" y="912148"/>
                </a:lnTo>
                <a:lnTo>
                  <a:pt x="255470" y="909878"/>
                </a:lnTo>
                <a:lnTo>
                  <a:pt x="286120" y="906953"/>
                </a:lnTo>
                <a:lnTo>
                  <a:pt x="320665" y="903593"/>
                </a:lnTo>
                <a:lnTo>
                  <a:pt x="357805" y="899941"/>
                </a:lnTo>
                <a:lnTo>
                  <a:pt x="400205" y="895390"/>
                </a:lnTo>
                <a:lnTo>
                  <a:pt x="446110" y="890239"/>
                </a:lnTo>
                <a:lnTo>
                  <a:pt x="494352" y="884689"/>
                </a:lnTo>
                <a:lnTo>
                  <a:pt x="548386" y="878166"/>
                </a:lnTo>
                <a:lnTo>
                  <a:pt x="606281" y="870996"/>
                </a:lnTo>
                <a:lnTo>
                  <a:pt x="666750" y="863393"/>
                </a:lnTo>
                <a:lnTo>
                  <a:pt x="729640" y="854797"/>
                </a:lnTo>
                <a:lnTo>
                  <a:pt x="794145" y="845539"/>
                </a:lnTo>
                <a:lnTo>
                  <a:pt x="859725" y="835838"/>
                </a:lnTo>
                <a:lnTo>
                  <a:pt x="923907" y="825844"/>
                </a:lnTo>
                <a:lnTo>
                  <a:pt x="987156" y="815653"/>
                </a:lnTo>
                <a:lnTo>
                  <a:pt x="1049783" y="805331"/>
                </a:lnTo>
                <a:lnTo>
                  <a:pt x="1108468" y="794922"/>
                </a:lnTo>
                <a:lnTo>
                  <a:pt x="1164524" y="784455"/>
                </a:lnTo>
                <a:lnTo>
                  <a:pt x="1218829" y="773950"/>
                </a:lnTo>
                <a:lnTo>
                  <a:pt x="1269848" y="763418"/>
                </a:lnTo>
                <a:lnTo>
                  <a:pt x="1318678" y="752869"/>
                </a:lnTo>
                <a:lnTo>
                  <a:pt x="1366047" y="742309"/>
                </a:lnTo>
                <a:lnTo>
                  <a:pt x="1408916" y="732446"/>
                </a:lnTo>
                <a:lnTo>
                  <a:pt x="1448784" y="723049"/>
                </a:lnTo>
                <a:lnTo>
                  <a:pt x="1486652" y="713962"/>
                </a:lnTo>
                <a:lnTo>
                  <a:pt x="1518953" y="705787"/>
                </a:lnTo>
                <a:lnTo>
                  <a:pt x="1547542" y="698221"/>
                </a:lnTo>
                <a:lnTo>
                  <a:pt x="1573657" y="691060"/>
                </a:lnTo>
                <a:lnTo>
                  <a:pt x="1613963" y="675577"/>
                </a:lnTo>
                <a:lnTo>
                  <a:pt x="1654809" y="650994"/>
                </a:lnTo>
                <a:lnTo>
                  <a:pt x="1671902" y="632841"/>
                </a:lnTo>
                <a:lnTo>
                  <a:pt x="1689459" y="595998"/>
                </a:lnTo>
                <a:lnTo>
                  <a:pt x="1699061" y="560891"/>
                </a:lnTo>
                <a:lnTo>
                  <a:pt x="1708033" y="514243"/>
                </a:lnTo>
                <a:lnTo>
                  <a:pt x="1712401" y="487975"/>
                </a:lnTo>
                <a:lnTo>
                  <a:pt x="1716724" y="461996"/>
                </a:lnTo>
                <a:lnTo>
                  <a:pt x="1721017" y="436210"/>
                </a:lnTo>
                <a:lnTo>
                  <a:pt x="1725291" y="410553"/>
                </a:lnTo>
                <a:lnTo>
                  <a:pt x="1728845" y="385687"/>
                </a:lnTo>
                <a:lnTo>
                  <a:pt x="1731920" y="361348"/>
                </a:lnTo>
                <a:lnTo>
                  <a:pt x="1735807" y="314315"/>
                </a:lnTo>
                <a:lnTo>
                  <a:pt x="1735183" y="269893"/>
                </a:lnTo>
                <a:lnTo>
                  <a:pt x="1732554" y="228512"/>
                </a:lnTo>
                <a:lnTo>
                  <a:pt x="1728328" y="188249"/>
                </a:lnTo>
                <a:lnTo>
                  <a:pt x="1721746" y="146835"/>
                </a:lnTo>
                <a:lnTo>
                  <a:pt x="1710354" y="110555"/>
                </a:lnTo>
                <a:lnTo>
                  <a:pt x="1693061" y="78673"/>
                </a:lnTo>
                <a:lnTo>
                  <a:pt x="1666561" y="50393"/>
                </a:lnTo>
                <a:lnTo>
                  <a:pt x="1628442" y="31238"/>
                </a:lnTo>
                <a:lnTo>
                  <a:pt x="1606424" y="24155"/>
                </a:lnTo>
                <a:lnTo>
                  <a:pt x="1579750" y="18021"/>
                </a:lnTo>
                <a:lnTo>
                  <a:pt x="1549973" y="12521"/>
                </a:lnTo>
                <a:lnTo>
                  <a:pt x="1518128" y="7444"/>
                </a:lnTo>
                <a:lnTo>
                  <a:pt x="1482081" y="4058"/>
                </a:lnTo>
                <a:lnTo>
                  <a:pt x="1443233" y="1802"/>
                </a:lnTo>
                <a:lnTo>
                  <a:pt x="1402517" y="297"/>
                </a:lnTo>
                <a:lnTo>
                  <a:pt x="1359852" y="0"/>
                </a:lnTo>
                <a:lnTo>
                  <a:pt x="1315886" y="507"/>
                </a:lnTo>
                <a:lnTo>
                  <a:pt x="1271053" y="1551"/>
                </a:lnTo>
                <a:lnTo>
                  <a:pt x="1222820" y="3658"/>
                </a:lnTo>
                <a:lnTo>
                  <a:pt x="1172320" y="6473"/>
                </a:lnTo>
                <a:lnTo>
                  <a:pt x="1120309" y="9761"/>
                </a:lnTo>
                <a:lnTo>
                  <a:pt x="1066585" y="13365"/>
                </a:lnTo>
                <a:lnTo>
                  <a:pt x="1011719" y="17178"/>
                </a:lnTo>
                <a:lnTo>
                  <a:pt x="956091" y="21131"/>
                </a:lnTo>
                <a:lnTo>
                  <a:pt x="899957" y="25884"/>
                </a:lnTo>
                <a:lnTo>
                  <a:pt x="843483" y="31168"/>
                </a:lnTo>
                <a:lnTo>
                  <a:pt x="786785" y="36808"/>
                </a:lnTo>
                <a:lnTo>
                  <a:pt x="729935" y="42685"/>
                </a:lnTo>
                <a:lnTo>
                  <a:pt x="672986" y="48719"/>
                </a:lnTo>
                <a:lnTo>
                  <a:pt x="615970" y="54859"/>
                </a:lnTo>
                <a:lnTo>
                  <a:pt x="562437" y="60363"/>
                </a:lnTo>
                <a:lnTo>
                  <a:pt x="511226" y="65443"/>
                </a:lnTo>
                <a:lnTo>
                  <a:pt x="461563" y="70242"/>
                </a:lnTo>
                <a:lnTo>
                  <a:pt x="417165" y="73440"/>
                </a:lnTo>
                <a:lnTo>
                  <a:pt x="376278" y="75573"/>
                </a:lnTo>
                <a:lnTo>
                  <a:pt x="337731" y="76995"/>
                </a:lnTo>
                <a:lnTo>
                  <a:pt x="302155" y="77237"/>
                </a:lnTo>
                <a:lnTo>
                  <a:pt x="268560" y="76693"/>
                </a:lnTo>
                <a:lnTo>
                  <a:pt x="236286" y="75624"/>
                </a:lnTo>
                <a:lnTo>
                  <a:pt x="207008" y="75618"/>
                </a:lnTo>
                <a:lnTo>
                  <a:pt x="179729" y="76319"/>
                </a:lnTo>
                <a:lnTo>
                  <a:pt x="132250" y="79685"/>
                </a:lnTo>
                <a:lnTo>
                  <a:pt x="97037" y="85885"/>
                </a:lnTo>
                <a:lnTo>
                  <a:pt x="71039" y="104633"/>
                </a:lnTo>
                <a:lnTo>
                  <a:pt x="60155" y="117535"/>
                </a:lnTo>
                <a:lnTo>
                  <a:pt x="42417" y="161973"/>
                </a:lnTo>
                <a:lnTo>
                  <a:pt x="34724" y="189628"/>
                </a:lnTo>
                <a:lnTo>
                  <a:pt x="27478" y="224293"/>
                </a:lnTo>
                <a:lnTo>
                  <a:pt x="20531" y="263630"/>
                </a:lnTo>
                <a:lnTo>
                  <a:pt x="13783" y="306083"/>
                </a:lnTo>
                <a:lnTo>
                  <a:pt x="8579" y="352729"/>
                </a:lnTo>
                <a:lnTo>
                  <a:pt x="4404" y="402171"/>
                </a:lnTo>
                <a:lnTo>
                  <a:pt x="915" y="453476"/>
                </a:lnTo>
                <a:lnTo>
                  <a:pt x="0" y="503908"/>
                </a:lnTo>
                <a:lnTo>
                  <a:pt x="801" y="553757"/>
                </a:lnTo>
                <a:lnTo>
                  <a:pt x="2746" y="603217"/>
                </a:lnTo>
                <a:lnTo>
                  <a:pt x="7571" y="648185"/>
                </a:lnTo>
                <a:lnTo>
                  <a:pt x="14315" y="690158"/>
                </a:lnTo>
                <a:lnTo>
                  <a:pt x="22339" y="730135"/>
                </a:lnTo>
                <a:lnTo>
                  <a:pt x="31922" y="764547"/>
                </a:lnTo>
                <a:lnTo>
                  <a:pt x="42544" y="795250"/>
                </a:lnTo>
                <a:lnTo>
                  <a:pt x="53858" y="823479"/>
                </a:lnTo>
                <a:lnTo>
                  <a:pt x="67045" y="848649"/>
                </a:lnTo>
                <a:lnTo>
                  <a:pt x="96750" y="893548"/>
                </a:lnTo>
                <a:lnTo>
                  <a:pt x="141937" y="927144"/>
                </a:lnTo>
                <a:lnTo>
                  <a:pt x="186715" y="950308"/>
                </a:lnTo>
                <a:lnTo>
                  <a:pt x="222537" y="96883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192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MARTInkShape-Group39"/>
          <p:cNvGrpSpPr/>
          <p:nvPr/>
        </p:nvGrpSpPr>
        <p:grpSpPr>
          <a:xfrm>
            <a:off x="1073591" y="774700"/>
            <a:ext cx="799660" cy="467430"/>
            <a:chOff x="1073591" y="774700"/>
            <a:chExt cx="799660" cy="467430"/>
          </a:xfrm>
        </p:grpSpPr>
        <p:sp>
          <p:nvSpPr>
            <p:cNvPr id="2" name="SMARTInkShape-176"/>
            <p:cNvSpPr/>
            <p:nvPr>
              <p:custDataLst>
                <p:tags r:id="rId268"/>
              </p:custDataLst>
            </p:nvPr>
          </p:nvSpPr>
          <p:spPr>
            <a:xfrm>
              <a:off x="1841500" y="10160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12700"/>
                  </a:lnTo>
                  <a:lnTo>
                    <a:pt x="6908" y="8937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77"/>
            <p:cNvSpPr/>
            <p:nvPr>
              <p:custDataLst>
                <p:tags r:id="rId269"/>
              </p:custDataLst>
            </p:nvPr>
          </p:nvSpPr>
          <p:spPr>
            <a:xfrm>
              <a:off x="1860550" y="8636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3763" y="5792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78"/>
            <p:cNvSpPr/>
            <p:nvPr>
              <p:custDataLst>
                <p:tags r:id="rId270"/>
              </p:custDataLst>
            </p:nvPr>
          </p:nvSpPr>
          <p:spPr>
            <a:xfrm>
              <a:off x="1252544" y="1098550"/>
              <a:ext cx="487357" cy="139178"/>
            </a:xfrm>
            <a:custGeom>
              <a:avLst/>
              <a:gdLst/>
              <a:ahLst/>
              <a:cxnLst/>
              <a:rect l="0" t="0" r="0" b="0"/>
              <a:pathLst>
                <a:path w="487357" h="139178">
                  <a:moveTo>
                    <a:pt x="49206" y="127000"/>
                  </a:moveTo>
                  <a:lnTo>
                    <a:pt x="49206" y="127000"/>
                  </a:lnTo>
                  <a:lnTo>
                    <a:pt x="3972" y="137052"/>
                  </a:lnTo>
                  <a:lnTo>
                    <a:pt x="0" y="137935"/>
                  </a:lnTo>
                  <a:lnTo>
                    <a:pt x="18007" y="139177"/>
                  </a:lnTo>
                  <a:lnTo>
                    <a:pt x="60269" y="131942"/>
                  </a:lnTo>
                  <a:lnTo>
                    <a:pt x="88331" y="126061"/>
                  </a:lnTo>
                  <a:lnTo>
                    <a:pt x="121151" y="117202"/>
                  </a:lnTo>
                  <a:lnTo>
                    <a:pt x="157141" y="106357"/>
                  </a:lnTo>
                  <a:lnTo>
                    <a:pt x="195246" y="94188"/>
                  </a:lnTo>
                  <a:lnTo>
                    <a:pt x="235466" y="81842"/>
                  </a:lnTo>
                  <a:lnTo>
                    <a:pt x="277096" y="69378"/>
                  </a:lnTo>
                  <a:lnTo>
                    <a:pt x="319666" y="56835"/>
                  </a:lnTo>
                  <a:lnTo>
                    <a:pt x="357218" y="44946"/>
                  </a:lnTo>
                  <a:lnTo>
                    <a:pt x="391425" y="33492"/>
                  </a:lnTo>
                  <a:lnTo>
                    <a:pt x="423402" y="22328"/>
                  </a:lnTo>
                  <a:lnTo>
                    <a:pt x="4873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79"/>
            <p:cNvSpPr/>
            <p:nvPr>
              <p:custDataLst>
                <p:tags r:id="rId271"/>
              </p:custDataLst>
            </p:nvPr>
          </p:nvSpPr>
          <p:spPr>
            <a:xfrm>
              <a:off x="1083190" y="1111250"/>
              <a:ext cx="593211" cy="130880"/>
            </a:xfrm>
            <a:custGeom>
              <a:avLst/>
              <a:gdLst/>
              <a:ahLst/>
              <a:cxnLst/>
              <a:rect l="0" t="0" r="0" b="0"/>
              <a:pathLst>
                <a:path w="593211" h="130880">
                  <a:moveTo>
                    <a:pt x="47110" y="114300"/>
                  </a:moveTo>
                  <a:lnTo>
                    <a:pt x="47110" y="114300"/>
                  </a:lnTo>
                  <a:lnTo>
                    <a:pt x="0" y="130702"/>
                  </a:lnTo>
                  <a:lnTo>
                    <a:pt x="181" y="130879"/>
                  </a:lnTo>
                  <a:lnTo>
                    <a:pt x="44634" y="120449"/>
                  </a:lnTo>
                  <a:lnTo>
                    <a:pt x="68743" y="114166"/>
                  </a:lnTo>
                  <a:lnTo>
                    <a:pt x="99632" y="105744"/>
                  </a:lnTo>
                  <a:lnTo>
                    <a:pt x="135041" y="95896"/>
                  </a:lnTo>
                  <a:lnTo>
                    <a:pt x="173464" y="85097"/>
                  </a:lnTo>
                  <a:lnTo>
                    <a:pt x="218129" y="73665"/>
                  </a:lnTo>
                  <a:lnTo>
                    <a:pt x="266956" y="61810"/>
                  </a:lnTo>
                  <a:lnTo>
                    <a:pt x="318558" y="49673"/>
                  </a:lnTo>
                  <a:lnTo>
                    <a:pt x="367069" y="39466"/>
                  </a:lnTo>
                  <a:lnTo>
                    <a:pt x="413522" y="30544"/>
                  </a:lnTo>
                  <a:lnTo>
                    <a:pt x="458601" y="22479"/>
                  </a:lnTo>
                  <a:lnTo>
                    <a:pt x="493593" y="16397"/>
                  </a:lnTo>
                  <a:lnTo>
                    <a:pt x="521860" y="11637"/>
                  </a:lnTo>
                  <a:lnTo>
                    <a:pt x="561499" y="5172"/>
                  </a:lnTo>
                  <a:lnTo>
                    <a:pt x="5932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80"/>
            <p:cNvSpPr/>
            <p:nvPr>
              <p:custDataLst>
                <p:tags r:id="rId272"/>
              </p:custDataLst>
            </p:nvPr>
          </p:nvSpPr>
          <p:spPr>
            <a:xfrm>
              <a:off x="1640460" y="883275"/>
              <a:ext cx="93091" cy="183526"/>
            </a:xfrm>
            <a:custGeom>
              <a:avLst/>
              <a:gdLst/>
              <a:ahLst/>
              <a:cxnLst/>
              <a:rect l="0" t="0" r="0" b="0"/>
              <a:pathLst>
                <a:path w="93091" h="183526">
                  <a:moveTo>
                    <a:pt x="93090" y="18425"/>
                  </a:moveTo>
                  <a:lnTo>
                    <a:pt x="93090" y="18425"/>
                  </a:lnTo>
                  <a:lnTo>
                    <a:pt x="86348" y="11683"/>
                  </a:lnTo>
                  <a:lnTo>
                    <a:pt x="68671" y="4119"/>
                  </a:lnTo>
                  <a:lnTo>
                    <a:pt x="26017" y="0"/>
                  </a:lnTo>
                  <a:lnTo>
                    <a:pt x="13185" y="358"/>
                  </a:lnTo>
                  <a:lnTo>
                    <a:pt x="5130" y="2869"/>
                  </a:lnTo>
                  <a:lnTo>
                    <a:pt x="2700" y="5232"/>
                  </a:lnTo>
                  <a:lnTo>
                    <a:pt x="0" y="11621"/>
                  </a:lnTo>
                  <a:lnTo>
                    <a:pt x="4444" y="22927"/>
                  </a:lnTo>
                  <a:lnTo>
                    <a:pt x="36520" y="64594"/>
                  </a:lnTo>
                  <a:lnTo>
                    <a:pt x="65650" y="101071"/>
                  </a:lnTo>
                  <a:lnTo>
                    <a:pt x="70311" y="116775"/>
                  </a:lnTo>
                  <a:lnTo>
                    <a:pt x="68732" y="124914"/>
                  </a:lnTo>
                  <a:lnTo>
                    <a:pt x="53731" y="149147"/>
                  </a:lnTo>
                  <a:lnTo>
                    <a:pt x="23074" y="179808"/>
                  </a:lnTo>
                  <a:lnTo>
                    <a:pt x="18191" y="182458"/>
                  </a:lnTo>
                  <a:lnTo>
                    <a:pt x="14229" y="183519"/>
                  </a:lnTo>
                  <a:lnTo>
                    <a:pt x="4190" y="183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81"/>
            <p:cNvSpPr/>
            <p:nvPr>
              <p:custDataLst>
                <p:tags r:id="rId273"/>
              </p:custDataLst>
            </p:nvPr>
          </p:nvSpPr>
          <p:spPr>
            <a:xfrm>
              <a:off x="1412278" y="912694"/>
              <a:ext cx="196666" cy="320123"/>
            </a:xfrm>
            <a:custGeom>
              <a:avLst/>
              <a:gdLst/>
              <a:ahLst/>
              <a:cxnLst/>
              <a:rect l="0" t="0" r="0" b="0"/>
              <a:pathLst>
                <a:path w="196666" h="320123">
                  <a:moveTo>
                    <a:pt x="22822" y="71556"/>
                  </a:moveTo>
                  <a:lnTo>
                    <a:pt x="22822" y="71556"/>
                  </a:lnTo>
                  <a:lnTo>
                    <a:pt x="28597" y="66486"/>
                  </a:lnTo>
                  <a:lnTo>
                    <a:pt x="38723" y="59314"/>
                  </a:lnTo>
                  <a:lnTo>
                    <a:pt x="49954" y="44410"/>
                  </a:lnTo>
                  <a:lnTo>
                    <a:pt x="55577" y="32680"/>
                  </a:lnTo>
                  <a:lnTo>
                    <a:pt x="56665" y="22293"/>
                  </a:lnTo>
                  <a:lnTo>
                    <a:pt x="54796" y="14383"/>
                  </a:lnTo>
                  <a:lnTo>
                    <a:pt x="53311" y="12274"/>
                  </a:lnTo>
                  <a:lnTo>
                    <a:pt x="51614" y="10868"/>
                  </a:lnTo>
                  <a:lnTo>
                    <a:pt x="44085" y="11187"/>
                  </a:lnTo>
                  <a:lnTo>
                    <a:pt x="39114" y="12260"/>
                  </a:lnTo>
                  <a:lnTo>
                    <a:pt x="27946" y="22860"/>
                  </a:lnTo>
                  <a:lnTo>
                    <a:pt x="11640" y="50542"/>
                  </a:lnTo>
                  <a:lnTo>
                    <a:pt x="3741" y="73505"/>
                  </a:lnTo>
                  <a:lnTo>
                    <a:pt x="0" y="108822"/>
                  </a:lnTo>
                  <a:lnTo>
                    <a:pt x="3752" y="137083"/>
                  </a:lnTo>
                  <a:lnTo>
                    <a:pt x="9878" y="152185"/>
                  </a:lnTo>
                  <a:lnTo>
                    <a:pt x="19186" y="162189"/>
                  </a:lnTo>
                  <a:lnTo>
                    <a:pt x="24631" y="165845"/>
                  </a:lnTo>
                  <a:lnTo>
                    <a:pt x="40089" y="168025"/>
                  </a:lnTo>
                  <a:lnTo>
                    <a:pt x="49150" y="167619"/>
                  </a:lnTo>
                  <a:lnTo>
                    <a:pt x="68625" y="159641"/>
                  </a:lnTo>
                  <a:lnTo>
                    <a:pt x="106502" y="131524"/>
                  </a:lnTo>
                  <a:lnTo>
                    <a:pt x="125854" y="107120"/>
                  </a:lnTo>
                  <a:lnTo>
                    <a:pt x="136133" y="75654"/>
                  </a:lnTo>
                  <a:lnTo>
                    <a:pt x="135757" y="74993"/>
                  </a:lnTo>
                  <a:lnTo>
                    <a:pt x="134801" y="75259"/>
                  </a:lnTo>
                  <a:lnTo>
                    <a:pt x="133458" y="76141"/>
                  </a:lnTo>
                  <a:lnTo>
                    <a:pt x="124218" y="114092"/>
                  </a:lnTo>
                  <a:lnTo>
                    <a:pt x="119893" y="154715"/>
                  </a:lnTo>
                  <a:lnTo>
                    <a:pt x="119587" y="188949"/>
                  </a:lnTo>
                  <a:lnTo>
                    <a:pt x="121802" y="225331"/>
                  </a:lnTo>
                  <a:lnTo>
                    <a:pt x="125139" y="258904"/>
                  </a:lnTo>
                  <a:lnTo>
                    <a:pt x="129103" y="298046"/>
                  </a:lnTo>
                  <a:lnTo>
                    <a:pt x="130736" y="313329"/>
                  </a:lnTo>
                  <a:lnTo>
                    <a:pt x="133813" y="320122"/>
                  </a:lnTo>
                  <a:lnTo>
                    <a:pt x="134916" y="319817"/>
                  </a:lnTo>
                  <a:lnTo>
                    <a:pt x="136142" y="313833"/>
                  </a:lnTo>
                  <a:lnTo>
                    <a:pt x="135517" y="274714"/>
                  </a:lnTo>
                  <a:lnTo>
                    <a:pt x="130294" y="240635"/>
                  </a:lnTo>
                  <a:lnTo>
                    <a:pt x="125150" y="196326"/>
                  </a:lnTo>
                  <a:lnTo>
                    <a:pt x="122791" y="171670"/>
                  </a:lnTo>
                  <a:lnTo>
                    <a:pt x="121923" y="146765"/>
                  </a:lnTo>
                  <a:lnTo>
                    <a:pt x="122051" y="121695"/>
                  </a:lnTo>
                  <a:lnTo>
                    <a:pt x="124074" y="75496"/>
                  </a:lnTo>
                  <a:lnTo>
                    <a:pt x="129179" y="28508"/>
                  </a:lnTo>
                  <a:lnTo>
                    <a:pt x="133122" y="11031"/>
                  </a:lnTo>
                  <a:lnTo>
                    <a:pt x="136572" y="5806"/>
                  </a:lnTo>
                  <a:lnTo>
                    <a:pt x="140988" y="2323"/>
                  </a:lnTo>
                  <a:lnTo>
                    <a:pt x="146050" y="0"/>
                  </a:lnTo>
                  <a:lnTo>
                    <a:pt x="159199" y="1183"/>
                  </a:lnTo>
                  <a:lnTo>
                    <a:pt x="173745" y="7118"/>
                  </a:lnTo>
                  <a:lnTo>
                    <a:pt x="187266" y="16811"/>
                  </a:lnTo>
                  <a:lnTo>
                    <a:pt x="194686" y="31938"/>
                  </a:lnTo>
                  <a:lnTo>
                    <a:pt x="196665" y="40911"/>
                  </a:lnTo>
                  <a:lnTo>
                    <a:pt x="193219" y="60288"/>
                  </a:lnTo>
                  <a:lnTo>
                    <a:pt x="177497" y="91030"/>
                  </a:lnTo>
                  <a:lnTo>
                    <a:pt x="162827" y="109844"/>
                  </a:lnTo>
                  <a:lnTo>
                    <a:pt x="139408" y="127664"/>
                  </a:lnTo>
                  <a:lnTo>
                    <a:pt x="125438" y="134828"/>
                  </a:lnTo>
                  <a:lnTo>
                    <a:pt x="115936" y="136601"/>
                  </a:lnTo>
                  <a:lnTo>
                    <a:pt x="105372" y="13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82"/>
            <p:cNvSpPr/>
            <p:nvPr>
              <p:custDataLst>
                <p:tags r:id="rId274"/>
              </p:custDataLst>
            </p:nvPr>
          </p:nvSpPr>
          <p:spPr>
            <a:xfrm>
              <a:off x="1265579" y="971550"/>
              <a:ext cx="80622" cy="38101"/>
            </a:xfrm>
            <a:custGeom>
              <a:avLst/>
              <a:gdLst/>
              <a:ahLst/>
              <a:cxnLst/>
              <a:rect l="0" t="0" r="0" b="0"/>
              <a:pathLst>
                <a:path w="80622" h="38101">
                  <a:moveTo>
                    <a:pt x="29821" y="38100"/>
                  </a:moveTo>
                  <a:lnTo>
                    <a:pt x="29821" y="38100"/>
                  </a:lnTo>
                  <a:lnTo>
                    <a:pt x="4581" y="38100"/>
                  </a:lnTo>
                  <a:lnTo>
                    <a:pt x="2411" y="37394"/>
                  </a:lnTo>
                  <a:lnTo>
                    <a:pt x="964" y="36218"/>
                  </a:lnTo>
                  <a:lnTo>
                    <a:pt x="0" y="34729"/>
                  </a:lnTo>
                  <a:lnTo>
                    <a:pt x="1474" y="33030"/>
                  </a:lnTo>
                  <a:lnTo>
                    <a:pt x="40816" y="16024"/>
                  </a:lnTo>
                  <a:lnTo>
                    <a:pt x="80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83"/>
            <p:cNvSpPr/>
            <p:nvPr>
              <p:custDataLst>
                <p:tags r:id="rId275"/>
              </p:custDataLst>
            </p:nvPr>
          </p:nvSpPr>
          <p:spPr>
            <a:xfrm>
              <a:off x="1333509" y="774700"/>
              <a:ext cx="82542" cy="318484"/>
            </a:xfrm>
            <a:custGeom>
              <a:avLst/>
              <a:gdLst/>
              <a:ahLst/>
              <a:cxnLst/>
              <a:rect l="0" t="0" r="0" b="0"/>
              <a:pathLst>
                <a:path w="82542" h="318484">
                  <a:moveTo>
                    <a:pt x="12691" y="0"/>
                  </a:moveTo>
                  <a:lnTo>
                    <a:pt x="12691" y="0"/>
                  </a:lnTo>
                  <a:lnTo>
                    <a:pt x="2565" y="44749"/>
                  </a:lnTo>
                  <a:lnTo>
                    <a:pt x="754" y="88597"/>
                  </a:lnTo>
                  <a:lnTo>
                    <a:pt x="330" y="123337"/>
                  </a:lnTo>
                  <a:lnTo>
                    <a:pt x="142" y="159944"/>
                  </a:lnTo>
                  <a:lnTo>
                    <a:pt x="58" y="196675"/>
                  </a:lnTo>
                  <a:lnTo>
                    <a:pt x="21" y="231815"/>
                  </a:lnTo>
                  <a:lnTo>
                    <a:pt x="0" y="273219"/>
                  </a:lnTo>
                  <a:lnTo>
                    <a:pt x="6736" y="301087"/>
                  </a:lnTo>
                  <a:lnTo>
                    <a:pt x="11543" y="307264"/>
                  </a:lnTo>
                  <a:lnTo>
                    <a:pt x="24410" y="316008"/>
                  </a:lnTo>
                  <a:lnTo>
                    <a:pt x="39537" y="318483"/>
                  </a:lnTo>
                  <a:lnTo>
                    <a:pt x="47522" y="318155"/>
                  </a:lnTo>
                  <a:lnTo>
                    <a:pt x="60157" y="312147"/>
                  </a:lnTo>
                  <a:lnTo>
                    <a:pt x="69770" y="302421"/>
                  </a:lnTo>
                  <a:lnTo>
                    <a:pt x="82541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84"/>
            <p:cNvSpPr/>
            <p:nvPr>
              <p:custDataLst>
                <p:tags r:id="rId276"/>
              </p:custDataLst>
            </p:nvPr>
          </p:nvSpPr>
          <p:spPr>
            <a:xfrm>
              <a:off x="1073591" y="821002"/>
              <a:ext cx="129621" cy="325476"/>
            </a:xfrm>
            <a:custGeom>
              <a:avLst/>
              <a:gdLst/>
              <a:ahLst/>
              <a:cxnLst/>
              <a:rect l="0" t="0" r="0" b="0"/>
              <a:pathLst>
                <a:path w="129621" h="325476">
                  <a:moveTo>
                    <a:pt x="113859" y="48948"/>
                  </a:moveTo>
                  <a:lnTo>
                    <a:pt x="113859" y="48948"/>
                  </a:lnTo>
                  <a:lnTo>
                    <a:pt x="113859" y="40110"/>
                  </a:lnTo>
                  <a:lnTo>
                    <a:pt x="105021" y="15539"/>
                  </a:lnTo>
                  <a:lnTo>
                    <a:pt x="97231" y="7524"/>
                  </a:lnTo>
                  <a:lnTo>
                    <a:pt x="86713" y="2315"/>
                  </a:lnTo>
                  <a:lnTo>
                    <a:pt x="74983" y="0"/>
                  </a:lnTo>
                  <a:lnTo>
                    <a:pt x="53108" y="5439"/>
                  </a:lnTo>
                  <a:lnTo>
                    <a:pt x="32123" y="22729"/>
                  </a:lnTo>
                  <a:lnTo>
                    <a:pt x="7481" y="58925"/>
                  </a:lnTo>
                  <a:lnTo>
                    <a:pt x="23" y="79253"/>
                  </a:lnTo>
                  <a:lnTo>
                    <a:pt x="0" y="98165"/>
                  </a:lnTo>
                  <a:lnTo>
                    <a:pt x="1970" y="107159"/>
                  </a:lnTo>
                  <a:lnTo>
                    <a:pt x="11684" y="122797"/>
                  </a:lnTo>
                  <a:lnTo>
                    <a:pt x="26820" y="136803"/>
                  </a:lnTo>
                  <a:lnTo>
                    <a:pt x="67268" y="164923"/>
                  </a:lnTo>
                  <a:lnTo>
                    <a:pt x="110049" y="205802"/>
                  </a:lnTo>
                  <a:lnTo>
                    <a:pt x="125508" y="231047"/>
                  </a:lnTo>
                  <a:lnTo>
                    <a:pt x="129620" y="247944"/>
                  </a:lnTo>
                  <a:lnTo>
                    <a:pt x="127684" y="264861"/>
                  </a:lnTo>
                  <a:lnTo>
                    <a:pt x="116779" y="290252"/>
                  </a:lnTo>
                  <a:lnTo>
                    <a:pt x="105279" y="305772"/>
                  </a:lnTo>
                  <a:lnTo>
                    <a:pt x="90761" y="317373"/>
                  </a:lnTo>
                  <a:lnTo>
                    <a:pt x="76782" y="323470"/>
                  </a:lnTo>
                  <a:lnTo>
                    <a:pt x="63514" y="325475"/>
                  </a:lnTo>
                  <a:lnTo>
                    <a:pt x="50561" y="324013"/>
                  </a:lnTo>
                  <a:lnTo>
                    <a:pt x="46260" y="321930"/>
                  </a:lnTo>
                  <a:lnTo>
                    <a:pt x="43393" y="319131"/>
                  </a:lnTo>
                  <a:lnTo>
                    <a:pt x="41482" y="315853"/>
                  </a:lnTo>
                  <a:lnTo>
                    <a:pt x="41239" y="306567"/>
                  </a:lnTo>
                  <a:lnTo>
                    <a:pt x="44009" y="290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40"/>
          <p:cNvGrpSpPr/>
          <p:nvPr/>
        </p:nvGrpSpPr>
        <p:grpSpPr>
          <a:xfrm>
            <a:off x="2578100" y="857250"/>
            <a:ext cx="126217" cy="304801"/>
            <a:chOff x="2578100" y="857250"/>
            <a:chExt cx="126217" cy="304801"/>
          </a:xfrm>
        </p:grpSpPr>
        <p:sp>
          <p:nvSpPr>
            <p:cNvPr id="12" name="SMARTInkShape-185"/>
            <p:cNvSpPr/>
            <p:nvPr>
              <p:custDataLst>
                <p:tags r:id="rId266"/>
              </p:custDataLst>
            </p:nvPr>
          </p:nvSpPr>
          <p:spPr>
            <a:xfrm>
              <a:off x="2661871" y="1066800"/>
              <a:ext cx="42446" cy="42078"/>
            </a:xfrm>
            <a:custGeom>
              <a:avLst/>
              <a:gdLst/>
              <a:ahLst/>
              <a:cxnLst/>
              <a:rect l="0" t="0" r="0" b="0"/>
              <a:pathLst>
                <a:path w="42446" h="42078">
                  <a:moveTo>
                    <a:pt x="17829" y="6350"/>
                  </a:moveTo>
                  <a:lnTo>
                    <a:pt x="17829" y="6350"/>
                  </a:lnTo>
                  <a:lnTo>
                    <a:pt x="14458" y="6350"/>
                  </a:lnTo>
                  <a:lnTo>
                    <a:pt x="10922" y="8231"/>
                  </a:lnTo>
                  <a:lnTo>
                    <a:pt x="6998" y="10714"/>
                  </a:lnTo>
                  <a:lnTo>
                    <a:pt x="2902" y="11817"/>
                  </a:lnTo>
                  <a:lnTo>
                    <a:pt x="1528" y="12817"/>
                  </a:lnTo>
                  <a:lnTo>
                    <a:pt x="611" y="14189"/>
                  </a:lnTo>
                  <a:lnTo>
                    <a:pt x="0" y="15809"/>
                  </a:lnTo>
                  <a:lnTo>
                    <a:pt x="1203" y="21373"/>
                  </a:lnTo>
                  <a:lnTo>
                    <a:pt x="7724" y="36442"/>
                  </a:lnTo>
                  <a:lnTo>
                    <a:pt x="11093" y="39111"/>
                  </a:lnTo>
                  <a:lnTo>
                    <a:pt x="20479" y="42077"/>
                  </a:lnTo>
                  <a:lnTo>
                    <a:pt x="29826" y="41514"/>
                  </a:lnTo>
                  <a:lnTo>
                    <a:pt x="34293" y="40376"/>
                  </a:lnTo>
                  <a:lnTo>
                    <a:pt x="37272" y="38206"/>
                  </a:lnTo>
                  <a:lnTo>
                    <a:pt x="39258" y="35349"/>
                  </a:lnTo>
                  <a:lnTo>
                    <a:pt x="41464" y="28410"/>
                  </a:lnTo>
                  <a:lnTo>
                    <a:pt x="42445" y="20623"/>
                  </a:lnTo>
                  <a:lnTo>
                    <a:pt x="41295" y="17277"/>
                  </a:lnTo>
                  <a:lnTo>
                    <a:pt x="36255" y="11677"/>
                  </a:lnTo>
                  <a:lnTo>
                    <a:pt x="22226" y="3038"/>
                  </a:lnTo>
                  <a:lnTo>
                    <a:pt x="114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86"/>
            <p:cNvSpPr/>
            <p:nvPr>
              <p:custDataLst>
                <p:tags r:id="rId267"/>
              </p:custDataLst>
            </p:nvPr>
          </p:nvSpPr>
          <p:spPr>
            <a:xfrm>
              <a:off x="2578100" y="857250"/>
              <a:ext cx="25401" cy="304801"/>
            </a:xfrm>
            <a:custGeom>
              <a:avLst/>
              <a:gdLst/>
              <a:ahLst/>
              <a:cxnLst/>
              <a:rect l="0" t="0" r="0" b="0"/>
              <a:pathLst>
                <a:path w="25401" h="304801">
                  <a:moveTo>
                    <a:pt x="0" y="0"/>
                  </a:moveTo>
                  <a:lnTo>
                    <a:pt x="0" y="0"/>
                  </a:lnTo>
                  <a:lnTo>
                    <a:pt x="5070" y="12961"/>
                  </a:lnTo>
                  <a:lnTo>
                    <a:pt x="12865" y="59005"/>
                  </a:lnTo>
                  <a:lnTo>
                    <a:pt x="16301" y="93252"/>
                  </a:lnTo>
                  <a:lnTo>
                    <a:pt x="17828" y="131992"/>
                  </a:lnTo>
                  <a:lnTo>
                    <a:pt x="18507" y="170846"/>
                  </a:lnTo>
                  <a:lnTo>
                    <a:pt x="18809" y="208576"/>
                  </a:lnTo>
                  <a:lnTo>
                    <a:pt x="18943" y="244160"/>
                  </a:lnTo>
                  <a:lnTo>
                    <a:pt x="23393" y="289895"/>
                  </a:lnTo>
                  <a:lnTo>
                    <a:pt x="2540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41"/>
          <p:cNvGrpSpPr/>
          <p:nvPr/>
        </p:nvGrpSpPr>
        <p:grpSpPr>
          <a:xfrm>
            <a:off x="3060700" y="837080"/>
            <a:ext cx="1073151" cy="350371"/>
            <a:chOff x="3060700" y="837080"/>
            <a:chExt cx="1073151" cy="350371"/>
          </a:xfrm>
        </p:grpSpPr>
        <p:sp>
          <p:nvSpPr>
            <p:cNvPr id="15" name="SMARTInkShape-187"/>
            <p:cNvSpPr/>
            <p:nvPr>
              <p:custDataLst>
                <p:tags r:id="rId260"/>
              </p:custDataLst>
            </p:nvPr>
          </p:nvSpPr>
          <p:spPr>
            <a:xfrm>
              <a:off x="3936932" y="968218"/>
              <a:ext cx="196919" cy="124405"/>
            </a:xfrm>
            <a:custGeom>
              <a:avLst/>
              <a:gdLst/>
              <a:ahLst/>
              <a:cxnLst/>
              <a:rect l="0" t="0" r="0" b="0"/>
              <a:pathLst>
                <a:path w="196919" h="124405">
                  <a:moveTo>
                    <a:pt x="6418" y="54132"/>
                  </a:moveTo>
                  <a:lnTo>
                    <a:pt x="6418" y="54132"/>
                  </a:lnTo>
                  <a:lnTo>
                    <a:pt x="6418" y="57503"/>
                  </a:lnTo>
                  <a:lnTo>
                    <a:pt x="8299" y="61040"/>
                  </a:lnTo>
                  <a:lnTo>
                    <a:pt x="9789" y="62970"/>
                  </a:lnTo>
                  <a:lnTo>
                    <a:pt x="15207" y="65116"/>
                  </a:lnTo>
                  <a:lnTo>
                    <a:pt x="18627" y="65688"/>
                  </a:lnTo>
                  <a:lnTo>
                    <a:pt x="33554" y="63122"/>
                  </a:lnTo>
                  <a:lnTo>
                    <a:pt x="56856" y="50864"/>
                  </a:lnTo>
                  <a:lnTo>
                    <a:pt x="66699" y="43037"/>
                  </a:lnTo>
                  <a:lnTo>
                    <a:pt x="72015" y="31092"/>
                  </a:lnTo>
                  <a:lnTo>
                    <a:pt x="73672" y="17786"/>
                  </a:lnTo>
                  <a:lnTo>
                    <a:pt x="72057" y="7169"/>
                  </a:lnTo>
                  <a:lnTo>
                    <a:pt x="69227" y="3773"/>
                  </a:lnTo>
                  <a:lnTo>
                    <a:pt x="60438" y="0"/>
                  </a:lnTo>
                  <a:lnTo>
                    <a:pt x="54426" y="1816"/>
                  </a:lnTo>
                  <a:lnTo>
                    <a:pt x="40220" y="11360"/>
                  </a:lnTo>
                  <a:lnTo>
                    <a:pt x="19725" y="39342"/>
                  </a:lnTo>
                  <a:lnTo>
                    <a:pt x="3619" y="74444"/>
                  </a:lnTo>
                  <a:lnTo>
                    <a:pt x="0" y="95380"/>
                  </a:lnTo>
                  <a:lnTo>
                    <a:pt x="22" y="104914"/>
                  </a:lnTo>
                  <a:lnTo>
                    <a:pt x="4271" y="111976"/>
                  </a:lnTo>
                  <a:lnTo>
                    <a:pt x="20280" y="121703"/>
                  </a:lnTo>
                  <a:lnTo>
                    <a:pt x="59836" y="124404"/>
                  </a:lnTo>
                  <a:lnTo>
                    <a:pt x="94835" y="120407"/>
                  </a:lnTo>
                  <a:lnTo>
                    <a:pt x="131792" y="114632"/>
                  </a:lnTo>
                  <a:lnTo>
                    <a:pt x="175426" y="108120"/>
                  </a:lnTo>
                  <a:lnTo>
                    <a:pt x="196918" y="104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88"/>
            <p:cNvSpPr/>
            <p:nvPr>
              <p:custDataLst>
                <p:tags r:id="rId261"/>
              </p:custDataLst>
            </p:nvPr>
          </p:nvSpPr>
          <p:spPr>
            <a:xfrm>
              <a:off x="3573467" y="971811"/>
              <a:ext cx="303800" cy="152863"/>
            </a:xfrm>
            <a:custGeom>
              <a:avLst/>
              <a:gdLst/>
              <a:ahLst/>
              <a:cxnLst/>
              <a:rect l="0" t="0" r="0" b="0"/>
              <a:pathLst>
                <a:path w="303800" h="152863">
                  <a:moveTo>
                    <a:pt x="20633" y="6089"/>
                  </a:moveTo>
                  <a:lnTo>
                    <a:pt x="20633" y="6089"/>
                  </a:lnTo>
                  <a:lnTo>
                    <a:pt x="20633" y="2718"/>
                  </a:lnTo>
                  <a:lnTo>
                    <a:pt x="19927" y="1725"/>
                  </a:lnTo>
                  <a:lnTo>
                    <a:pt x="18751" y="1063"/>
                  </a:lnTo>
                  <a:lnTo>
                    <a:pt x="15166" y="0"/>
                  </a:lnTo>
                  <a:lnTo>
                    <a:pt x="14871" y="619"/>
                  </a:lnTo>
                  <a:lnTo>
                    <a:pt x="7619" y="35568"/>
                  </a:lnTo>
                  <a:lnTo>
                    <a:pt x="0" y="75266"/>
                  </a:lnTo>
                  <a:lnTo>
                    <a:pt x="16" y="110469"/>
                  </a:lnTo>
                  <a:lnTo>
                    <a:pt x="7861" y="136500"/>
                  </a:lnTo>
                  <a:lnTo>
                    <a:pt x="15191" y="147070"/>
                  </a:lnTo>
                  <a:lnTo>
                    <a:pt x="19122" y="150876"/>
                  </a:lnTo>
                  <a:lnTo>
                    <a:pt x="23859" y="152708"/>
                  </a:lnTo>
                  <a:lnTo>
                    <a:pt x="34767" y="152862"/>
                  </a:lnTo>
                  <a:lnTo>
                    <a:pt x="56179" y="142240"/>
                  </a:lnTo>
                  <a:lnTo>
                    <a:pt x="77026" y="118946"/>
                  </a:lnTo>
                  <a:lnTo>
                    <a:pt x="89867" y="89701"/>
                  </a:lnTo>
                  <a:lnTo>
                    <a:pt x="95457" y="45261"/>
                  </a:lnTo>
                  <a:lnTo>
                    <a:pt x="96652" y="20550"/>
                  </a:lnTo>
                  <a:lnTo>
                    <a:pt x="91783" y="48532"/>
                  </a:lnTo>
                  <a:lnTo>
                    <a:pt x="94110" y="87380"/>
                  </a:lnTo>
                  <a:lnTo>
                    <a:pt x="106139" y="115156"/>
                  </a:lnTo>
                  <a:lnTo>
                    <a:pt x="123109" y="134517"/>
                  </a:lnTo>
                  <a:lnTo>
                    <a:pt x="129167" y="137569"/>
                  </a:lnTo>
                  <a:lnTo>
                    <a:pt x="141543" y="139078"/>
                  </a:lnTo>
                  <a:lnTo>
                    <a:pt x="147100" y="137082"/>
                  </a:lnTo>
                  <a:lnTo>
                    <a:pt x="157039" y="129219"/>
                  </a:lnTo>
                  <a:lnTo>
                    <a:pt x="170567" y="92666"/>
                  </a:lnTo>
                  <a:lnTo>
                    <a:pt x="177641" y="46526"/>
                  </a:lnTo>
                  <a:lnTo>
                    <a:pt x="178867" y="33201"/>
                  </a:lnTo>
                  <a:lnTo>
                    <a:pt x="179039" y="33336"/>
                  </a:lnTo>
                  <a:lnTo>
                    <a:pt x="177471" y="61929"/>
                  </a:lnTo>
                  <a:lnTo>
                    <a:pt x="173909" y="100218"/>
                  </a:lnTo>
                  <a:lnTo>
                    <a:pt x="167322" y="146619"/>
                  </a:lnTo>
                  <a:lnTo>
                    <a:pt x="166967" y="149685"/>
                  </a:lnTo>
                  <a:lnTo>
                    <a:pt x="181189" y="109363"/>
                  </a:lnTo>
                  <a:lnTo>
                    <a:pt x="190480" y="67202"/>
                  </a:lnTo>
                  <a:lnTo>
                    <a:pt x="208700" y="31801"/>
                  </a:lnTo>
                  <a:lnTo>
                    <a:pt x="215461" y="24572"/>
                  </a:lnTo>
                  <a:lnTo>
                    <a:pt x="218251" y="22645"/>
                  </a:lnTo>
                  <a:lnTo>
                    <a:pt x="220817" y="22065"/>
                  </a:lnTo>
                  <a:lnTo>
                    <a:pt x="223234" y="22384"/>
                  </a:lnTo>
                  <a:lnTo>
                    <a:pt x="225550" y="23302"/>
                  </a:lnTo>
                  <a:lnTo>
                    <a:pt x="230005" y="31849"/>
                  </a:lnTo>
                  <a:lnTo>
                    <a:pt x="233632" y="45760"/>
                  </a:lnTo>
                  <a:lnTo>
                    <a:pt x="234078" y="81554"/>
                  </a:lnTo>
                  <a:lnTo>
                    <a:pt x="230525" y="108539"/>
                  </a:lnTo>
                  <a:lnTo>
                    <a:pt x="230411" y="108256"/>
                  </a:lnTo>
                  <a:lnTo>
                    <a:pt x="246803" y="65795"/>
                  </a:lnTo>
                  <a:lnTo>
                    <a:pt x="275149" y="26451"/>
                  </a:lnTo>
                  <a:lnTo>
                    <a:pt x="290465" y="13220"/>
                  </a:lnTo>
                  <a:lnTo>
                    <a:pt x="294360" y="12254"/>
                  </a:lnTo>
                  <a:lnTo>
                    <a:pt x="297662" y="13021"/>
                  </a:lnTo>
                  <a:lnTo>
                    <a:pt x="300569" y="14944"/>
                  </a:lnTo>
                  <a:lnTo>
                    <a:pt x="303799" y="24606"/>
                  </a:lnTo>
                  <a:lnTo>
                    <a:pt x="303736" y="47794"/>
                  </a:lnTo>
                  <a:lnTo>
                    <a:pt x="300765" y="87234"/>
                  </a:lnTo>
                  <a:lnTo>
                    <a:pt x="293683" y="126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89"/>
            <p:cNvSpPr/>
            <p:nvPr>
              <p:custDataLst>
                <p:tags r:id="rId262"/>
              </p:custDataLst>
            </p:nvPr>
          </p:nvSpPr>
          <p:spPr>
            <a:xfrm>
              <a:off x="3412391" y="944374"/>
              <a:ext cx="73760" cy="198627"/>
            </a:xfrm>
            <a:custGeom>
              <a:avLst/>
              <a:gdLst/>
              <a:ahLst/>
              <a:cxnLst/>
              <a:rect l="0" t="0" r="0" b="0"/>
              <a:pathLst>
                <a:path w="73760" h="198627">
                  <a:moveTo>
                    <a:pt x="73759" y="14476"/>
                  </a:moveTo>
                  <a:lnTo>
                    <a:pt x="73759" y="14476"/>
                  </a:lnTo>
                  <a:lnTo>
                    <a:pt x="62914" y="5042"/>
                  </a:lnTo>
                  <a:lnTo>
                    <a:pt x="52711" y="170"/>
                  </a:lnTo>
                  <a:lnTo>
                    <a:pt x="47027" y="0"/>
                  </a:lnTo>
                  <a:lnTo>
                    <a:pt x="35067" y="3574"/>
                  </a:lnTo>
                  <a:lnTo>
                    <a:pt x="19805" y="13519"/>
                  </a:lnTo>
                  <a:lnTo>
                    <a:pt x="6345" y="28774"/>
                  </a:lnTo>
                  <a:lnTo>
                    <a:pt x="1464" y="40586"/>
                  </a:lnTo>
                  <a:lnTo>
                    <a:pt x="0" y="53597"/>
                  </a:lnTo>
                  <a:lnTo>
                    <a:pt x="3848" y="76083"/>
                  </a:lnTo>
                  <a:lnTo>
                    <a:pt x="9997" y="89835"/>
                  </a:lnTo>
                  <a:lnTo>
                    <a:pt x="24763" y="106106"/>
                  </a:lnTo>
                  <a:lnTo>
                    <a:pt x="63313" y="138345"/>
                  </a:lnTo>
                  <a:lnTo>
                    <a:pt x="66090" y="143622"/>
                  </a:lnTo>
                  <a:lnTo>
                    <a:pt x="67293" y="155130"/>
                  </a:lnTo>
                  <a:lnTo>
                    <a:pt x="61713" y="167300"/>
                  </a:lnTo>
                  <a:lnTo>
                    <a:pt x="57262" y="173509"/>
                  </a:lnTo>
                  <a:lnTo>
                    <a:pt x="34142" y="188989"/>
                  </a:lnTo>
                  <a:lnTo>
                    <a:pt x="10259" y="198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90"/>
            <p:cNvSpPr/>
            <p:nvPr>
              <p:custDataLst>
                <p:tags r:id="rId263"/>
              </p:custDataLst>
            </p:nvPr>
          </p:nvSpPr>
          <p:spPr>
            <a:xfrm>
              <a:off x="3284877" y="969158"/>
              <a:ext cx="57229" cy="172132"/>
            </a:xfrm>
            <a:custGeom>
              <a:avLst/>
              <a:gdLst/>
              <a:ahLst/>
              <a:cxnLst/>
              <a:rect l="0" t="0" r="0" b="0"/>
              <a:pathLst>
                <a:path w="57229" h="172132">
                  <a:moveTo>
                    <a:pt x="42523" y="46842"/>
                  </a:moveTo>
                  <a:lnTo>
                    <a:pt x="42523" y="46842"/>
                  </a:lnTo>
                  <a:lnTo>
                    <a:pt x="51943" y="15760"/>
                  </a:lnTo>
                  <a:lnTo>
                    <a:pt x="50708" y="8804"/>
                  </a:lnTo>
                  <a:lnTo>
                    <a:pt x="46045" y="921"/>
                  </a:lnTo>
                  <a:lnTo>
                    <a:pt x="42755" y="0"/>
                  </a:lnTo>
                  <a:lnTo>
                    <a:pt x="33453" y="859"/>
                  </a:lnTo>
                  <a:lnTo>
                    <a:pt x="16317" y="8680"/>
                  </a:lnTo>
                  <a:lnTo>
                    <a:pt x="7828" y="17886"/>
                  </a:lnTo>
                  <a:lnTo>
                    <a:pt x="2408" y="29740"/>
                  </a:lnTo>
                  <a:lnTo>
                    <a:pt x="0" y="44415"/>
                  </a:lnTo>
                  <a:lnTo>
                    <a:pt x="2692" y="56582"/>
                  </a:lnTo>
                  <a:lnTo>
                    <a:pt x="14023" y="73246"/>
                  </a:lnTo>
                  <a:lnTo>
                    <a:pt x="50163" y="116614"/>
                  </a:lnTo>
                  <a:lnTo>
                    <a:pt x="56031" y="126300"/>
                  </a:lnTo>
                  <a:lnTo>
                    <a:pt x="57228" y="137190"/>
                  </a:lnTo>
                  <a:lnTo>
                    <a:pt x="54703" y="148380"/>
                  </a:lnTo>
                  <a:lnTo>
                    <a:pt x="48877" y="158057"/>
                  </a:lnTo>
                  <a:lnTo>
                    <a:pt x="39703" y="165180"/>
                  </a:lnTo>
                  <a:lnTo>
                    <a:pt x="23308" y="172131"/>
                  </a:lnTo>
                  <a:lnTo>
                    <a:pt x="21246" y="171996"/>
                  </a:lnTo>
                  <a:lnTo>
                    <a:pt x="19871" y="171200"/>
                  </a:lnTo>
                  <a:lnTo>
                    <a:pt x="18955" y="169964"/>
                  </a:lnTo>
                  <a:lnTo>
                    <a:pt x="21700" y="162946"/>
                  </a:lnTo>
                  <a:lnTo>
                    <a:pt x="29823" y="148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91"/>
            <p:cNvSpPr/>
            <p:nvPr>
              <p:custDataLst>
                <p:tags r:id="rId264"/>
              </p:custDataLst>
            </p:nvPr>
          </p:nvSpPr>
          <p:spPr>
            <a:xfrm>
              <a:off x="3061485" y="1041400"/>
              <a:ext cx="138916" cy="41759"/>
            </a:xfrm>
            <a:custGeom>
              <a:avLst/>
              <a:gdLst/>
              <a:ahLst/>
              <a:cxnLst/>
              <a:rect l="0" t="0" r="0" b="0"/>
              <a:pathLst>
                <a:path w="138916" h="41759">
                  <a:moveTo>
                    <a:pt x="18265" y="38100"/>
                  </a:moveTo>
                  <a:lnTo>
                    <a:pt x="18265" y="38100"/>
                  </a:lnTo>
                  <a:lnTo>
                    <a:pt x="8152" y="41471"/>
                  </a:lnTo>
                  <a:lnTo>
                    <a:pt x="5173" y="41758"/>
                  </a:lnTo>
                  <a:lnTo>
                    <a:pt x="3187" y="41244"/>
                  </a:lnTo>
                  <a:lnTo>
                    <a:pt x="0" y="38721"/>
                  </a:lnTo>
                  <a:lnTo>
                    <a:pt x="46963" y="22941"/>
                  </a:lnTo>
                  <a:lnTo>
                    <a:pt x="83448" y="14637"/>
                  </a:lnTo>
                  <a:lnTo>
                    <a:pt x="1389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92"/>
            <p:cNvSpPr/>
            <p:nvPr>
              <p:custDataLst>
                <p:tags r:id="rId265"/>
              </p:custDataLst>
            </p:nvPr>
          </p:nvSpPr>
          <p:spPr>
            <a:xfrm>
              <a:off x="3060700" y="837080"/>
              <a:ext cx="164422" cy="350371"/>
            </a:xfrm>
            <a:custGeom>
              <a:avLst/>
              <a:gdLst/>
              <a:ahLst/>
              <a:cxnLst/>
              <a:rect l="0" t="0" r="0" b="0"/>
              <a:pathLst>
                <a:path w="164422" h="350371">
                  <a:moveTo>
                    <a:pt x="0" y="350370"/>
                  </a:moveTo>
                  <a:lnTo>
                    <a:pt x="0" y="350370"/>
                  </a:lnTo>
                  <a:lnTo>
                    <a:pt x="3371" y="325951"/>
                  </a:lnTo>
                  <a:lnTo>
                    <a:pt x="12209" y="292727"/>
                  </a:lnTo>
                  <a:lnTo>
                    <a:pt x="19773" y="258193"/>
                  </a:lnTo>
                  <a:lnTo>
                    <a:pt x="29249" y="216269"/>
                  </a:lnTo>
                  <a:lnTo>
                    <a:pt x="42868" y="169414"/>
                  </a:lnTo>
                  <a:lnTo>
                    <a:pt x="58329" y="122249"/>
                  </a:lnTo>
                  <a:lnTo>
                    <a:pt x="73196" y="78944"/>
                  </a:lnTo>
                  <a:lnTo>
                    <a:pt x="88088" y="33586"/>
                  </a:lnTo>
                  <a:lnTo>
                    <a:pt x="95716" y="6070"/>
                  </a:lnTo>
                  <a:lnTo>
                    <a:pt x="98985" y="498"/>
                  </a:lnTo>
                  <a:lnTo>
                    <a:pt x="99857" y="0"/>
                  </a:lnTo>
                  <a:lnTo>
                    <a:pt x="100438" y="373"/>
                  </a:lnTo>
                  <a:lnTo>
                    <a:pt x="108354" y="43085"/>
                  </a:lnTo>
                  <a:lnTo>
                    <a:pt x="112363" y="76215"/>
                  </a:lnTo>
                  <a:lnTo>
                    <a:pt x="116496" y="114459"/>
                  </a:lnTo>
                  <a:lnTo>
                    <a:pt x="120685" y="156856"/>
                  </a:lnTo>
                  <a:lnTo>
                    <a:pt x="126310" y="199452"/>
                  </a:lnTo>
                  <a:lnTo>
                    <a:pt x="135866" y="237199"/>
                  </a:lnTo>
                  <a:lnTo>
                    <a:pt x="146403" y="283442"/>
                  </a:lnTo>
                  <a:lnTo>
                    <a:pt x="162808" y="329512"/>
                  </a:lnTo>
                  <a:lnTo>
                    <a:pt x="163572" y="331526"/>
                  </a:lnTo>
                  <a:lnTo>
                    <a:pt x="164081" y="332163"/>
                  </a:lnTo>
                  <a:lnTo>
                    <a:pt x="164421" y="331882"/>
                  </a:lnTo>
                  <a:lnTo>
                    <a:pt x="152400" y="305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42"/>
          <p:cNvGrpSpPr/>
          <p:nvPr/>
        </p:nvGrpSpPr>
        <p:grpSpPr>
          <a:xfrm>
            <a:off x="1822450" y="212198"/>
            <a:ext cx="1013195" cy="429153"/>
            <a:chOff x="1822450" y="212198"/>
            <a:chExt cx="1013195" cy="429153"/>
          </a:xfrm>
        </p:grpSpPr>
        <p:sp>
          <p:nvSpPr>
            <p:cNvPr id="22" name="SMARTInkShape-193"/>
            <p:cNvSpPr/>
            <p:nvPr>
              <p:custDataLst>
                <p:tags r:id="rId252"/>
              </p:custDataLst>
            </p:nvPr>
          </p:nvSpPr>
          <p:spPr>
            <a:xfrm>
              <a:off x="2590800" y="590550"/>
              <a:ext cx="120651" cy="50801"/>
            </a:xfrm>
            <a:custGeom>
              <a:avLst/>
              <a:gdLst/>
              <a:ahLst/>
              <a:cxnLst/>
              <a:rect l="0" t="0" r="0" b="0"/>
              <a:pathLst>
                <a:path w="120651" h="50801">
                  <a:moveTo>
                    <a:pt x="0" y="50800"/>
                  </a:moveTo>
                  <a:lnTo>
                    <a:pt x="0" y="50800"/>
                  </a:lnTo>
                  <a:lnTo>
                    <a:pt x="37903" y="35220"/>
                  </a:lnTo>
                  <a:lnTo>
                    <a:pt x="69057" y="22238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94"/>
            <p:cNvSpPr/>
            <p:nvPr>
              <p:custDataLst>
                <p:tags r:id="rId253"/>
              </p:custDataLst>
            </p:nvPr>
          </p:nvSpPr>
          <p:spPr>
            <a:xfrm>
              <a:off x="2552700" y="56515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25400"/>
                  </a:moveTo>
                  <a:lnTo>
                    <a:pt x="0" y="25400"/>
                  </a:lnTo>
                  <a:lnTo>
                    <a:pt x="6481" y="24694"/>
                  </a:lnTo>
                  <a:lnTo>
                    <a:pt x="53878" y="13863"/>
                  </a:lnTo>
                  <a:lnTo>
                    <a:pt x="98445" y="315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95"/>
            <p:cNvSpPr/>
            <p:nvPr>
              <p:custDataLst>
                <p:tags r:id="rId254"/>
              </p:custDataLst>
            </p:nvPr>
          </p:nvSpPr>
          <p:spPr>
            <a:xfrm>
              <a:off x="2768600" y="222250"/>
              <a:ext cx="67045" cy="241301"/>
            </a:xfrm>
            <a:custGeom>
              <a:avLst/>
              <a:gdLst/>
              <a:ahLst/>
              <a:cxnLst/>
              <a:rect l="0" t="0" r="0" b="0"/>
              <a:pathLst>
                <a:path w="67045" h="241301">
                  <a:moveTo>
                    <a:pt x="12700" y="0"/>
                  </a:moveTo>
                  <a:lnTo>
                    <a:pt x="12700" y="0"/>
                  </a:lnTo>
                  <a:lnTo>
                    <a:pt x="16071" y="0"/>
                  </a:lnTo>
                  <a:lnTo>
                    <a:pt x="28280" y="6742"/>
                  </a:lnTo>
                  <a:lnTo>
                    <a:pt x="45303" y="24419"/>
                  </a:lnTo>
                  <a:lnTo>
                    <a:pt x="60382" y="54272"/>
                  </a:lnTo>
                  <a:lnTo>
                    <a:pt x="67044" y="96671"/>
                  </a:lnTo>
                  <a:lnTo>
                    <a:pt x="58906" y="141610"/>
                  </a:lnTo>
                  <a:lnTo>
                    <a:pt x="39718" y="186206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96"/>
            <p:cNvSpPr/>
            <p:nvPr>
              <p:custDataLst>
                <p:tags r:id="rId255"/>
              </p:custDataLst>
            </p:nvPr>
          </p:nvSpPr>
          <p:spPr>
            <a:xfrm>
              <a:off x="2628900" y="267813"/>
              <a:ext cx="87022" cy="280878"/>
            </a:xfrm>
            <a:custGeom>
              <a:avLst/>
              <a:gdLst/>
              <a:ahLst/>
              <a:cxnLst/>
              <a:rect l="0" t="0" r="0" b="0"/>
              <a:pathLst>
                <a:path w="87022" h="280878">
                  <a:moveTo>
                    <a:pt x="38100" y="132237"/>
                  </a:moveTo>
                  <a:lnTo>
                    <a:pt x="38100" y="132237"/>
                  </a:lnTo>
                  <a:lnTo>
                    <a:pt x="29262" y="162123"/>
                  </a:lnTo>
                  <a:lnTo>
                    <a:pt x="29915" y="206082"/>
                  </a:lnTo>
                  <a:lnTo>
                    <a:pt x="31388" y="253023"/>
                  </a:lnTo>
                  <a:lnTo>
                    <a:pt x="31718" y="280877"/>
                  </a:lnTo>
                  <a:lnTo>
                    <a:pt x="31736" y="279909"/>
                  </a:lnTo>
                  <a:lnTo>
                    <a:pt x="26282" y="236334"/>
                  </a:lnTo>
                  <a:lnTo>
                    <a:pt x="25661" y="194203"/>
                  </a:lnTo>
                  <a:lnTo>
                    <a:pt x="23635" y="156720"/>
                  </a:lnTo>
                  <a:lnTo>
                    <a:pt x="22499" y="115602"/>
                  </a:lnTo>
                  <a:lnTo>
                    <a:pt x="26697" y="76160"/>
                  </a:lnTo>
                  <a:lnTo>
                    <a:pt x="33624" y="31739"/>
                  </a:lnTo>
                  <a:lnTo>
                    <a:pt x="43516" y="6347"/>
                  </a:lnTo>
                  <a:lnTo>
                    <a:pt x="47355" y="2450"/>
                  </a:lnTo>
                  <a:lnTo>
                    <a:pt x="51326" y="556"/>
                  </a:lnTo>
                  <a:lnTo>
                    <a:pt x="55384" y="0"/>
                  </a:lnTo>
                  <a:lnTo>
                    <a:pt x="65537" y="3145"/>
                  </a:lnTo>
                  <a:lnTo>
                    <a:pt x="71208" y="5959"/>
                  </a:lnTo>
                  <a:lnTo>
                    <a:pt x="79391" y="16611"/>
                  </a:lnTo>
                  <a:lnTo>
                    <a:pt x="84674" y="32165"/>
                  </a:lnTo>
                  <a:lnTo>
                    <a:pt x="87021" y="53188"/>
                  </a:lnTo>
                  <a:lnTo>
                    <a:pt x="82421" y="74762"/>
                  </a:lnTo>
                  <a:lnTo>
                    <a:pt x="72615" y="95403"/>
                  </a:lnTo>
                  <a:lnTo>
                    <a:pt x="51227" y="121480"/>
                  </a:lnTo>
                  <a:lnTo>
                    <a:pt x="35232" y="133571"/>
                  </a:lnTo>
                  <a:lnTo>
                    <a:pt x="27722" y="135949"/>
                  </a:lnTo>
                  <a:lnTo>
                    <a:pt x="0" y="1322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97"/>
            <p:cNvSpPr/>
            <p:nvPr>
              <p:custDataLst>
                <p:tags r:id="rId256"/>
              </p:custDataLst>
            </p:nvPr>
          </p:nvSpPr>
          <p:spPr>
            <a:xfrm>
              <a:off x="2488209" y="212198"/>
              <a:ext cx="140692" cy="287427"/>
            </a:xfrm>
            <a:custGeom>
              <a:avLst/>
              <a:gdLst/>
              <a:ahLst/>
              <a:cxnLst/>
              <a:rect l="0" t="0" r="0" b="0"/>
              <a:pathLst>
                <a:path w="140692" h="287427">
                  <a:moveTo>
                    <a:pt x="89891" y="16402"/>
                  </a:moveTo>
                  <a:lnTo>
                    <a:pt x="89891" y="16402"/>
                  </a:lnTo>
                  <a:lnTo>
                    <a:pt x="83149" y="6289"/>
                  </a:lnTo>
                  <a:lnTo>
                    <a:pt x="79046" y="3310"/>
                  </a:lnTo>
                  <a:lnTo>
                    <a:pt x="68843" y="0"/>
                  </a:lnTo>
                  <a:lnTo>
                    <a:pt x="62454" y="1940"/>
                  </a:lnTo>
                  <a:lnTo>
                    <a:pt x="47828" y="11621"/>
                  </a:lnTo>
                  <a:lnTo>
                    <a:pt x="27098" y="39680"/>
                  </a:lnTo>
                  <a:lnTo>
                    <a:pt x="10922" y="81547"/>
                  </a:lnTo>
                  <a:lnTo>
                    <a:pt x="3523" y="117087"/>
                  </a:lnTo>
                  <a:lnTo>
                    <a:pt x="0" y="154990"/>
                  </a:lnTo>
                  <a:lnTo>
                    <a:pt x="3137" y="190650"/>
                  </a:lnTo>
                  <a:lnTo>
                    <a:pt x="11117" y="223433"/>
                  </a:lnTo>
                  <a:lnTo>
                    <a:pt x="16208" y="239089"/>
                  </a:lnTo>
                  <a:lnTo>
                    <a:pt x="33155" y="262130"/>
                  </a:lnTo>
                  <a:lnTo>
                    <a:pt x="54797" y="278014"/>
                  </a:lnTo>
                  <a:lnTo>
                    <a:pt x="78527" y="287426"/>
                  </a:lnTo>
                  <a:lnTo>
                    <a:pt x="103185" y="284553"/>
                  </a:lnTo>
                  <a:lnTo>
                    <a:pt x="140691" y="270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98"/>
            <p:cNvSpPr/>
            <p:nvPr>
              <p:custDataLst>
                <p:tags r:id="rId257"/>
              </p:custDataLst>
            </p:nvPr>
          </p:nvSpPr>
          <p:spPr>
            <a:xfrm>
              <a:off x="2292350" y="318634"/>
              <a:ext cx="80179" cy="125867"/>
            </a:xfrm>
            <a:custGeom>
              <a:avLst/>
              <a:gdLst/>
              <a:ahLst/>
              <a:cxnLst/>
              <a:rect l="0" t="0" r="0" b="0"/>
              <a:pathLst>
                <a:path w="80179" h="125867">
                  <a:moveTo>
                    <a:pt x="0" y="24266"/>
                  </a:moveTo>
                  <a:lnTo>
                    <a:pt x="0" y="24266"/>
                  </a:lnTo>
                  <a:lnTo>
                    <a:pt x="0" y="64743"/>
                  </a:lnTo>
                  <a:lnTo>
                    <a:pt x="0" y="109562"/>
                  </a:lnTo>
                  <a:lnTo>
                    <a:pt x="0" y="118642"/>
                  </a:lnTo>
                  <a:lnTo>
                    <a:pt x="1881" y="78055"/>
                  </a:lnTo>
                  <a:lnTo>
                    <a:pt x="12209" y="35048"/>
                  </a:lnTo>
                  <a:lnTo>
                    <a:pt x="22768" y="7476"/>
                  </a:lnTo>
                  <a:lnTo>
                    <a:pt x="27288" y="2693"/>
                  </a:lnTo>
                  <a:lnTo>
                    <a:pt x="33530" y="567"/>
                  </a:lnTo>
                  <a:lnTo>
                    <a:pt x="37170" y="0"/>
                  </a:lnTo>
                  <a:lnTo>
                    <a:pt x="44977" y="3133"/>
                  </a:lnTo>
                  <a:lnTo>
                    <a:pt x="49035" y="5944"/>
                  </a:lnTo>
                  <a:lnTo>
                    <a:pt x="61487" y="23384"/>
                  </a:lnTo>
                  <a:lnTo>
                    <a:pt x="76926" y="59631"/>
                  </a:lnTo>
                  <a:lnTo>
                    <a:pt x="80178" y="89621"/>
                  </a:lnTo>
                  <a:lnTo>
                    <a:pt x="76200" y="125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99"/>
            <p:cNvSpPr/>
            <p:nvPr>
              <p:custDataLst>
                <p:tags r:id="rId258"/>
              </p:custDataLst>
            </p:nvPr>
          </p:nvSpPr>
          <p:spPr>
            <a:xfrm>
              <a:off x="2008539" y="323850"/>
              <a:ext cx="213962" cy="134439"/>
            </a:xfrm>
            <a:custGeom>
              <a:avLst/>
              <a:gdLst/>
              <a:ahLst/>
              <a:cxnLst/>
              <a:rect l="0" t="0" r="0" b="0"/>
              <a:pathLst>
                <a:path w="213962" h="134439">
                  <a:moveTo>
                    <a:pt x="36161" y="76200"/>
                  </a:moveTo>
                  <a:lnTo>
                    <a:pt x="36161" y="76200"/>
                  </a:lnTo>
                  <a:lnTo>
                    <a:pt x="30072" y="76200"/>
                  </a:lnTo>
                  <a:lnTo>
                    <a:pt x="52308" y="29944"/>
                  </a:lnTo>
                  <a:lnTo>
                    <a:pt x="51864" y="25607"/>
                  </a:lnTo>
                  <a:lnTo>
                    <a:pt x="50158" y="22010"/>
                  </a:lnTo>
                  <a:lnTo>
                    <a:pt x="47609" y="18907"/>
                  </a:lnTo>
                  <a:lnTo>
                    <a:pt x="43793" y="17544"/>
                  </a:lnTo>
                  <a:lnTo>
                    <a:pt x="33908" y="17910"/>
                  </a:lnTo>
                  <a:lnTo>
                    <a:pt x="16444" y="22083"/>
                  </a:lnTo>
                  <a:lnTo>
                    <a:pt x="11727" y="26011"/>
                  </a:lnTo>
                  <a:lnTo>
                    <a:pt x="4605" y="37901"/>
                  </a:lnTo>
                  <a:lnTo>
                    <a:pt x="0" y="60462"/>
                  </a:lnTo>
                  <a:lnTo>
                    <a:pt x="4567" y="78613"/>
                  </a:lnTo>
                  <a:lnTo>
                    <a:pt x="13652" y="96322"/>
                  </a:lnTo>
                  <a:lnTo>
                    <a:pt x="31373" y="114226"/>
                  </a:lnTo>
                  <a:lnTo>
                    <a:pt x="62288" y="131036"/>
                  </a:lnTo>
                  <a:lnTo>
                    <a:pt x="70512" y="133924"/>
                  </a:lnTo>
                  <a:lnTo>
                    <a:pt x="76701" y="134438"/>
                  </a:lnTo>
                  <a:lnTo>
                    <a:pt x="81532" y="133370"/>
                  </a:lnTo>
                  <a:lnTo>
                    <a:pt x="85458" y="131247"/>
                  </a:lnTo>
                  <a:lnTo>
                    <a:pt x="101899" y="112630"/>
                  </a:lnTo>
                  <a:lnTo>
                    <a:pt x="110298" y="100858"/>
                  </a:lnTo>
                  <a:lnTo>
                    <a:pt x="114972" y="86689"/>
                  </a:lnTo>
                  <a:lnTo>
                    <a:pt x="118492" y="41713"/>
                  </a:lnTo>
                  <a:lnTo>
                    <a:pt x="118692" y="27157"/>
                  </a:lnTo>
                  <a:lnTo>
                    <a:pt x="120109" y="27277"/>
                  </a:lnTo>
                  <a:lnTo>
                    <a:pt x="153241" y="44506"/>
                  </a:lnTo>
                  <a:lnTo>
                    <a:pt x="179272" y="63516"/>
                  </a:lnTo>
                  <a:lnTo>
                    <a:pt x="189841" y="78089"/>
                  </a:lnTo>
                  <a:lnTo>
                    <a:pt x="195480" y="92562"/>
                  </a:lnTo>
                  <a:lnTo>
                    <a:pt x="195634" y="103698"/>
                  </a:lnTo>
                  <a:lnTo>
                    <a:pt x="193351" y="111469"/>
                  </a:lnTo>
                  <a:lnTo>
                    <a:pt x="191754" y="114530"/>
                  </a:lnTo>
                  <a:lnTo>
                    <a:pt x="189984" y="115864"/>
                  </a:lnTo>
                  <a:lnTo>
                    <a:pt x="188099" y="116048"/>
                  </a:lnTo>
                  <a:lnTo>
                    <a:pt x="186136" y="115466"/>
                  </a:lnTo>
                  <a:lnTo>
                    <a:pt x="182074" y="109174"/>
                  </a:lnTo>
                  <a:lnTo>
                    <a:pt x="178622" y="99322"/>
                  </a:lnTo>
                  <a:lnTo>
                    <a:pt x="176225" y="62808"/>
                  </a:lnTo>
                  <a:lnTo>
                    <a:pt x="186082" y="33034"/>
                  </a:lnTo>
                  <a:lnTo>
                    <a:pt x="2139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00"/>
            <p:cNvSpPr/>
            <p:nvPr>
              <p:custDataLst>
                <p:tags r:id="rId259"/>
              </p:custDataLst>
            </p:nvPr>
          </p:nvSpPr>
          <p:spPr>
            <a:xfrm>
              <a:off x="1822450" y="229585"/>
              <a:ext cx="163380" cy="273823"/>
            </a:xfrm>
            <a:custGeom>
              <a:avLst/>
              <a:gdLst/>
              <a:ahLst/>
              <a:cxnLst/>
              <a:rect l="0" t="0" r="0" b="0"/>
              <a:pathLst>
                <a:path w="163380" h="273823">
                  <a:moveTo>
                    <a:pt x="0" y="30765"/>
                  </a:moveTo>
                  <a:lnTo>
                    <a:pt x="0" y="30765"/>
                  </a:lnTo>
                  <a:lnTo>
                    <a:pt x="1881" y="43317"/>
                  </a:lnTo>
                  <a:lnTo>
                    <a:pt x="10831" y="90404"/>
                  </a:lnTo>
                  <a:lnTo>
                    <a:pt x="17007" y="127458"/>
                  </a:lnTo>
                  <a:lnTo>
                    <a:pt x="23305" y="168698"/>
                  </a:lnTo>
                  <a:lnTo>
                    <a:pt x="29640" y="206630"/>
                  </a:lnTo>
                  <a:lnTo>
                    <a:pt x="37264" y="252212"/>
                  </a:lnTo>
                  <a:lnTo>
                    <a:pt x="37729" y="259243"/>
                  </a:lnTo>
                  <a:lnTo>
                    <a:pt x="37147" y="260695"/>
                  </a:lnTo>
                  <a:lnTo>
                    <a:pt x="36053" y="260957"/>
                  </a:lnTo>
                  <a:lnTo>
                    <a:pt x="34619" y="260427"/>
                  </a:lnTo>
                  <a:lnTo>
                    <a:pt x="33025" y="254192"/>
                  </a:lnTo>
                  <a:lnTo>
                    <a:pt x="27554" y="214678"/>
                  </a:lnTo>
                  <a:lnTo>
                    <a:pt x="25333" y="170787"/>
                  </a:lnTo>
                  <a:lnTo>
                    <a:pt x="22313" y="136036"/>
                  </a:lnTo>
                  <a:lnTo>
                    <a:pt x="24263" y="101306"/>
                  </a:lnTo>
                  <a:lnTo>
                    <a:pt x="33294" y="55664"/>
                  </a:lnTo>
                  <a:lnTo>
                    <a:pt x="48988" y="15379"/>
                  </a:lnTo>
                  <a:lnTo>
                    <a:pt x="61048" y="4406"/>
                  </a:lnTo>
                  <a:lnTo>
                    <a:pt x="68216" y="493"/>
                  </a:lnTo>
                  <a:lnTo>
                    <a:pt x="77227" y="0"/>
                  </a:lnTo>
                  <a:lnTo>
                    <a:pt x="98529" y="5097"/>
                  </a:lnTo>
                  <a:lnTo>
                    <a:pt x="114581" y="16300"/>
                  </a:lnTo>
                  <a:lnTo>
                    <a:pt x="120837" y="23238"/>
                  </a:lnTo>
                  <a:lnTo>
                    <a:pt x="125907" y="44118"/>
                  </a:lnTo>
                  <a:lnTo>
                    <a:pt x="122913" y="81758"/>
                  </a:lnTo>
                  <a:lnTo>
                    <a:pt x="109259" y="129032"/>
                  </a:lnTo>
                  <a:lnTo>
                    <a:pt x="95711" y="168477"/>
                  </a:lnTo>
                  <a:lnTo>
                    <a:pt x="99218" y="171463"/>
                  </a:lnTo>
                  <a:lnTo>
                    <a:pt x="102128" y="173247"/>
                  </a:lnTo>
                  <a:lnTo>
                    <a:pt x="149208" y="185560"/>
                  </a:lnTo>
                  <a:lnTo>
                    <a:pt x="156390" y="193402"/>
                  </a:lnTo>
                  <a:lnTo>
                    <a:pt x="161229" y="203237"/>
                  </a:lnTo>
                  <a:lnTo>
                    <a:pt x="163379" y="212312"/>
                  </a:lnTo>
                  <a:lnTo>
                    <a:pt x="161131" y="217413"/>
                  </a:lnTo>
                  <a:lnTo>
                    <a:pt x="143776" y="234705"/>
                  </a:lnTo>
                  <a:lnTo>
                    <a:pt x="115194" y="252529"/>
                  </a:lnTo>
                  <a:lnTo>
                    <a:pt x="77484" y="266355"/>
                  </a:lnTo>
                  <a:lnTo>
                    <a:pt x="45457" y="273822"/>
                  </a:lnTo>
                  <a:lnTo>
                    <a:pt x="31727" y="273316"/>
                  </a:lnTo>
                  <a:lnTo>
                    <a:pt x="20921" y="266977"/>
                  </a:lnTo>
                  <a:lnTo>
                    <a:pt x="16064" y="262323"/>
                  </a:lnTo>
                  <a:lnTo>
                    <a:pt x="14237" y="257809"/>
                  </a:lnTo>
                  <a:lnTo>
                    <a:pt x="19050" y="240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SMARTInkShape-201"/>
          <p:cNvSpPr/>
          <p:nvPr>
            <p:custDataLst>
              <p:tags r:id="rId1"/>
            </p:custDataLst>
          </p:nvPr>
        </p:nvSpPr>
        <p:spPr>
          <a:xfrm>
            <a:off x="4511470" y="1005528"/>
            <a:ext cx="238331" cy="164611"/>
          </a:xfrm>
          <a:custGeom>
            <a:avLst/>
            <a:gdLst/>
            <a:ahLst/>
            <a:cxnLst/>
            <a:rect l="0" t="0" r="0" b="0"/>
            <a:pathLst>
              <a:path w="238331" h="164611">
                <a:moveTo>
                  <a:pt x="111330" y="42222"/>
                </a:moveTo>
                <a:lnTo>
                  <a:pt x="111330" y="42222"/>
                </a:lnTo>
                <a:lnTo>
                  <a:pt x="114701" y="42222"/>
                </a:lnTo>
                <a:lnTo>
                  <a:pt x="114988" y="40811"/>
                </a:lnTo>
                <a:lnTo>
                  <a:pt x="109725" y="18373"/>
                </a:lnTo>
                <a:lnTo>
                  <a:pt x="99175" y="5291"/>
                </a:lnTo>
                <a:lnTo>
                  <a:pt x="91582" y="1114"/>
                </a:lnTo>
                <a:lnTo>
                  <a:pt x="87581" y="0"/>
                </a:lnTo>
                <a:lnTo>
                  <a:pt x="75610" y="2525"/>
                </a:lnTo>
                <a:lnTo>
                  <a:pt x="60882" y="9762"/>
                </a:lnTo>
                <a:lnTo>
                  <a:pt x="44929" y="22386"/>
                </a:lnTo>
                <a:lnTo>
                  <a:pt x="23452" y="55473"/>
                </a:lnTo>
                <a:lnTo>
                  <a:pt x="7054" y="93185"/>
                </a:lnTo>
                <a:lnTo>
                  <a:pt x="0" y="127799"/>
                </a:lnTo>
                <a:lnTo>
                  <a:pt x="2113" y="145873"/>
                </a:lnTo>
                <a:lnTo>
                  <a:pt x="4652" y="153656"/>
                </a:lnTo>
                <a:lnTo>
                  <a:pt x="9872" y="158845"/>
                </a:lnTo>
                <a:lnTo>
                  <a:pt x="25080" y="164610"/>
                </a:lnTo>
                <a:lnTo>
                  <a:pt x="49243" y="155883"/>
                </a:lnTo>
                <a:lnTo>
                  <a:pt x="75269" y="138599"/>
                </a:lnTo>
                <a:lnTo>
                  <a:pt x="93892" y="119158"/>
                </a:lnTo>
                <a:lnTo>
                  <a:pt x="109534" y="85009"/>
                </a:lnTo>
                <a:lnTo>
                  <a:pt x="119729" y="47094"/>
                </a:lnTo>
                <a:lnTo>
                  <a:pt x="118089" y="26601"/>
                </a:lnTo>
                <a:lnTo>
                  <a:pt x="117801" y="34301"/>
                </a:lnTo>
                <a:lnTo>
                  <a:pt x="121087" y="53359"/>
                </a:lnTo>
                <a:lnTo>
                  <a:pt x="144365" y="98400"/>
                </a:lnTo>
                <a:lnTo>
                  <a:pt x="158468" y="115168"/>
                </a:lnTo>
                <a:lnTo>
                  <a:pt x="178847" y="129676"/>
                </a:lnTo>
                <a:lnTo>
                  <a:pt x="222190" y="141028"/>
                </a:lnTo>
                <a:lnTo>
                  <a:pt x="238330" y="1438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SMARTInkShape-Group44"/>
          <p:cNvGrpSpPr/>
          <p:nvPr/>
        </p:nvGrpSpPr>
        <p:grpSpPr>
          <a:xfrm>
            <a:off x="5200650" y="946150"/>
            <a:ext cx="603251" cy="404327"/>
            <a:chOff x="5200650" y="946150"/>
            <a:chExt cx="603251" cy="404327"/>
          </a:xfrm>
        </p:grpSpPr>
        <p:sp>
          <p:nvSpPr>
            <p:cNvPr id="32" name="SMARTInkShape-202"/>
            <p:cNvSpPr/>
            <p:nvPr>
              <p:custDataLst>
                <p:tags r:id="rId247"/>
              </p:custDataLst>
            </p:nvPr>
          </p:nvSpPr>
          <p:spPr>
            <a:xfrm>
              <a:off x="5579704" y="996950"/>
              <a:ext cx="224197" cy="143950"/>
            </a:xfrm>
            <a:custGeom>
              <a:avLst/>
              <a:gdLst/>
              <a:ahLst/>
              <a:cxnLst/>
              <a:rect l="0" t="0" r="0" b="0"/>
              <a:pathLst>
                <a:path w="224197" h="143950">
                  <a:moveTo>
                    <a:pt x="59096" y="31750"/>
                  </a:moveTo>
                  <a:lnTo>
                    <a:pt x="59096" y="31750"/>
                  </a:lnTo>
                  <a:lnTo>
                    <a:pt x="42137" y="24842"/>
                  </a:lnTo>
                  <a:lnTo>
                    <a:pt x="39323" y="22912"/>
                  </a:lnTo>
                  <a:lnTo>
                    <a:pt x="30552" y="22648"/>
                  </a:lnTo>
                  <a:lnTo>
                    <a:pt x="20304" y="25588"/>
                  </a:lnTo>
                  <a:lnTo>
                    <a:pt x="11046" y="31598"/>
                  </a:lnTo>
                  <a:lnTo>
                    <a:pt x="4109" y="42736"/>
                  </a:lnTo>
                  <a:lnTo>
                    <a:pt x="1272" y="49658"/>
                  </a:lnTo>
                  <a:lnTo>
                    <a:pt x="0" y="64874"/>
                  </a:lnTo>
                  <a:lnTo>
                    <a:pt x="2492" y="81044"/>
                  </a:lnTo>
                  <a:lnTo>
                    <a:pt x="11828" y="104603"/>
                  </a:lnTo>
                  <a:lnTo>
                    <a:pt x="23532" y="120442"/>
                  </a:lnTo>
                  <a:lnTo>
                    <a:pt x="31765" y="127143"/>
                  </a:lnTo>
                  <a:lnTo>
                    <a:pt x="35231" y="128506"/>
                  </a:lnTo>
                  <a:lnTo>
                    <a:pt x="38247" y="128710"/>
                  </a:lnTo>
                  <a:lnTo>
                    <a:pt x="51528" y="123967"/>
                  </a:lnTo>
                  <a:lnTo>
                    <a:pt x="54051" y="120744"/>
                  </a:lnTo>
                  <a:lnTo>
                    <a:pt x="56854" y="111520"/>
                  </a:lnTo>
                  <a:lnTo>
                    <a:pt x="56218" y="102246"/>
                  </a:lnTo>
                  <a:lnTo>
                    <a:pt x="47482" y="61070"/>
                  </a:lnTo>
                  <a:lnTo>
                    <a:pt x="50089" y="47101"/>
                  </a:lnTo>
                  <a:lnTo>
                    <a:pt x="51680" y="44101"/>
                  </a:lnTo>
                  <a:lnTo>
                    <a:pt x="53447" y="42100"/>
                  </a:lnTo>
                  <a:lnTo>
                    <a:pt x="64233" y="32867"/>
                  </a:lnTo>
                  <a:lnTo>
                    <a:pt x="66789" y="32246"/>
                  </a:lnTo>
                  <a:lnTo>
                    <a:pt x="68457" y="32081"/>
                  </a:lnTo>
                  <a:lnTo>
                    <a:pt x="72194" y="30016"/>
                  </a:lnTo>
                  <a:lnTo>
                    <a:pt x="74178" y="28477"/>
                  </a:lnTo>
                  <a:lnTo>
                    <a:pt x="80145" y="26768"/>
                  </a:lnTo>
                  <a:lnTo>
                    <a:pt x="83712" y="26312"/>
                  </a:lnTo>
                  <a:lnTo>
                    <a:pt x="95474" y="29041"/>
                  </a:lnTo>
                  <a:lnTo>
                    <a:pt x="111267" y="37689"/>
                  </a:lnTo>
                  <a:lnTo>
                    <a:pt x="125981" y="55931"/>
                  </a:lnTo>
                  <a:lnTo>
                    <a:pt x="142184" y="87379"/>
                  </a:lnTo>
                  <a:lnTo>
                    <a:pt x="147231" y="125824"/>
                  </a:lnTo>
                  <a:lnTo>
                    <a:pt x="145774" y="135414"/>
                  </a:lnTo>
                  <a:lnTo>
                    <a:pt x="142461" y="143949"/>
                  </a:lnTo>
                  <a:lnTo>
                    <a:pt x="141888" y="135315"/>
                  </a:lnTo>
                  <a:lnTo>
                    <a:pt x="150466" y="96702"/>
                  </a:lnTo>
                  <a:lnTo>
                    <a:pt x="165191" y="60167"/>
                  </a:lnTo>
                  <a:lnTo>
                    <a:pt x="179627" y="35913"/>
                  </a:lnTo>
                  <a:lnTo>
                    <a:pt x="208127" y="10726"/>
                  </a:lnTo>
                  <a:lnTo>
                    <a:pt x="2241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03"/>
            <p:cNvSpPr/>
            <p:nvPr>
              <p:custDataLst>
                <p:tags r:id="rId248"/>
              </p:custDataLst>
            </p:nvPr>
          </p:nvSpPr>
          <p:spPr>
            <a:xfrm>
              <a:off x="5524500" y="94615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31750"/>
                  </a:moveTo>
                  <a:lnTo>
                    <a:pt x="0" y="317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04"/>
            <p:cNvSpPr/>
            <p:nvPr>
              <p:custDataLst>
                <p:tags r:id="rId249"/>
              </p:custDataLst>
            </p:nvPr>
          </p:nvSpPr>
          <p:spPr>
            <a:xfrm>
              <a:off x="5505450" y="1022350"/>
              <a:ext cx="1" cy="107951"/>
            </a:xfrm>
            <a:custGeom>
              <a:avLst/>
              <a:gdLst/>
              <a:ahLst/>
              <a:cxnLst/>
              <a:rect l="0" t="0" r="0" b="0"/>
              <a:pathLst>
                <a:path w="1" h="107951">
                  <a:moveTo>
                    <a:pt x="0" y="0"/>
                  </a:moveTo>
                  <a:lnTo>
                    <a:pt x="0" y="0"/>
                  </a:lnTo>
                  <a:lnTo>
                    <a:pt x="0" y="46435"/>
                  </a:lnTo>
                  <a:lnTo>
                    <a:pt x="0" y="91661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05"/>
            <p:cNvSpPr/>
            <p:nvPr>
              <p:custDataLst>
                <p:tags r:id="rId250"/>
              </p:custDataLst>
            </p:nvPr>
          </p:nvSpPr>
          <p:spPr>
            <a:xfrm>
              <a:off x="5340350" y="1016000"/>
              <a:ext cx="120651" cy="134118"/>
            </a:xfrm>
            <a:custGeom>
              <a:avLst/>
              <a:gdLst/>
              <a:ahLst/>
              <a:cxnLst/>
              <a:rect l="0" t="0" r="0" b="0"/>
              <a:pathLst>
                <a:path w="120651" h="134118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1881" y="5792"/>
                  </a:lnTo>
                  <a:lnTo>
                    <a:pt x="3371" y="3862"/>
                  </a:lnTo>
                  <a:lnTo>
                    <a:pt x="5775" y="3280"/>
                  </a:lnTo>
                  <a:lnTo>
                    <a:pt x="12209" y="4515"/>
                  </a:lnTo>
                  <a:lnTo>
                    <a:pt x="23765" y="9177"/>
                  </a:lnTo>
                  <a:lnTo>
                    <a:pt x="49610" y="28511"/>
                  </a:lnTo>
                  <a:lnTo>
                    <a:pt x="70595" y="56582"/>
                  </a:lnTo>
                  <a:lnTo>
                    <a:pt x="75354" y="76888"/>
                  </a:lnTo>
                  <a:lnTo>
                    <a:pt x="74413" y="96967"/>
                  </a:lnTo>
                  <a:lnTo>
                    <a:pt x="69291" y="115298"/>
                  </a:lnTo>
                  <a:lnTo>
                    <a:pt x="62310" y="127208"/>
                  </a:lnTo>
                  <a:lnTo>
                    <a:pt x="58473" y="131372"/>
                  </a:lnTo>
                  <a:lnTo>
                    <a:pt x="54504" y="133443"/>
                  </a:lnTo>
                  <a:lnTo>
                    <a:pt x="50447" y="134117"/>
                  </a:lnTo>
                  <a:lnTo>
                    <a:pt x="46331" y="133861"/>
                  </a:lnTo>
                  <a:lnTo>
                    <a:pt x="43587" y="131574"/>
                  </a:lnTo>
                  <a:lnTo>
                    <a:pt x="40539" y="123389"/>
                  </a:lnTo>
                  <a:lnTo>
                    <a:pt x="42194" y="100138"/>
                  </a:lnTo>
                  <a:lnTo>
                    <a:pt x="59213" y="56312"/>
                  </a:lnTo>
                  <a:lnTo>
                    <a:pt x="76811" y="26485"/>
                  </a:lnTo>
                  <a:lnTo>
                    <a:pt x="95431" y="11924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06"/>
            <p:cNvSpPr/>
            <p:nvPr>
              <p:custDataLst>
                <p:tags r:id="rId251"/>
              </p:custDataLst>
            </p:nvPr>
          </p:nvSpPr>
          <p:spPr>
            <a:xfrm>
              <a:off x="5200650" y="993889"/>
              <a:ext cx="109044" cy="356588"/>
            </a:xfrm>
            <a:custGeom>
              <a:avLst/>
              <a:gdLst/>
              <a:ahLst/>
              <a:cxnLst/>
              <a:rect l="0" t="0" r="0" b="0"/>
              <a:pathLst>
                <a:path w="109044" h="356588">
                  <a:moveTo>
                    <a:pt x="12700" y="111011"/>
                  </a:moveTo>
                  <a:lnTo>
                    <a:pt x="12700" y="111011"/>
                  </a:lnTo>
                  <a:lnTo>
                    <a:pt x="16071" y="153727"/>
                  </a:lnTo>
                  <a:lnTo>
                    <a:pt x="21538" y="188579"/>
                  </a:lnTo>
                  <a:lnTo>
                    <a:pt x="24256" y="229087"/>
                  </a:lnTo>
                  <a:lnTo>
                    <a:pt x="25061" y="275740"/>
                  </a:lnTo>
                  <a:lnTo>
                    <a:pt x="25300" y="318570"/>
                  </a:lnTo>
                  <a:lnTo>
                    <a:pt x="30412" y="355550"/>
                  </a:lnTo>
                  <a:lnTo>
                    <a:pt x="30859" y="356587"/>
                  </a:lnTo>
                  <a:lnTo>
                    <a:pt x="26607" y="333903"/>
                  </a:lnTo>
                  <a:lnTo>
                    <a:pt x="25758" y="298644"/>
                  </a:lnTo>
                  <a:lnTo>
                    <a:pt x="26265" y="263548"/>
                  </a:lnTo>
                  <a:lnTo>
                    <a:pt x="28842" y="219727"/>
                  </a:lnTo>
                  <a:lnTo>
                    <a:pt x="30517" y="195483"/>
                  </a:lnTo>
                  <a:lnTo>
                    <a:pt x="32339" y="170148"/>
                  </a:lnTo>
                  <a:lnTo>
                    <a:pt x="34260" y="144086"/>
                  </a:lnTo>
                  <a:lnTo>
                    <a:pt x="40156" y="98194"/>
                  </a:lnTo>
                  <a:lnTo>
                    <a:pt x="47481" y="59453"/>
                  </a:lnTo>
                  <a:lnTo>
                    <a:pt x="59537" y="20632"/>
                  </a:lnTo>
                  <a:lnTo>
                    <a:pt x="67854" y="7813"/>
                  </a:lnTo>
                  <a:lnTo>
                    <a:pt x="76253" y="1645"/>
                  </a:lnTo>
                  <a:lnTo>
                    <a:pt x="80469" y="0"/>
                  </a:lnTo>
                  <a:lnTo>
                    <a:pt x="85396" y="315"/>
                  </a:lnTo>
                  <a:lnTo>
                    <a:pt x="96515" y="4428"/>
                  </a:lnTo>
                  <a:lnTo>
                    <a:pt x="101032" y="10322"/>
                  </a:lnTo>
                  <a:lnTo>
                    <a:pt x="107933" y="28160"/>
                  </a:lnTo>
                  <a:lnTo>
                    <a:pt x="109043" y="62003"/>
                  </a:lnTo>
                  <a:lnTo>
                    <a:pt x="94790" y="98842"/>
                  </a:lnTo>
                  <a:lnTo>
                    <a:pt x="69053" y="138371"/>
                  </a:lnTo>
                  <a:lnTo>
                    <a:pt x="53739" y="153510"/>
                  </a:lnTo>
                  <a:lnTo>
                    <a:pt x="33761" y="161649"/>
                  </a:lnTo>
                  <a:lnTo>
                    <a:pt x="15005" y="163856"/>
                  </a:lnTo>
                  <a:lnTo>
                    <a:pt x="10003" y="162469"/>
                  </a:lnTo>
                  <a:lnTo>
                    <a:pt x="0" y="155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45"/>
          <p:cNvGrpSpPr/>
          <p:nvPr/>
        </p:nvGrpSpPr>
        <p:grpSpPr>
          <a:xfrm>
            <a:off x="6209533" y="807059"/>
            <a:ext cx="1684608" cy="364277"/>
            <a:chOff x="6209533" y="807059"/>
            <a:chExt cx="1684608" cy="364277"/>
          </a:xfrm>
        </p:grpSpPr>
        <p:sp>
          <p:nvSpPr>
            <p:cNvPr id="38" name="SMARTInkShape-207"/>
            <p:cNvSpPr/>
            <p:nvPr>
              <p:custDataLst>
                <p:tags r:id="rId236"/>
              </p:custDataLst>
            </p:nvPr>
          </p:nvSpPr>
          <p:spPr>
            <a:xfrm>
              <a:off x="7624825" y="963559"/>
              <a:ext cx="269316" cy="128642"/>
            </a:xfrm>
            <a:custGeom>
              <a:avLst/>
              <a:gdLst/>
              <a:ahLst/>
              <a:cxnLst/>
              <a:rect l="0" t="0" r="0" b="0"/>
              <a:pathLst>
                <a:path w="269316" h="128642">
                  <a:moveTo>
                    <a:pt x="45975" y="46091"/>
                  </a:moveTo>
                  <a:lnTo>
                    <a:pt x="45975" y="46091"/>
                  </a:lnTo>
                  <a:lnTo>
                    <a:pt x="45974" y="33882"/>
                  </a:lnTo>
                  <a:lnTo>
                    <a:pt x="44093" y="28200"/>
                  </a:lnTo>
                  <a:lnTo>
                    <a:pt x="42604" y="25697"/>
                  </a:lnTo>
                  <a:lnTo>
                    <a:pt x="33766" y="18803"/>
                  </a:lnTo>
                  <a:lnTo>
                    <a:pt x="24321" y="18206"/>
                  </a:lnTo>
                  <a:lnTo>
                    <a:pt x="18839" y="19034"/>
                  </a:lnTo>
                  <a:lnTo>
                    <a:pt x="14478" y="21703"/>
                  </a:lnTo>
                  <a:lnTo>
                    <a:pt x="7752" y="30313"/>
                  </a:lnTo>
                  <a:lnTo>
                    <a:pt x="0" y="50431"/>
                  </a:lnTo>
                  <a:lnTo>
                    <a:pt x="1082" y="66129"/>
                  </a:lnTo>
                  <a:lnTo>
                    <a:pt x="6973" y="81808"/>
                  </a:lnTo>
                  <a:lnTo>
                    <a:pt x="30621" y="112256"/>
                  </a:lnTo>
                  <a:lnTo>
                    <a:pt x="36445" y="114896"/>
                  </a:lnTo>
                  <a:lnTo>
                    <a:pt x="50441" y="115947"/>
                  </a:lnTo>
                  <a:lnTo>
                    <a:pt x="70817" y="112572"/>
                  </a:lnTo>
                  <a:lnTo>
                    <a:pt x="75941" y="109461"/>
                  </a:lnTo>
                  <a:lnTo>
                    <a:pt x="83518" y="100361"/>
                  </a:lnTo>
                  <a:lnTo>
                    <a:pt x="87355" y="91143"/>
                  </a:lnTo>
                  <a:lnTo>
                    <a:pt x="88379" y="86709"/>
                  </a:lnTo>
                  <a:lnTo>
                    <a:pt x="86448" y="66984"/>
                  </a:lnTo>
                  <a:lnTo>
                    <a:pt x="81407" y="50008"/>
                  </a:lnTo>
                  <a:lnTo>
                    <a:pt x="81591" y="45880"/>
                  </a:lnTo>
                  <a:lnTo>
                    <a:pt x="83125" y="42423"/>
                  </a:lnTo>
                  <a:lnTo>
                    <a:pt x="92354" y="31804"/>
                  </a:lnTo>
                  <a:lnTo>
                    <a:pt x="100455" y="29158"/>
                  </a:lnTo>
                  <a:lnTo>
                    <a:pt x="129230" y="27165"/>
                  </a:lnTo>
                  <a:lnTo>
                    <a:pt x="131818" y="28535"/>
                  </a:lnTo>
                  <a:lnTo>
                    <a:pt x="136573" y="33820"/>
                  </a:lnTo>
                  <a:lnTo>
                    <a:pt x="135587" y="74762"/>
                  </a:lnTo>
                  <a:lnTo>
                    <a:pt x="134887" y="120240"/>
                  </a:lnTo>
                  <a:lnTo>
                    <a:pt x="134879" y="114941"/>
                  </a:lnTo>
                  <a:lnTo>
                    <a:pt x="144989" y="97692"/>
                  </a:lnTo>
                  <a:lnTo>
                    <a:pt x="176097" y="60805"/>
                  </a:lnTo>
                  <a:lnTo>
                    <a:pt x="205969" y="19129"/>
                  </a:lnTo>
                  <a:lnTo>
                    <a:pt x="221505" y="5886"/>
                  </a:lnTo>
                  <a:lnTo>
                    <a:pt x="235466" y="0"/>
                  </a:lnTo>
                  <a:lnTo>
                    <a:pt x="242152" y="547"/>
                  </a:lnTo>
                  <a:lnTo>
                    <a:pt x="255226" y="6799"/>
                  </a:lnTo>
                  <a:lnTo>
                    <a:pt x="264328" y="20396"/>
                  </a:lnTo>
                  <a:lnTo>
                    <a:pt x="269315" y="38199"/>
                  </a:lnTo>
                  <a:lnTo>
                    <a:pt x="266768" y="78373"/>
                  </a:lnTo>
                  <a:lnTo>
                    <a:pt x="259561" y="105986"/>
                  </a:lnTo>
                  <a:lnTo>
                    <a:pt x="249175" y="128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08"/>
            <p:cNvSpPr/>
            <p:nvPr>
              <p:custDataLst>
                <p:tags r:id="rId237"/>
              </p:custDataLst>
            </p:nvPr>
          </p:nvSpPr>
          <p:spPr>
            <a:xfrm>
              <a:off x="7144190" y="807059"/>
              <a:ext cx="444061" cy="305625"/>
            </a:xfrm>
            <a:custGeom>
              <a:avLst/>
              <a:gdLst/>
              <a:ahLst/>
              <a:cxnLst/>
              <a:rect l="0" t="0" r="0" b="0"/>
              <a:pathLst>
                <a:path w="444061" h="305625">
                  <a:moveTo>
                    <a:pt x="24960" y="196241"/>
                  </a:moveTo>
                  <a:lnTo>
                    <a:pt x="24960" y="196241"/>
                  </a:lnTo>
                  <a:lnTo>
                    <a:pt x="12750" y="208450"/>
                  </a:lnTo>
                  <a:lnTo>
                    <a:pt x="4565" y="226748"/>
                  </a:lnTo>
                  <a:lnTo>
                    <a:pt x="0" y="271449"/>
                  </a:lnTo>
                  <a:lnTo>
                    <a:pt x="3061" y="291197"/>
                  </a:lnTo>
                  <a:lnTo>
                    <a:pt x="6833" y="296234"/>
                  </a:lnTo>
                  <a:lnTo>
                    <a:pt x="18550" y="303712"/>
                  </a:lnTo>
                  <a:lnTo>
                    <a:pt x="29402" y="305624"/>
                  </a:lnTo>
                  <a:lnTo>
                    <a:pt x="34271" y="305147"/>
                  </a:lnTo>
                  <a:lnTo>
                    <a:pt x="66728" y="289171"/>
                  </a:lnTo>
                  <a:lnTo>
                    <a:pt x="99166" y="263751"/>
                  </a:lnTo>
                  <a:lnTo>
                    <a:pt x="115857" y="241879"/>
                  </a:lnTo>
                  <a:lnTo>
                    <a:pt x="124445" y="225639"/>
                  </a:lnTo>
                  <a:lnTo>
                    <a:pt x="123739" y="225717"/>
                  </a:lnTo>
                  <a:lnTo>
                    <a:pt x="119191" y="229567"/>
                  </a:lnTo>
                  <a:lnTo>
                    <a:pt x="116230" y="237864"/>
                  </a:lnTo>
                  <a:lnTo>
                    <a:pt x="114327" y="260437"/>
                  </a:lnTo>
                  <a:lnTo>
                    <a:pt x="117369" y="278997"/>
                  </a:lnTo>
                  <a:lnTo>
                    <a:pt x="124592" y="289701"/>
                  </a:lnTo>
                  <a:lnTo>
                    <a:pt x="129482" y="294531"/>
                  </a:lnTo>
                  <a:lnTo>
                    <a:pt x="136974" y="295634"/>
                  </a:lnTo>
                  <a:lnTo>
                    <a:pt x="156588" y="291216"/>
                  </a:lnTo>
                  <a:lnTo>
                    <a:pt x="188060" y="270086"/>
                  </a:lnTo>
                  <a:lnTo>
                    <a:pt x="219728" y="234741"/>
                  </a:lnTo>
                  <a:lnTo>
                    <a:pt x="240876" y="203474"/>
                  </a:lnTo>
                  <a:lnTo>
                    <a:pt x="259916" y="167000"/>
                  </a:lnTo>
                  <a:lnTo>
                    <a:pt x="273084" y="124919"/>
                  </a:lnTo>
                  <a:lnTo>
                    <a:pt x="283639" y="82228"/>
                  </a:lnTo>
                  <a:lnTo>
                    <a:pt x="290212" y="43968"/>
                  </a:lnTo>
                  <a:lnTo>
                    <a:pt x="286684" y="9385"/>
                  </a:lnTo>
                  <a:lnTo>
                    <a:pt x="282863" y="305"/>
                  </a:lnTo>
                  <a:lnTo>
                    <a:pt x="279445" y="0"/>
                  </a:lnTo>
                  <a:lnTo>
                    <a:pt x="270003" y="5306"/>
                  </a:lnTo>
                  <a:lnTo>
                    <a:pt x="252787" y="37049"/>
                  </a:lnTo>
                  <a:lnTo>
                    <a:pt x="242399" y="70220"/>
                  </a:lnTo>
                  <a:lnTo>
                    <a:pt x="234488" y="108482"/>
                  </a:lnTo>
                  <a:lnTo>
                    <a:pt x="230972" y="149005"/>
                  </a:lnTo>
                  <a:lnTo>
                    <a:pt x="231292" y="186771"/>
                  </a:lnTo>
                  <a:lnTo>
                    <a:pt x="233079" y="220960"/>
                  </a:lnTo>
                  <a:lnTo>
                    <a:pt x="236203" y="261891"/>
                  </a:lnTo>
                  <a:lnTo>
                    <a:pt x="244434" y="280452"/>
                  </a:lnTo>
                  <a:lnTo>
                    <a:pt x="255148" y="291994"/>
                  </a:lnTo>
                  <a:lnTo>
                    <a:pt x="260969" y="296060"/>
                  </a:lnTo>
                  <a:lnTo>
                    <a:pt x="266260" y="298065"/>
                  </a:lnTo>
                  <a:lnTo>
                    <a:pt x="275901" y="298411"/>
                  </a:lnTo>
                  <a:lnTo>
                    <a:pt x="284891" y="292450"/>
                  </a:lnTo>
                  <a:lnTo>
                    <a:pt x="289265" y="287897"/>
                  </a:lnTo>
                  <a:lnTo>
                    <a:pt x="294123" y="273431"/>
                  </a:lnTo>
                  <a:lnTo>
                    <a:pt x="294871" y="255242"/>
                  </a:lnTo>
                  <a:lnTo>
                    <a:pt x="286653" y="225874"/>
                  </a:lnTo>
                  <a:lnTo>
                    <a:pt x="276734" y="207765"/>
                  </a:lnTo>
                  <a:lnTo>
                    <a:pt x="261508" y="195953"/>
                  </a:lnTo>
                  <a:lnTo>
                    <a:pt x="214894" y="179605"/>
                  </a:lnTo>
                  <a:lnTo>
                    <a:pt x="205156" y="177668"/>
                  </a:lnTo>
                  <a:lnTo>
                    <a:pt x="232856" y="186071"/>
                  </a:lnTo>
                  <a:lnTo>
                    <a:pt x="277976" y="189388"/>
                  </a:lnTo>
                  <a:lnTo>
                    <a:pt x="322745" y="189792"/>
                  </a:lnTo>
                  <a:lnTo>
                    <a:pt x="363940" y="195646"/>
                  </a:lnTo>
                  <a:lnTo>
                    <a:pt x="381874" y="202092"/>
                  </a:lnTo>
                  <a:lnTo>
                    <a:pt x="387786" y="207902"/>
                  </a:lnTo>
                  <a:lnTo>
                    <a:pt x="394355" y="223766"/>
                  </a:lnTo>
                  <a:lnTo>
                    <a:pt x="393682" y="271187"/>
                  </a:lnTo>
                  <a:lnTo>
                    <a:pt x="393315" y="286448"/>
                  </a:lnTo>
                  <a:lnTo>
                    <a:pt x="393296" y="286012"/>
                  </a:lnTo>
                  <a:lnTo>
                    <a:pt x="400012" y="278657"/>
                  </a:lnTo>
                  <a:lnTo>
                    <a:pt x="407568" y="257428"/>
                  </a:lnTo>
                  <a:lnTo>
                    <a:pt x="414277" y="222053"/>
                  </a:lnTo>
                  <a:lnTo>
                    <a:pt x="424103" y="176921"/>
                  </a:lnTo>
                  <a:lnTo>
                    <a:pt x="438654" y="129839"/>
                  </a:lnTo>
                  <a:lnTo>
                    <a:pt x="444060" y="113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09"/>
            <p:cNvSpPr/>
            <p:nvPr>
              <p:custDataLst>
                <p:tags r:id="rId238"/>
              </p:custDataLst>
            </p:nvPr>
          </p:nvSpPr>
          <p:spPr>
            <a:xfrm>
              <a:off x="7004050" y="865831"/>
              <a:ext cx="87518" cy="273525"/>
            </a:xfrm>
            <a:custGeom>
              <a:avLst/>
              <a:gdLst/>
              <a:ahLst/>
              <a:cxnLst/>
              <a:rect l="0" t="0" r="0" b="0"/>
              <a:pathLst>
                <a:path w="87518" h="273525">
                  <a:moveTo>
                    <a:pt x="6350" y="23169"/>
                  </a:moveTo>
                  <a:lnTo>
                    <a:pt x="6350" y="23169"/>
                  </a:lnTo>
                  <a:lnTo>
                    <a:pt x="10713" y="13030"/>
                  </a:lnTo>
                  <a:lnTo>
                    <a:pt x="12438" y="57"/>
                  </a:lnTo>
                  <a:lnTo>
                    <a:pt x="13231" y="0"/>
                  </a:lnTo>
                  <a:lnTo>
                    <a:pt x="15994" y="1818"/>
                  </a:lnTo>
                  <a:lnTo>
                    <a:pt x="18647" y="49024"/>
                  </a:lnTo>
                  <a:lnTo>
                    <a:pt x="18870" y="79816"/>
                  </a:lnTo>
                  <a:lnTo>
                    <a:pt x="18970" y="114667"/>
                  </a:lnTo>
                  <a:lnTo>
                    <a:pt x="19014" y="151324"/>
                  </a:lnTo>
                  <a:lnTo>
                    <a:pt x="19034" y="185960"/>
                  </a:lnTo>
                  <a:lnTo>
                    <a:pt x="19047" y="229415"/>
                  </a:lnTo>
                  <a:lnTo>
                    <a:pt x="19049" y="242258"/>
                  </a:lnTo>
                  <a:lnTo>
                    <a:pt x="19049" y="230998"/>
                  </a:lnTo>
                  <a:lnTo>
                    <a:pt x="36009" y="185046"/>
                  </a:lnTo>
                  <a:lnTo>
                    <a:pt x="42815" y="163553"/>
                  </a:lnTo>
                  <a:lnTo>
                    <a:pt x="63728" y="132437"/>
                  </a:lnTo>
                  <a:lnTo>
                    <a:pt x="65769" y="130587"/>
                  </a:lnTo>
                  <a:lnTo>
                    <a:pt x="67129" y="130059"/>
                  </a:lnTo>
                  <a:lnTo>
                    <a:pt x="68036" y="130412"/>
                  </a:lnTo>
                  <a:lnTo>
                    <a:pt x="81899" y="160943"/>
                  </a:lnTo>
                  <a:lnTo>
                    <a:pt x="87517" y="198028"/>
                  </a:lnTo>
                  <a:lnTo>
                    <a:pt x="87079" y="227457"/>
                  </a:lnTo>
                  <a:lnTo>
                    <a:pt x="81976" y="243080"/>
                  </a:lnTo>
                  <a:lnTo>
                    <a:pt x="69360" y="257080"/>
                  </a:lnTo>
                  <a:lnTo>
                    <a:pt x="53404" y="268240"/>
                  </a:lnTo>
                  <a:lnTo>
                    <a:pt x="39257" y="273201"/>
                  </a:lnTo>
                  <a:lnTo>
                    <a:pt x="25914" y="273524"/>
                  </a:lnTo>
                  <a:lnTo>
                    <a:pt x="19393" y="272622"/>
                  </a:lnTo>
                  <a:lnTo>
                    <a:pt x="14339" y="269904"/>
                  </a:lnTo>
                  <a:lnTo>
                    <a:pt x="0" y="2517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10"/>
            <p:cNvSpPr/>
            <p:nvPr>
              <p:custDataLst>
                <p:tags r:id="rId239"/>
              </p:custDataLst>
            </p:nvPr>
          </p:nvSpPr>
          <p:spPr>
            <a:xfrm>
              <a:off x="6896100" y="93345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50800"/>
                  </a:moveTo>
                  <a:lnTo>
                    <a:pt x="6350" y="50800"/>
                  </a:lnTo>
                  <a:lnTo>
                    <a:pt x="4468" y="1688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11"/>
            <p:cNvSpPr/>
            <p:nvPr>
              <p:custDataLst>
                <p:tags r:id="rId240"/>
              </p:custDataLst>
            </p:nvPr>
          </p:nvSpPr>
          <p:spPr>
            <a:xfrm>
              <a:off x="6883400" y="100330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3145" y="15696"/>
                  </a:lnTo>
                  <a:lnTo>
                    <a:pt x="276" y="57970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12"/>
            <p:cNvSpPr/>
            <p:nvPr>
              <p:custDataLst>
                <p:tags r:id="rId241"/>
              </p:custDataLst>
            </p:nvPr>
          </p:nvSpPr>
          <p:spPr>
            <a:xfrm>
              <a:off x="6607869" y="977900"/>
              <a:ext cx="237432" cy="125008"/>
            </a:xfrm>
            <a:custGeom>
              <a:avLst/>
              <a:gdLst/>
              <a:ahLst/>
              <a:cxnLst/>
              <a:rect l="0" t="0" r="0" b="0"/>
              <a:pathLst>
                <a:path w="237432" h="125008">
                  <a:moveTo>
                    <a:pt x="15181" y="44450"/>
                  </a:moveTo>
                  <a:lnTo>
                    <a:pt x="15181" y="44450"/>
                  </a:lnTo>
                  <a:lnTo>
                    <a:pt x="3248" y="39424"/>
                  </a:lnTo>
                  <a:lnTo>
                    <a:pt x="0" y="38688"/>
                  </a:lnTo>
                  <a:lnTo>
                    <a:pt x="121" y="38492"/>
                  </a:lnTo>
                  <a:lnTo>
                    <a:pt x="46058" y="31203"/>
                  </a:lnTo>
                  <a:lnTo>
                    <a:pt x="64887" y="28684"/>
                  </a:lnTo>
                  <a:lnTo>
                    <a:pt x="109588" y="34698"/>
                  </a:lnTo>
                  <a:lnTo>
                    <a:pt x="129811" y="42233"/>
                  </a:lnTo>
                  <a:lnTo>
                    <a:pt x="152392" y="58375"/>
                  </a:lnTo>
                  <a:lnTo>
                    <a:pt x="163418" y="70394"/>
                  </a:lnTo>
                  <a:lnTo>
                    <a:pt x="165511" y="76563"/>
                  </a:lnTo>
                  <a:lnTo>
                    <a:pt x="164073" y="89061"/>
                  </a:lnTo>
                  <a:lnTo>
                    <a:pt x="155331" y="107998"/>
                  </a:lnTo>
                  <a:lnTo>
                    <a:pt x="147791" y="116908"/>
                  </a:lnTo>
                  <a:lnTo>
                    <a:pt x="140441" y="122515"/>
                  </a:lnTo>
                  <a:lnTo>
                    <a:pt x="134822" y="125007"/>
                  </a:lnTo>
                  <a:lnTo>
                    <a:pt x="133747" y="121438"/>
                  </a:lnTo>
                  <a:lnTo>
                    <a:pt x="134435" y="106183"/>
                  </a:lnTo>
                  <a:lnTo>
                    <a:pt x="142736" y="89056"/>
                  </a:lnTo>
                  <a:lnTo>
                    <a:pt x="178368" y="42929"/>
                  </a:lnTo>
                  <a:lnTo>
                    <a:pt x="200175" y="21186"/>
                  </a:lnTo>
                  <a:lnTo>
                    <a:pt x="2374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13"/>
            <p:cNvSpPr/>
            <p:nvPr>
              <p:custDataLst>
                <p:tags r:id="rId242"/>
              </p:custDataLst>
            </p:nvPr>
          </p:nvSpPr>
          <p:spPr>
            <a:xfrm>
              <a:off x="6648983" y="847529"/>
              <a:ext cx="75668" cy="307945"/>
            </a:xfrm>
            <a:custGeom>
              <a:avLst/>
              <a:gdLst/>
              <a:ahLst/>
              <a:cxnLst/>
              <a:rect l="0" t="0" r="0" b="0"/>
              <a:pathLst>
                <a:path w="75668" h="307945">
                  <a:moveTo>
                    <a:pt x="12167" y="3371"/>
                  </a:moveTo>
                  <a:lnTo>
                    <a:pt x="12167" y="3371"/>
                  </a:lnTo>
                  <a:lnTo>
                    <a:pt x="12166" y="0"/>
                  </a:lnTo>
                  <a:lnTo>
                    <a:pt x="15311" y="44208"/>
                  </a:lnTo>
                  <a:lnTo>
                    <a:pt x="11217" y="90495"/>
                  </a:lnTo>
                  <a:lnTo>
                    <a:pt x="7511" y="126054"/>
                  </a:lnTo>
                  <a:lnTo>
                    <a:pt x="3512" y="163024"/>
                  </a:lnTo>
                  <a:lnTo>
                    <a:pt x="1265" y="198741"/>
                  </a:lnTo>
                  <a:lnTo>
                    <a:pt x="0" y="244938"/>
                  </a:lnTo>
                  <a:lnTo>
                    <a:pt x="2944" y="285411"/>
                  </a:lnTo>
                  <a:lnTo>
                    <a:pt x="10185" y="298291"/>
                  </a:lnTo>
                  <a:lnTo>
                    <a:pt x="15078" y="303701"/>
                  </a:lnTo>
                  <a:lnTo>
                    <a:pt x="20458" y="306602"/>
                  </a:lnTo>
                  <a:lnTo>
                    <a:pt x="32079" y="307944"/>
                  </a:lnTo>
                  <a:lnTo>
                    <a:pt x="46182" y="302426"/>
                  </a:lnTo>
                  <a:lnTo>
                    <a:pt x="53894" y="297991"/>
                  </a:lnTo>
                  <a:lnTo>
                    <a:pt x="64344" y="285537"/>
                  </a:lnTo>
                  <a:lnTo>
                    <a:pt x="75667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14"/>
            <p:cNvSpPr/>
            <p:nvPr>
              <p:custDataLst>
                <p:tags r:id="rId243"/>
              </p:custDataLst>
            </p:nvPr>
          </p:nvSpPr>
          <p:spPr>
            <a:xfrm>
              <a:off x="6470650" y="997628"/>
              <a:ext cx="65440" cy="164423"/>
            </a:xfrm>
            <a:custGeom>
              <a:avLst/>
              <a:gdLst/>
              <a:ahLst/>
              <a:cxnLst/>
              <a:rect l="0" t="0" r="0" b="0"/>
              <a:pathLst>
                <a:path w="65440" h="164423">
                  <a:moveTo>
                    <a:pt x="57150" y="24722"/>
                  </a:moveTo>
                  <a:lnTo>
                    <a:pt x="57150" y="24722"/>
                  </a:lnTo>
                  <a:lnTo>
                    <a:pt x="48311" y="7045"/>
                  </a:lnTo>
                  <a:lnTo>
                    <a:pt x="45613" y="4471"/>
                  </a:lnTo>
                  <a:lnTo>
                    <a:pt x="38853" y="1610"/>
                  </a:lnTo>
                  <a:lnTo>
                    <a:pt x="30483" y="0"/>
                  </a:lnTo>
                  <a:lnTo>
                    <a:pt x="23896" y="3386"/>
                  </a:lnTo>
                  <a:lnTo>
                    <a:pt x="20164" y="6265"/>
                  </a:lnTo>
                  <a:lnTo>
                    <a:pt x="18382" y="11006"/>
                  </a:lnTo>
                  <a:lnTo>
                    <a:pt x="18283" y="23800"/>
                  </a:lnTo>
                  <a:lnTo>
                    <a:pt x="25564" y="43499"/>
                  </a:lnTo>
                  <a:lnTo>
                    <a:pt x="54351" y="87315"/>
                  </a:lnTo>
                  <a:lnTo>
                    <a:pt x="64160" y="110374"/>
                  </a:lnTo>
                  <a:lnTo>
                    <a:pt x="65439" y="124878"/>
                  </a:lnTo>
                  <a:lnTo>
                    <a:pt x="64792" y="131710"/>
                  </a:lnTo>
                  <a:lnTo>
                    <a:pt x="57306" y="138380"/>
                  </a:lnTo>
                  <a:lnTo>
                    <a:pt x="0" y="164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15"/>
            <p:cNvSpPr/>
            <p:nvPr>
              <p:custDataLst>
                <p:tags r:id="rId244"/>
              </p:custDataLst>
            </p:nvPr>
          </p:nvSpPr>
          <p:spPr>
            <a:xfrm>
              <a:off x="6394450" y="963625"/>
              <a:ext cx="31751" cy="26976"/>
            </a:xfrm>
            <a:custGeom>
              <a:avLst/>
              <a:gdLst/>
              <a:ahLst/>
              <a:cxnLst/>
              <a:rect l="0" t="0" r="0" b="0"/>
              <a:pathLst>
                <a:path w="31751" h="26976">
                  <a:moveTo>
                    <a:pt x="31750" y="26975"/>
                  </a:moveTo>
                  <a:lnTo>
                    <a:pt x="31750" y="26975"/>
                  </a:lnTo>
                  <a:lnTo>
                    <a:pt x="21610" y="8813"/>
                  </a:lnTo>
                  <a:lnTo>
                    <a:pt x="14074" y="1735"/>
                  </a:lnTo>
                  <a:lnTo>
                    <a:pt x="10794" y="270"/>
                  </a:lnTo>
                  <a:lnTo>
                    <a:pt x="7901" y="0"/>
                  </a:lnTo>
                  <a:lnTo>
                    <a:pt x="0" y="1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16"/>
            <p:cNvSpPr/>
            <p:nvPr>
              <p:custDataLst>
                <p:tags r:id="rId245"/>
              </p:custDataLst>
            </p:nvPr>
          </p:nvSpPr>
          <p:spPr>
            <a:xfrm>
              <a:off x="6403779" y="1066800"/>
              <a:ext cx="9722" cy="69851"/>
            </a:xfrm>
            <a:custGeom>
              <a:avLst/>
              <a:gdLst/>
              <a:ahLst/>
              <a:cxnLst/>
              <a:rect l="0" t="0" r="0" b="0"/>
              <a:pathLst>
                <a:path w="9722" h="698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26" y="15696"/>
                  </a:lnTo>
                  <a:lnTo>
                    <a:pt x="7612" y="61500"/>
                  </a:lnTo>
                  <a:lnTo>
                    <a:pt x="9721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17"/>
            <p:cNvSpPr/>
            <p:nvPr>
              <p:custDataLst>
                <p:tags r:id="rId246"/>
              </p:custDataLst>
            </p:nvPr>
          </p:nvSpPr>
          <p:spPr>
            <a:xfrm>
              <a:off x="6209533" y="850909"/>
              <a:ext cx="134118" cy="320427"/>
            </a:xfrm>
            <a:custGeom>
              <a:avLst/>
              <a:gdLst/>
              <a:ahLst/>
              <a:cxnLst/>
              <a:rect l="0" t="0" r="0" b="0"/>
              <a:pathLst>
                <a:path w="134118" h="320427">
                  <a:moveTo>
                    <a:pt x="96017" y="222241"/>
                  </a:moveTo>
                  <a:lnTo>
                    <a:pt x="96017" y="222241"/>
                  </a:lnTo>
                  <a:lnTo>
                    <a:pt x="84084" y="208426"/>
                  </a:lnTo>
                  <a:lnTo>
                    <a:pt x="81712" y="204564"/>
                  </a:lnTo>
                  <a:lnTo>
                    <a:pt x="73431" y="198392"/>
                  </a:lnTo>
                  <a:lnTo>
                    <a:pt x="68260" y="195758"/>
                  </a:lnTo>
                  <a:lnTo>
                    <a:pt x="51225" y="200358"/>
                  </a:lnTo>
                  <a:lnTo>
                    <a:pt x="31660" y="212515"/>
                  </a:lnTo>
                  <a:lnTo>
                    <a:pt x="15908" y="229678"/>
                  </a:lnTo>
                  <a:lnTo>
                    <a:pt x="1882" y="262544"/>
                  </a:lnTo>
                  <a:lnTo>
                    <a:pt x="0" y="292352"/>
                  </a:lnTo>
                  <a:lnTo>
                    <a:pt x="4189" y="306553"/>
                  </a:lnTo>
                  <a:lnTo>
                    <a:pt x="7282" y="312316"/>
                  </a:lnTo>
                  <a:lnTo>
                    <a:pt x="12166" y="316158"/>
                  </a:lnTo>
                  <a:lnTo>
                    <a:pt x="25118" y="320426"/>
                  </a:lnTo>
                  <a:lnTo>
                    <a:pt x="40282" y="316679"/>
                  </a:lnTo>
                  <a:lnTo>
                    <a:pt x="48278" y="312716"/>
                  </a:lnTo>
                  <a:lnTo>
                    <a:pt x="73013" y="286913"/>
                  </a:lnTo>
                  <a:lnTo>
                    <a:pt x="94846" y="249086"/>
                  </a:lnTo>
                  <a:lnTo>
                    <a:pt x="106315" y="217239"/>
                  </a:lnTo>
                  <a:lnTo>
                    <a:pt x="114000" y="179096"/>
                  </a:lnTo>
                  <a:lnTo>
                    <a:pt x="115063" y="131569"/>
                  </a:lnTo>
                  <a:lnTo>
                    <a:pt x="111302" y="85516"/>
                  </a:lnTo>
                  <a:lnTo>
                    <a:pt x="105633" y="45763"/>
                  </a:lnTo>
                  <a:lnTo>
                    <a:pt x="96245" y="4773"/>
                  </a:lnTo>
                  <a:lnTo>
                    <a:pt x="94052" y="1062"/>
                  </a:lnTo>
                  <a:lnTo>
                    <a:pt x="91179" y="0"/>
                  </a:lnTo>
                  <a:lnTo>
                    <a:pt x="87852" y="702"/>
                  </a:lnTo>
                  <a:lnTo>
                    <a:pt x="84224" y="2582"/>
                  </a:lnTo>
                  <a:lnTo>
                    <a:pt x="80192" y="15959"/>
                  </a:lnTo>
                  <a:lnTo>
                    <a:pt x="76041" y="52935"/>
                  </a:lnTo>
                  <a:lnTo>
                    <a:pt x="73733" y="87022"/>
                  </a:lnTo>
                  <a:lnTo>
                    <a:pt x="75059" y="125690"/>
                  </a:lnTo>
                  <a:lnTo>
                    <a:pt x="79882" y="166394"/>
                  </a:lnTo>
                  <a:lnTo>
                    <a:pt x="86729" y="205887"/>
                  </a:lnTo>
                  <a:lnTo>
                    <a:pt x="94476" y="239902"/>
                  </a:lnTo>
                  <a:lnTo>
                    <a:pt x="106771" y="280077"/>
                  </a:lnTo>
                  <a:lnTo>
                    <a:pt x="115980" y="304210"/>
                  </a:lnTo>
                  <a:lnTo>
                    <a:pt x="119203" y="308637"/>
                  </a:lnTo>
                  <a:lnTo>
                    <a:pt x="134117" y="317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SMARTInkShape-218"/>
          <p:cNvSpPr/>
          <p:nvPr>
            <p:custDataLst>
              <p:tags r:id="rId2"/>
            </p:custDataLst>
          </p:nvPr>
        </p:nvSpPr>
        <p:spPr>
          <a:xfrm>
            <a:off x="8354363" y="798847"/>
            <a:ext cx="357838" cy="356102"/>
          </a:xfrm>
          <a:custGeom>
            <a:avLst/>
            <a:gdLst/>
            <a:ahLst/>
            <a:cxnLst/>
            <a:rect l="0" t="0" r="0" b="0"/>
            <a:pathLst>
              <a:path w="357838" h="356102">
                <a:moveTo>
                  <a:pt x="180037" y="33003"/>
                </a:moveTo>
                <a:lnTo>
                  <a:pt x="180037" y="33003"/>
                </a:lnTo>
                <a:lnTo>
                  <a:pt x="153522" y="9859"/>
                </a:lnTo>
                <a:lnTo>
                  <a:pt x="135256" y="432"/>
                </a:lnTo>
                <a:lnTo>
                  <a:pt x="129016" y="0"/>
                </a:lnTo>
                <a:lnTo>
                  <a:pt x="116439" y="3283"/>
                </a:lnTo>
                <a:lnTo>
                  <a:pt x="105675" y="15090"/>
                </a:lnTo>
                <a:lnTo>
                  <a:pt x="96186" y="34920"/>
                </a:lnTo>
                <a:lnTo>
                  <a:pt x="85029" y="81784"/>
                </a:lnTo>
                <a:lnTo>
                  <a:pt x="84424" y="117478"/>
                </a:lnTo>
                <a:lnTo>
                  <a:pt x="90270" y="156390"/>
                </a:lnTo>
                <a:lnTo>
                  <a:pt x="99924" y="196497"/>
                </a:lnTo>
                <a:lnTo>
                  <a:pt x="111270" y="235489"/>
                </a:lnTo>
                <a:lnTo>
                  <a:pt x="119606" y="272104"/>
                </a:lnTo>
                <a:lnTo>
                  <a:pt x="123544" y="304370"/>
                </a:lnTo>
                <a:lnTo>
                  <a:pt x="120592" y="328118"/>
                </a:lnTo>
                <a:lnTo>
                  <a:pt x="112695" y="344317"/>
                </a:lnTo>
                <a:lnTo>
                  <a:pt x="107625" y="350612"/>
                </a:lnTo>
                <a:lnTo>
                  <a:pt x="100012" y="354104"/>
                </a:lnTo>
                <a:lnTo>
                  <a:pt x="80265" y="356101"/>
                </a:lnTo>
                <a:lnTo>
                  <a:pt x="41976" y="349888"/>
                </a:lnTo>
                <a:lnTo>
                  <a:pt x="21309" y="337295"/>
                </a:lnTo>
                <a:lnTo>
                  <a:pt x="7186" y="320644"/>
                </a:lnTo>
                <a:lnTo>
                  <a:pt x="908" y="303836"/>
                </a:lnTo>
                <a:lnTo>
                  <a:pt x="0" y="290721"/>
                </a:lnTo>
                <a:lnTo>
                  <a:pt x="746" y="285249"/>
                </a:lnTo>
                <a:lnTo>
                  <a:pt x="4771" y="280189"/>
                </a:lnTo>
                <a:lnTo>
                  <a:pt x="18650" y="270804"/>
                </a:lnTo>
                <a:lnTo>
                  <a:pt x="53039" y="260958"/>
                </a:lnTo>
                <a:lnTo>
                  <a:pt x="94509" y="253572"/>
                </a:lnTo>
                <a:lnTo>
                  <a:pt x="138075" y="243545"/>
                </a:lnTo>
                <a:lnTo>
                  <a:pt x="182324" y="230262"/>
                </a:lnTo>
                <a:lnTo>
                  <a:pt x="195776" y="224838"/>
                </a:lnTo>
                <a:lnTo>
                  <a:pt x="195468" y="223687"/>
                </a:lnTo>
                <a:lnTo>
                  <a:pt x="191363" y="220528"/>
                </a:lnTo>
                <a:lnTo>
                  <a:pt x="177749" y="218153"/>
                </a:lnTo>
                <a:lnTo>
                  <a:pt x="166320" y="221360"/>
                </a:lnTo>
                <a:lnTo>
                  <a:pt x="160309" y="224191"/>
                </a:lnTo>
                <a:lnTo>
                  <a:pt x="151748" y="234863"/>
                </a:lnTo>
                <a:lnTo>
                  <a:pt x="146297" y="249013"/>
                </a:lnTo>
                <a:lnTo>
                  <a:pt x="143875" y="264709"/>
                </a:lnTo>
                <a:lnTo>
                  <a:pt x="149253" y="289413"/>
                </a:lnTo>
                <a:lnTo>
                  <a:pt x="161651" y="304302"/>
                </a:lnTo>
                <a:lnTo>
                  <a:pt x="169897" y="311236"/>
                </a:lnTo>
                <a:lnTo>
                  <a:pt x="178922" y="313741"/>
                </a:lnTo>
                <a:lnTo>
                  <a:pt x="198357" y="310881"/>
                </a:lnTo>
                <a:lnTo>
                  <a:pt x="213109" y="302554"/>
                </a:lnTo>
                <a:lnTo>
                  <a:pt x="227466" y="287848"/>
                </a:lnTo>
                <a:lnTo>
                  <a:pt x="232866" y="278206"/>
                </a:lnTo>
                <a:lnTo>
                  <a:pt x="236807" y="247408"/>
                </a:lnTo>
                <a:lnTo>
                  <a:pt x="237019" y="238596"/>
                </a:lnTo>
                <a:lnTo>
                  <a:pt x="236369" y="235681"/>
                </a:lnTo>
                <a:lnTo>
                  <a:pt x="235231" y="233739"/>
                </a:lnTo>
                <a:lnTo>
                  <a:pt x="231705" y="230620"/>
                </a:lnTo>
                <a:lnTo>
                  <a:pt x="232121" y="230365"/>
                </a:lnTo>
                <a:lnTo>
                  <a:pt x="234465" y="230080"/>
                </a:lnTo>
                <a:lnTo>
                  <a:pt x="235372" y="231416"/>
                </a:lnTo>
                <a:lnTo>
                  <a:pt x="252092" y="278342"/>
                </a:lnTo>
                <a:lnTo>
                  <a:pt x="258158" y="285035"/>
                </a:lnTo>
                <a:lnTo>
                  <a:pt x="279924" y="301412"/>
                </a:lnTo>
                <a:lnTo>
                  <a:pt x="292305" y="318346"/>
                </a:lnTo>
                <a:lnTo>
                  <a:pt x="293434" y="321394"/>
                </a:lnTo>
                <a:lnTo>
                  <a:pt x="293735" y="321219"/>
                </a:lnTo>
                <a:lnTo>
                  <a:pt x="293935" y="320397"/>
                </a:lnTo>
                <a:lnTo>
                  <a:pt x="292277" y="317602"/>
                </a:lnTo>
                <a:lnTo>
                  <a:pt x="289188" y="312597"/>
                </a:lnTo>
                <a:lnTo>
                  <a:pt x="285463" y="303317"/>
                </a:lnTo>
                <a:lnTo>
                  <a:pt x="287100" y="290255"/>
                </a:lnTo>
                <a:lnTo>
                  <a:pt x="299718" y="263272"/>
                </a:lnTo>
                <a:lnTo>
                  <a:pt x="329267" y="222970"/>
                </a:lnTo>
                <a:lnTo>
                  <a:pt x="357837" y="19175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ARTInkShape-219"/>
          <p:cNvSpPr/>
          <p:nvPr>
            <p:custDataLst>
              <p:tags r:id="rId3"/>
            </p:custDataLst>
          </p:nvPr>
        </p:nvSpPr>
        <p:spPr>
          <a:xfrm>
            <a:off x="9192134" y="971698"/>
            <a:ext cx="173677" cy="357278"/>
          </a:xfrm>
          <a:custGeom>
            <a:avLst/>
            <a:gdLst/>
            <a:ahLst/>
            <a:cxnLst/>
            <a:rect l="0" t="0" r="0" b="0"/>
            <a:pathLst>
              <a:path w="173677" h="357278">
                <a:moveTo>
                  <a:pt x="34416" y="57002"/>
                </a:moveTo>
                <a:lnTo>
                  <a:pt x="34416" y="57002"/>
                </a:lnTo>
                <a:lnTo>
                  <a:pt x="34416" y="92158"/>
                </a:lnTo>
                <a:lnTo>
                  <a:pt x="32535" y="137974"/>
                </a:lnTo>
                <a:lnTo>
                  <a:pt x="30052" y="174128"/>
                </a:lnTo>
                <a:lnTo>
                  <a:pt x="28948" y="213716"/>
                </a:lnTo>
                <a:lnTo>
                  <a:pt x="26576" y="251065"/>
                </a:lnTo>
                <a:lnTo>
                  <a:pt x="22466" y="285775"/>
                </a:lnTo>
                <a:lnTo>
                  <a:pt x="12922" y="329554"/>
                </a:lnTo>
                <a:lnTo>
                  <a:pt x="5312" y="351620"/>
                </a:lnTo>
                <a:lnTo>
                  <a:pt x="785" y="357277"/>
                </a:lnTo>
                <a:lnTo>
                  <a:pt x="0" y="356668"/>
                </a:lnTo>
                <a:lnTo>
                  <a:pt x="8114" y="312424"/>
                </a:lnTo>
                <a:lnTo>
                  <a:pt x="19174" y="265249"/>
                </a:lnTo>
                <a:lnTo>
                  <a:pt x="29759" y="222228"/>
                </a:lnTo>
                <a:lnTo>
                  <a:pt x="36249" y="197492"/>
                </a:lnTo>
                <a:lnTo>
                  <a:pt x="43399" y="171123"/>
                </a:lnTo>
                <a:lnTo>
                  <a:pt x="50988" y="143666"/>
                </a:lnTo>
                <a:lnTo>
                  <a:pt x="58164" y="118306"/>
                </a:lnTo>
                <a:lnTo>
                  <a:pt x="71782" y="71313"/>
                </a:lnTo>
                <a:lnTo>
                  <a:pt x="87977" y="25416"/>
                </a:lnTo>
                <a:lnTo>
                  <a:pt x="97262" y="9332"/>
                </a:lnTo>
                <a:lnTo>
                  <a:pt x="101713" y="4055"/>
                </a:lnTo>
                <a:lnTo>
                  <a:pt x="107503" y="1243"/>
                </a:lnTo>
                <a:lnTo>
                  <a:pt x="121463" y="0"/>
                </a:lnTo>
                <a:lnTo>
                  <a:pt x="135192" y="5562"/>
                </a:lnTo>
                <a:lnTo>
                  <a:pt x="141816" y="10009"/>
                </a:lnTo>
                <a:lnTo>
                  <a:pt x="161253" y="36493"/>
                </a:lnTo>
                <a:lnTo>
                  <a:pt x="173676" y="67780"/>
                </a:lnTo>
                <a:lnTo>
                  <a:pt x="173116" y="77593"/>
                </a:lnTo>
                <a:lnTo>
                  <a:pt x="164969" y="96022"/>
                </a:lnTo>
                <a:lnTo>
                  <a:pt x="137774" y="118893"/>
                </a:lnTo>
                <a:lnTo>
                  <a:pt x="107399" y="130605"/>
                </a:lnTo>
                <a:lnTo>
                  <a:pt x="53466" y="14590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SMARTInkShape-Group48"/>
          <p:cNvGrpSpPr/>
          <p:nvPr/>
        </p:nvGrpSpPr>
        <p:grpSpPr>
          <a:xfrm>
            <a:off x="2546350" y="1962112"/>
            <a:ext cx="374651" cy="306250"/>
            <a:chOff x="2546350" y="1962112"/>
            <a:chExt cx="374651" cy="306250"/>
          </a:xfrm>
        </p:grpSpPr>
        <p:sp>
          <p:nvSpPr>
            <p:cNvPr id="52" name="SMARTInkShape-220"/>
            <p:cNvSpPr/>
            <p:nvPr>
              <p:custDataLst>
                <p:tags r:id="rId234"/>
              </p:custDataLst>
            </p:nvPr>
          </p:nvSpPr>
          <p:spPr>
            <a:xfrm>
              <a:off x="2909183" y="2159000"/>
              <a:ext cx="11818" cy="6351"/>
            </a:xfrm>
            <a:custGeom>
              <a:avLst/>
              <a:gdLst/>
              <a:ahLst/>
              <a:cxnLst/>
              <a:rect l="0" t="0" r="0" b="0"/>
              <a:pathLst>
                <a:path w="1181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11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21"/>
            <p:cNvSpPr/>
            <p:nvPr>
              <p:custDataLst>
                <p:tags r:id="rId235"/>
              </p:custDataLst>
            </p:nvPr>
          </p:nvSpPr>
          <p:spPr>
            <a:xfrm>
              <a:off x="2546350" y="1962112"/>
              <a:ext cx="292101" cy="306250"/>
            </a:xfrm>
            <a:custGeom>
              <a:avLst/>
              <a:gdLst/>
              <a:ahLst/>
              <a:cxnLst/>
              <a:rect l="0" t="0" r="0" b="0"/>
              <a:pathLst>
                <a:path w="292101" h="306250">
                  <a:moveTo>
                    <a:pt x="0" y="57188"/>
                  </a:moveTo>
                  <a:lnTo>
                    <a:pt x="0" y="57188"/>
                  </a:lnTo>
                  <a:lnTo>
                    <a:pt x="0" y="48350"/>
                  </a:lnTo>
                  <a:lnTo>
                    <a:pt x="706" y="47062"/>
                  </a:lnTo>
                  <a:lnTo>
                    <a:pt x="1882" y="46204"/>
                  </a:lnTo>
                  <a:lnTo>
                    <a:pt x="3371" y="45632"/>
                  </a:lnTo>
                  <a:lnTo>
                    <a:pt x="24193" y="22893"/>
                  </a:lnTo>
                  <a:lnTo>
                    <a:pt x="60883" y="6303"/>
                  </a:lnTo>
                  <a:lnTo>
                    <a:pt x="83504" y="0"/>
                  </a:lnTo>
                  <a:lnTo>
                    <a:pt x="116072" y="1124"/>
                  </a:lnTo>
                  <a:lnTo>
                    <a:pt x="137430" y="6636"/>
                  </a:lnTo>
                  <a:lnTo>
                    <a:pt x="153038" y="19433"/>
                  </a:lnTo>
                  <a:lnTo>
                    <a:pt x="163972" y="38291"/>
                  </a:lnTo>
                  <a:lnTo>
                    <a:pt x="173389" y="78086"/>
                  </a:lnTo>
                  <a:lnTo>
                    <a:pt x="175840" y="111632"/>
                  </a:lnTo>
                  <a:lnTo>
                    <a:pt x="173166" y="147707"/>
                  </a:lnTo>
                  <a:lnTo>
                    <a:pt x="165157" y="184908"/>
                  </a:lnTo>
                  <a:lnTo>
                    <a:pt x="149838" y="222608"/>
                  </a:lnTo>
                  <a:lnTo>
                    <a:pt x="121380" y="266049"/>
                  </a:lnTo>
                  <a:lnTo>
                    <a:pt x="93977" y="294521"/>
                  </a:lnTo>
                  <a:lnTo>
                    <a:pt x="76575" y="303780"/>
                  </a:lnTo>
                  <a:lnTo>
                    <a:pt x="67983" y="306249"/>
                  </a:lnTo>
                  <a:lnTo>
                    <a:pt x="60139" y="305779"/>
                  </a:lnTo>
                  <a:lnTo>
                    <a:pt x="45778" y="299612"/>
                  </a:lnTo>
                  <a:lnTo>
                    <a:pt x="41102" y="293593"/>
                  </a:lnTo>
                  <a:lnTo>
                    <a:pt x="35907" y="277497"/>
                  </a:lnTo>
                  <a:lnTo>
                    <a:pt x="36352" y="251973"/>
                  </a:lnTo>
                  <a:lnTo>
                    <a:pt x="42968" y="236893"/>
                  </a:lnTo>
                  <a:lnTo>
                    <a:pt x="61090" y="213335"/>
                  </a:lnTo>
                  <a:lnTo>
                    <a:pt x="73483" y="205844"/>
                  </a:lnTo>
                  <a:lnTo>
                    <a:pt x="80738" y="202859"/>
                  </a:lnTo>
                  <a:lnTo>
                    <a:pt x="96326" y="201423"/>
                  </a:lnTo>
                  <a:lnTo>
                    <a:pt x="142089" y="208774"/>
                  </a:lnTo>
                  <a:lnTo>
                    <a:pt x="186024" y="226972"/>
                  </a:lnTo>
                  <a:lnTo>
                    <a:pt x="226111" y="248590"/>
                  </a:lnTo>
                  <a:lnTo>
                    <a:pt x="240193" y="247854"/>
                  </a:lnTo>
                  <a:lnTo>
                    <a:pt x="292100" y="228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49"/>
          <p:cNvGrpSpPr/>
          <p:nvPr/>
        </p:nvGrpSpPr>
        <p:grpSpPr>
          <a:xfrm>
            <a:off x="3365510" y="1960374"/>
            <a:ext cx="1162041" cy="259680"/>
            <a:chOff x="3365510" y="1960374"/>
            <a:chExt cx="1162041" cy="259680"/>
          </a:xfrm>
        </p:grpSpPr>
        <p:sp>
          <p:nvSpPr>
            <p:cNvPr id="55" name="SMARTInkShape-222"/>
            <p:cNvSpPr/>
            <p:nvPr>
              <p:custDataLst>
                <p:tags r:id="rId228"/>
              </p:custDataLst>
            </p:nvPr>
          </p:nvSpPr>
          <p:spPr>
            <a:xfrm>
              <a:off x="4180992" y="2028431"/>
              <a:ext cx="346559" cy="145733"/>
            </a:xfrm>
            <a:custGeom>
              <a:avLst/>
              <a:gdLst/>
              <a:ahLst/>
              <a:cxnLst/>
              <a:rect l="0" t="0" r="0" b="0"/>
              <a:pathLst>
                <a:path w="346559" h="145733">
                  <a:moveTo>
                    <a:pt x="3658" y="28969"/>
                  </a:moveTo>
                  <a:lnTo>
                    <a:pt x="3658" y="28969"/>
                  </a:lnTo>
                  <a:lnTo>
                    <a:pt x="3658" y="20798"/>
                  </a:lnTo>
                  <a:lnTo>
                    <a:pt x="1776" y="35011"/>
                  </a:lnTo>
                  <a:lnTo>
                    <a:pt x="0" y="49293"/>
                  </a:lnTo>
                  <a:lnTo>
                    <a:pt x="3037" y="94056"/>
                  </a:lnTo>
                  <a:lnTo>
                    <a:pt x="12442" y="136501"/>
                  </a:lnTo>
                  <a:lnTo>
                    <a:pt x="15863" y="140873"/>
                  </a:lnTo>
                  <a:lnTo>
                    <a:pt x="25311" y="145732"/>
                  </a:lnTo>
                  <a:lnTo>
                    <a:pt x="30793" y="145617"/>
                  </a:lnTo>
                  <a:lnTo>
                    <a:pt x="50033" y="138007"/>
                  </a:lnTo>
                  <a:lnTo>
                    <a:pt x="94231" y="107455"/>
                  </a:lnTo>
                  <a:lnTo>
                    <a:pt x="116572" y="76683"/>
                  </a:lnTo>
                  <a:lnTo>
                    <a:pt x="129855" y="40755"/>
                  </a:lnTo>
                  <a:lnTo>
                    <a:pt x="131947" y="25270"/>
                  </a:lnTo>
                  <a:lnTo>
                    <a:pt x="131518" y="20153"/>
                  </a:lnTo>
                  <a:lnTo>
                    <a:pt x="130525" y="17447"/>
                  </a:lnTo>
                  <a:lnTo>
                    <a:pt x="129158" y="16349"/>
                  </a:lnTo>
                  <a:lnTo>
                    <a:pt x="127542" y="16322"/>
                  </a:lnTo>
                  <a:lnTo>
                    <a:pt x="126464" y="17716"/>
                  </a:lnTo>
                  <a:lnTo>
                    <a:pt x="124946" y="26419"/>
                  </a:lnTo>
                  <a:lnTo>
                    <a:pt x="125203" y="38640"/>
                  </a:lnTo>
                  <a:lnTo>
                    <a:pt x="129433" y="53942"/>
                  </a:lnTo>
                  <a:lnTo>
                    <a:pt x="133171" y="60764"/>
                  </a:lnTo>
                  <a:lnTo>
                    <a:pt x="142613" y="68572"/>
                  </a:lnTo>
                  <a:lnTo>
                    <a:pt x="152199" y="69383"/>
                  </a:lnTo>
                  <a:lnTo>
                    <a:pt x="175600" y="64155"/>
                  </a:lnTo>
                  <a:lnTo>
                    <a:pt x="199900" y="46894"/>
                  </a:lnTo>
                  <a:lnTo>
                    <a:pt x="223432" y="21495"/>
                  </a:lnTo>
                  <a:lnTo>
                    <a:pt x="228335" y="11301"/>
                  </a:lnTo>
                  <a:lnTo>
                    <a:pt x="229643" y="6607"/>
                  </a:lnTo>
                  <a:lnTo>
                    <a:pt x="229103" y="3478"/>
                  </a:lnTo>
                  <a:lnTo>
                    <a:pt x="227333" y="1391"/>
                  </a:lnTo>
                  <a:lnTo>
                    <a:pt x="224741" y="0"/>
                  </a:lnTo>
                  <a:lnTo>
                    <a:pt x="216217" y="337"/>
                  </a:lnTo>
                  <a:lnTo>
                    <a:pt x="210981" y="1414"/>
                  </a:lnTo>
                  <a:lnTo>
                    <a:pt x="199519" y="10137"/>
                  </a:lnTo>
                  <a:lnTo>
                    <a:pt x="178283" y="38733"/>
                  </a:lnTo>
                  <a:lnTo>
                    <a:pt x="171580" y="66591"/>
                  </a:lnTo>
                  <a:lnTo>
                    <a:pt x="173775" y="84966"/>
                  </a:lnTo>
                  <a:lnTo>
                    <a:pt x="176336" y="93817"/>
                  </a:lnTo>
                  <a:lnTo>
                    <a:pt x="188589" y="107414"/>
                  </a:lnTo>
                  <a:lnTo>
                    <a:pt x="196795" y="113016"/>
                  </a:lnTo>
                  <a:lnTo>
                    <a:pt x="238684" y="124271"/>
                  </a:lnTo>
                  <a:lnTo>
                    <a:pt x="278858" y="129651"/>
                  </a:lnTo>
                  <a:lnTo>
                    <a:pt x="316469" y="133689"/>
                  </a:lnTo>
                  <a:lnTo>
                    <a:pt x="346558" y="136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23"/>
            <p:cNvSpPr/>
            <p:nvPr>
              <p:custDataLst>
                <p:tags r:id="rId229"/>
              </p:custDataLst>
            </p:nvPr>
          </p:nvSpPr>
          <p:spPr>
            <a:xfrm>
              <a:off x="4008615" y="2038350"/>
              <a:ext cx="106186" cy="153161"/>
            </a:xfrm>
            <a:custGeom>
              <a:avLst/>
              <a:gdLst/>
              <a:ahLst/>
              <a:cxnLst/>
              <a:rect l="0" t="0" r="0" b="0"/>
              <a:pathLst>
                <a:path w="106186" h="153161">
                  <a:moveTo>
                    <a:pt x="10935" y="12700"/>
                  </a:moveTo>
                  <a:lnTo>
                    <a:pt x="10935" y="12700"/>
                  </a:lnTo>
                  <a:lnTo>
                    <a:pt x="0" y="1765"/>
                  </a:lnTo>
                  <a:lnTo>
                    <a:pt x="117" y="2588"/>
                  </a:lnTo>
                  <a:lnTo>
                    <a:pt x="25417" y="45480"/>
                  </a:lnTo>
                  <a:lnTo>
                    <a:pt x="39953" y="85288"/>
                  </a:lnTo>
                  <a:lnTo>
                    <a:pt x="51919" y="125241"/>
                  </a:lnTo>
                  <a:lnTo>
                    <a:pt x="53139" y="141035"/>
                  </a:lnTo>
                  <a:lnTo>
                    <a:pt x="51329" y="150406"/>
                  </a:lnTo>
                  <a:lnTo>
                    <a:pt x="49859" y="152482"/>
                  </a:lnTo>
                  <a:lnTo>
                    <a:pt x="48173" y="153160"/>
                  </a:lnTo>
                  <a:lnTo>
                    <a:pt x="46343" y="152907"/>
                  </a:lnTo>
                  <a:lnTo>
                    <a:pt x="42430" y="146981"/>
                  </a:lnTo>
                  <a:lnTo>
                    <a:pt x="34168" y="119187"/>
                  </a:lnTo>
                  <a:lnTo>
                    <a:pt x="34595" y="83214"/>
                  </a:lnTo>
                  <a:lnTo>
                    <a:pt x="43088" y="59327"/>
                  </a:lnTo>
                  <a:lnTo>
                    <a:pt x="63736" y="29808"/>
                  </a:lnTo>
                  <a:lnTo>
                    <a:pt x="85846" y="11419"/>
                  </a:lnTo>
                  <a:lnTo>
                    <a:pt x="1061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24"/>
            <p:cNvSpPr/>
            <p:nvPr>
              <p:custDataLst>
                <p:tags r:id="rId230"/>
              </p:custDataLst>
            </p:nvPr>
          </p:nvSpPr>
          <p:spPr>
            <a:xfrm>
              <a:off x="3867150" y="2057281"/>
              <a:ext cx="127001" cy="124919"/>
            </a:xfrm>
            <a:custGeom>
              <a:avLst/>
              <a:gdLst/>
              <a:ahLst/>
              <a:cxnLst/>
              <a:rect l="0" t="0" r="0" b="0"/>
              <a:pathLst>
                <a:path w="127001" h="124919">
                  <a:moveTo>
                    <a:pt x="0" y="76319"/>
                  </a:moveTo>
                  <a:lnTo>
                    <a:pt x="0" y="76319"/>
                  </a:lnTo>
                  <a:lnTo>
                    <a:pt x="42063" y="54650"/>
                  </a:lnTo>
                  <a:lnTo>
                    <a:pt x="67968" y="31352"/>
                  </a:lnTo>
                  <a:lnTo>
                    <a:pt x="75598" y="18939"/>
                  </a:lnTo>
                  <a:lnTo>
                    <a:pt x="77579" y="8248"/>
                  </a:lnTo>
                  <a:lnTo>
                    <a:pt x="77119" y="3422"/>
                  </a:lnTo>
                  <a:lnTo>
                    <a:pt x="73990" y="910"/>
                  </a:lnTo>
                  <a:lnTo>
                    <a:pt x="62988" y="0"/>
                  </a:lnTo>
                  <a:lnTo>
                    <a:pt x="44298" y="6826"/>
                  </a:lnTo>
                  <a:lnTo>
                    <a:pt x="25355" y="24527"/>
                  </a:lnTo>
                  <a:lnTo>
                    <a:pt x="13079" y="51017"/>
                  </a:lnTo>
                  <a:lnTo>
                    <a:pt x="11714" y="81209"/>
                  </a:lnTo>
                  <a:lnTo>
                    <a:pt x="17907" y="98248"/>
                  </a:lnTo>
                  <a:lnTo>
                    <a:pt x="22521" y="105755"/>
                  </a:lnTo>
                  <a:lnTo>
                    <a:pt x="35174" y="115978"/>
                  </a:lnTo>
                  <a:lnTo>
                    <a:pt x="50911" y="122167"/>
                  </a:lnTo>
                  <a:lnTo>
                    <a:pt x="69664" y="124918"/>
                  </a:lnTo>
                  <a:lnTo>
                    <a:pt x="127000" y="1144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25"/>
            <p:cNvSpPr/>
            <p:nvPr>
              <p:custDataLst>
                <p:tags r:id="rId231"/>
              </p:custDataLst>
            </p:nvPr>
          </p:nvSpPr>
          <p:spPr>
            <a:xfrm>
              <a:off x="3739979" y="2059165"/>
              <a:ext cx="101772" cy="160889"/>
            </a:xfrm>
            <a:custGeom>
              <a:avLst/>
              <a:gdLst/>
              <a:ahLst/>
              <a:cxnLst/>
              <a:rect l="0" t="0" r="0" b="0"/>
              <a:pathLst>
                <a:path w="101772" h="160889">
                  <a:moveTo>
                    <a:pt x="101771" y="10935"/>
                  </a:moveTo>
                  <a:lnTo>
                    <a:pt x="101771" y="10935"/>
                  </a:lnTo>
                  <a:lnTo>
                    <a:pt x="80787" y="2207"/>
                  </a:lnTo>
                  <a:lnTo>
                    <a:pt x="63047" y="0"/>
                  </a:lnTo>
                  <a:lnTo>
                    <a:pt x="36596" y="5500"/>
                  </a:lnTo>
                  <a:lnTo>
                    <a:pt x="14257" y="16066"/>
                  </a:lnTo>
                  <a:lnTo>
                    <a:pt x="974" y="28135"/>
                  </a:lnTo>
                  <a:lnTo>
                    <a:pt x="0" y="32279"/>
                  </a:lnTo>
                  <a:lnTo>
                    <a:pt x="763" y="36453"/>
                  </a:lnTo>
                  <a:lnTo>
                    <a:pt x="12125" y="56663"/>
                  </a:lnTo>
                  <a:lnTo>
                    <a:pt x="38097" y="80332"/>
                  </a:lnTo>
                  <a:lnTo>
                    <a:pt x="66641" y="101209"/>
                  </a:lnTo>
                  <a:lnTo>
                    <a:pt x="72001" y="107101"/>
                  </a:lnTo>
                  <a:lnTo>
                    <a:pt x="74869" y="113146"/>
                  </a:lnTo>
                  <a:lnTo>
                    <a:pt x="76174" y="125506"/>
                  </a:lnTo>
                  <a:lnTo>
                    <a:pt x="72520" y="136174"/>
                  </a:lnTo>
                  <a:lnTo>
                    <a:pt x="69570" y="140994"/>
                  </a:lnTo>
                  <a:lnTo>
                    <a:pt x="48564" y="154520"/>
                  </a:lnTo>
                  <a:lnTo>
                    <a:pt x="26740" y="160723"/>
                  </a:lnTo>
                  <a:lnTo>
                    <a:pt x="22117" y="160888"/>
                  </a:lnTo>
                  <a:lnTo>
                    <a:pt x="19035" y="160293"/>
                  </a:lnTo>
                  <a:lnTo>
                    <a:pt x="16980" y="159190"/>
                  </a:lnTo>
                  <a:lnTo>
                    <a:pt x="22223" y="148558"/>
                  </a:lnTo>
                  <a:lnTo>
                    <a:pt x="38271" y="125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26"/>
            <p:cNvSpPr/>
            <p:nvPr>
              <p:custDataLst>
                <p:tags r:id="rId232"/>
              </p:custDataLst>
            </p:nvPr>
          </p:nvSpPr>
          <p:spPr>
            <a:xfrm>
              <a:off x="3600450" y="1960374"/>
              <a:ext cx="93650" cy="257561"/>
            </a:xfrm>
            <a:custGeom>
              <a:avLst/>
              <a:gdLst/>
              <a:ahLst/>
              <a:cxnLst/>
              <a:rect l="0" t="0" r="0" b="0"/>
              <a:pathLst>
                <a:path w="93650" h="257561">
                  <a:moveTo>
                    <a:pt x="0" y="14476"/>
                  </a:moveTo>
                  <a:lnTo>
                    <a:pt x="0" y="14476"/>
                  </a:lnTo>
                  <a:lnTo>
                    <a:pt x="0" y="0"/>
                  </a:lnTo>
                  <a:lnTo>
                    <a:pt x="0" y="34691"/>
                  </a:lnTo>
                  <a:lnTo>
                    <a:pt x="0" y="77929"/>
                  </a:lnTo>
                  <a:lnTo>
                    <a:pt x="0" y="112527"/>
                  </a:lnTo>
                  <a:lnTo>
                    <a:pt x="1881" y="149071"/>
                  </a:lnTo>
                  <a:lnTo>
                    <a:pt x="4364" y="185068"/>
                  </a:lnTo>
                  <a:lnTo>
                    <a:pt x="5761" y="229573"/>
                  </a:lnTo>
                  <a:lnTo>
                    <a:pt x="6881" y="251854"/>
                  </a:lnTo>
                  <a:lnTo>
                    <a:pt x="8115" y="255278"/>
                  </a:lnTo>
                  <a:lnTo>
                    <a:pt x="9644" y="257560"/>
                  </a:lnTo>
                  <a:lnTo>
                    <a:pt x="11368" y="256260"/>
                  </a:lnTo>
                  <a:lnTo>
                    <a:pt x="24640" y="219630"/>
                  </a:lnTo>
                  <a:lnTo>
                    <a:pt x="44848" y="173769"/>
                  </a:lnTo>
                  <a:lnTo>
                    <a:pt x="64136" y="134030"/>
                  </a:lnTo>
                  <a:lnTo>
                    <a:pt x="67452" y="130868"/>
                  </a:lnTo>
                  <a:lnTo>
                    <a:pt x="71074" y="129465"/>
                  </a:lnTo>
                  <a:lnTo>
                    <a:pt x="74899" y="129235"/>
                  </a:lnTo>
                  <a:lnTo>
                    <a:pt x="78155" y="130493"/>
                  </a:lnTo>
                  <a:lnTo>
                    <a:pt x="83654" y="135654"/>
                  </a:lnTo>
                  <a:lnTo>
                    <a:pt x="90717" y="153235"/>
                  </a:lnTo>
                  <a:lnTo>
                    <a:pt x="93649" y="188823"/>
                  </a:lnTo>
                  <a:lnTo>
                    <a:pt x="91481" y="206499"/>
                  </a:lnTo>
                  <a:lnTo>
                    <a:pt x="84403" y="219999"/>
                  </a:lnTo>
                  <a:lnTo>
                    <a:pt x="60921" y="243957"/>
                  </a:lnTo>
                  <a:lnTo>
                    <a:pt x="44391" y="251961"/>
                  </a:lnTo>
                  <a:lnTo>
                    <a:pt x="34782" y="254080"/>
                  </a:lnTo>
                  <a:lnTo>
                    <a:pt x="30949" y="253234"/>
                  </a:lnTo>
                  <a:lnTo>
                    <a:pt x="24809" y="248532"/>
                  </a:lnTo>
                  <a:lnTo>
                    <a:pt x="24300" y="245302"/>
                  </a:lnTo>
                  <a:lnTo>
                    <a:pt x="31750" y="230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27"/>
            <p:cNvSpPr/>
            <p:nvPr>
              <p:custDataLst>
                <p:tags r:id="rId233"/>
              </p:custDataLst>
            </p:nvPr>
          </p:nvSpPr>
          <p:spPr>
            <a:xfrm>
              <a:off x="3365510" y="1970220"/>
              <a:ext cx="176048" cy="245416"/>
            </a:xfrm>
            <a:custGeom>
              <a:avLst/>
              <a:gdLst/>
              <a:ahLst/>
              <a:cxnLst/>
              <a:rect l="0" t="0" r="0" b="0"/>
              <a:pathLst>
                <a:path w="176048" h="245416">
                  <a:moveTo>
                    <a:pt x="107940" y="42730"/>
                  </a:moveTo>
                  <a:lnTo>
                    <a:pt x="107940" y="42730"/>
                  </a:lnTo>
                  <a:lnTo>
                    <a:pt x="95730" y="16215"/>
                  </a:lnTo>
                  <a:lnTo>
                    <a:pt x="90049" y="9779"/>
                  </a:lnTo>
                  <a:lnTo>
                    <a:pt x="87546" y="8063"/>
                  </a:lnTo>
                  <a:lnTo>
                    <a:pt x="73910" y="5647"/>
                  </a:lnTo>
                  <a:lnTo>
                    <a:pt x="68320" y="8130"/>
                  </a:lnTo>
                  <a:lnTo>
                    <a:pt x="48928" y="27226"/>
                  </a:lnTo>
                  <a:lnTo>
                    <a:pt x="23584" y="64634"/>
                  </a:lnTo>
                  <a:lnTo>
                    <a:pt x="11417" y="97620"/>
                  </a:lnTo>
                  <a:lnTo>
                    <a:pt x="3187" y="131566"/>
                  </a:lnTo>
                  <a:lnTo>
                    <a:pt x="0" y="164057"/>
                  </a:lnTo>
                  <a:lnTo>
                    <a:pt x="5638" y="192609"/>
                  </a:lnTo>
                  <a:lnTo>
                    <a:pt x="24084" y="229112"/>
                  </a:lnTo>
                  <a:lnTo>
                    <a:pt x="32986" y="236835"/>
                  </a:lnTo>
                  <a:lnTo>
                    <a:pt x="54166" y="245415"/>
                  </a:lnTo>
                  <a:lnTo>
                    <a:pt x="77690" y="243585"/>
                  </a:lnTo>
                  <a:lnTo>
                    <a:pt x="102962" y="233599"/>
                  </a:lnTo>
                  <a:lnTo>
                    <a:pt x="130658" y="215050"/>
                  </a:lnTo>
                  <a:lnTo>
                    <a:pt x="160532" y="177435"/>
                  </a:lnTo>
                  <a:lnTo>
                    <a:pt x="176047" y="135011"/>
                  </a:lnTo>
                  <a:lnTo>
                    <a:pt x="173017" y="103969"/>
                  </a:lnTo>
                  <a:lnTo>
                    <a:pt x="161557" y="71359"/>
                  </a:lnTo>
                  <a:lnTo>
                    <a:pt x="144705" y="38050"/>
                  </a:lnTo>
                  <a:lnTo>
                    <a:pt x="123575" y="15720"/>
                  </a:lnTo>
                  <a:lnTo>
                    <a:pt x="101483" y="3209"/>
                  </a:lnTo>
                  <a:lnTo>
                    <a:pt x="82257" y="0"/>
                  </a:lnTo>
                  <a:lnTo>
                    <a:pt x="75296" y="838"/>
                  </a:lnTo>
                  <a:lnTo>
                    <a:pt x="65679" y="5532"/>
                  </a:lnTo>
                  <a:lnTo>
                    <a:pt x="64244" y="10170"/>
                  </a:lnTo>
                  <a:lnTo>
                    <a:pt x="69840" y="36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50"/>
          <p:cNvGrpSpPr/>
          <p:nvPr/>
        </p:nvGrpSpPr>
        <p:grpSpPr>
          <a:xfrm>
            <a:off x="5320212" y="1918564"/>
            <a:ext cx="267789" cy="411887"/>
            <a:chOff x="5320212" y="1918564"/>
            <a:chExt cx="267789" cy="411887"/>
          </a:xfrm>
        </p:grpSpPr>
        <p:sp>
          <p:nvSpPr>
            <p:cNvPr id="62" name="SMARTInkShape-228"/>
            <p:cNvSpPr/>
            <p:nvPr>
              <p:custDataLst>
                <p:tags r:id="rId226"/>
              </p:custDataLst>
            </p:nvPr>
          </p:nvSpPr>
          <p:spPr>
            <a:xfrm>
              <a:off x="5562600" y="2236083"/>
              <a:ext cx="25401" cy="94368"/>
            </a:xfrm>
            <a:custGeom>
              <a:avLst/>
              <a:gdLst/>
              <a:ahLst/>
              <a:cxnLst/>
              <a:rect l="0" t="0" r="0" b="0"/>
              <a:pathLst>
                <a:path w="25401" h="9436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8" y="441"/>
                  </a:lnTo>
                  <a:lnTo>
                    <a:pt x="8838" y="0"/>
                  </a:lnTo>
                  <a:lnTo>
                    <a:pt x="10125" y="411"/>
                  </a:lnTo>
                  <a:lnTo>
                    <a:pt x="10983" y="1391"/>
                  </a:lnTo>
                  <a:lnTo>
                    <a:pt x="15732" y="18146"/>
                  </a:lnTo>
                  <a:lnTo>
                    <a:pt x="20494" y="63729"/>
                  </a:lnTo>
                  <a:lnTo>
                    <a:pt x="25400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29"/>
            <p:cNvSpPr/>
            <p:nvPr>
              <p:custDataLst>
                <p:tags r:id="rId227"/>
              </p:custDataLst>
            </p:nvPr>
          </p:nvSpPr>
          <p:spPr>
            <a:xfrm>
              <a:off x="5320212" y="1918564"/>
              <a:ext cx="198312" cy="348536"/>
            </a:xfrm>
            <a:custGeom>
              <a:avLst/>
              <a:gdLst/>
              <a:ahLst/>
              <a:cxnLst/>
              <a:rect l="0" t="0" r="0" b="0"/>
              <a:pathLst>
                <a:path w="198312" h="348536">
                  <a:moveTo>
                    <a:pt x="13788" y="81686"/>
                  </a:moveTo>
                  <a:lnTo>
                    <a:pt x="13788" y="81686"/>
                  </a:lnTo>
                  <a:lnTo>
                    <a:pt x="9424" y="121392"/>
                  </a:lnTo>
                  <a:lnTo>
                    <a:pt x="8321" y="157659"/>
                  </a:lnTo>
                  <a:lnTo>
                    <a:pt x="7830" y="197767"/>
                  </a:lnTo>
                  <a:lnTo>
                    <a:pt x="8318" y="237700"/>
                  </a:lnTo>
                  <a:lnTo>
                    <a:pt x="10886" y="274262"/>
                  </a:lnTo>
                  <a:lnTo>
                    <a:pt x="13215" y="320626"/>
                  </a:lnTo>
                  <a:lnTo>
                    <a:pt x="13533" y="328993"/>
                  </a:lnTo>
                  <a:lnTo>
                    <a:pt x="13618" y="329107"/>
                  </a:lnTo>
                  <a:lnTo>
                    <a:pt x="13765" y="291728"/>
                  </a:lnTo>
                  <a:lnTo>
                    <a:pt x="13778" y="258529"/>
                  </a:lnTo>
                  <a:lnTo>
                    <a:pt x="15194" y="218138"/>
                  </a:lnTo>
                  <a:lnTo>
                    <a:pt x="17548" y="194526"/>
                  </a:lnTo>
                  <a:lnTo>
                    <a:pt x="20528" y="169613"/>
                  </a:lnTo>
                  <a:lnTo>
                    <a:pt x="25337" y="143832"/>
                  </a:lnTo>
                  <a:lnTo>
                    <a:pt x="31365" y="117472"/>
                  </a:lnTo>
                  <a:lnTo>
                    <a:pt x="38206" y="90727"/>
                  </a:lnTo>
                  <a:lnTo>
                    <a:pt x="51452" y="49721"/>
                  </a:lnTo>
                  <a:lnTo>
                    <a:pt x="65805" y="20913"/>
                  </a:lnTo>
                  <a:lnTo>
                    <a:pt x="83944" y="5757"/>
                  </a:lnTo>
                  <a:lnTo>
                    <a:pt x="101883" y="432"/>
                  </a:lnTo>
                  <a:lnTo>
                    <a:pt x="110618" y="0"/>
                  </a:lnTo>
                  <a:lnTo>
                    <a:pt x="133495" y="10809"/>
                  </a:lnTo>
                  <a:lnTo>
                    <a:pt x="158007" y="31841"/>
                  </a:lnTo>
                  <a:lnTo>
                    <a:pt x="178310" y="62355"/>
                  </a:lnTo>
                  <a:lnTo>
                    <a:pt x="191096" y="100846"/>
                  </a:lnTo>
                  <a:lnTo>
                    <a:pt x="197719" y="143118"/>
                  </a:lnTo>
                  <a:lnTo>
                    <a:pt x="198311" y="185424"/>
                  </a:lnTo>
                  <a:lnTo>
                    <a:pt x="188696" y="227746"/>
                  </a:lnTo>
                  <a:lnTo>
                    <a:pt x="169842" y="267251"/>
                  </a:lnTo>
                  <a:lnTo>
                    <a:pt x="140295" y="298920"/>
                  </a:lnTo>
                  <a:lnTo>
                    <a:pt x="104115" y="323344"/>
                  </a:lnTo>
                  <a:lnTo>
                    <a:pt x="67339" y="340784"/>
                  </a:lnTo>
                  <a:lnTo>
                    <a:pt x="36882" y="348535"/>
                  </a:lnTo>
                  <a:lnTo>
                    <a:pt x="14880" y="348217"/>
                  </a:lnTo>
                  <a:lnTo>
                    <a:pt x="6049" y="346156"/>
                  </a:lnTo>
                  <a:lnTo>
                    <a:pt x="1573" y="343372"/>
                  </a:lnTo>
                  <a:lnTo>
                    <a:pt x="0" y="340104"/>
                  </a:lnTo>
                  <a:lnTo>
                    <a:pt x="362" y="336515"/>
                  </a:lnTo>
                  <a:lnTo>
                    <a:pt x="4133" y="333416"/>
                  </a:lnTo>
                  <a:lnTo>
                    <a:pt x="32838" y="3229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51"/>
          <p:cNvGrpSpPr/>
          <p:nvPr/>
        </p:nvGrpSpPr>
        <p:grpSpPr>
          <a:xfrm>
            <a:off x="5864580" y="2118004"/>
            <a:ext cx="142521" cy="122141"/>
            <a:chOff x="5864580" y="2118004"/>
            <a:chExt cx="142521" cy="122141"/>
          </a:xfrm>
        </p:grpSpPr>
        <p:sp>
          <p:nvSpPr>
            <p:cNvPr id="65" name="SMARTInkShape-230"/>
            <p:cNvSpPr/>
            <p:nvPr>
              <p:custDataLst>
                <p:tags r:id="rId224"/>
              </p:custDataLst>
            </p:nvPr>
          </p:nvSpPr>
          <p:spPr>
            <a:xfrm>
              <a:off x="5864580" y="2216150"/>
              <a:ext cx="136171" cy="23995"/>
            </a:xfrm>
            <a:custGeom>
              <a:avLst/>
              <a:gdLst/>
              <a:ahLst/>
              <a:cxnLst/>
              <a:rect l="0" t="0" r="0" b="0"/>
              <a:pathLst>
                <a:path w="136171" h="23995">
                  <a:moveTo>
                    <a:pt x="21870" y="6350"/>
                  </a:moveTo>
                  <a:lnTo>
                    <a:pt x="21870" y="6350"/>
                  </a:lnTo>
                  <a:lnTo>
                    <a:pt x="4414" y="15784"/>
                  </a:lnTo>
                  <a:lnTo>
                    <a:pt x="0" y="20656"/>
                  </a:lnTo>
                  <a:lnTo>
                    <a:pt x="940" y="22237"/>
                  </a:lnTo>
                  <a:lnTo>
                    <a:pt x="7629" y="23994"/>
                  </a:lnTo>
                  <a:lnTo>
                    <a:pt x="52977" y="14983"/>
                  </a:lnTo>
                  <a:lnTo>
                    <a:pt x="93550" y="7600"/>
                  </a:lnTo>
                  <a:lnTo>
                    <a:pt x="1361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31"/>
            <p:cNvSpPr/>
            <p:nvPr>
              <p:custDataLst>
                <p:tags r:id="rId225"/>
              </p:custDataLst>
            </p:nvPr>
          </p:nvSpPr>
          <p:spPr>
            <a:xfrm>
              <a:off x="5873750" y="2118004"/>
              <a:ext cx="133351" cy="15597"/>
            </a:xfrm>
            <a:custGeom>
              <a:avLst/>
              <a:gdLst/>
              <a:ahLst/>
              <a:cxnLst/>
              <a:rect l="0" t="0" r="0" b="0"/>
              <a:pathLst>
                <a:path w="133351" h="15597">
                  <a:moveTo>
                    <a:pt x="0" y="15596"/>
                  </a:moveTo>
                  <a:lnTo>
                    <a:pt x="0" y="15596"/>
                  </a:lnTo>
                  <a:lnTo>
                    <a:pt x="3371" y="15596"/>
                  </a:lnTo>
                  <a:lnTo>
                    <a:pt x="48821" y="4765"/>
                  </a:lnTo>
                  <a:lnTo>
                    <a:pt x="87295" y="0"/>
                  </a:lnTo>
                  <a:lnTo>
                    <a:pt x="133350" y="2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52"/>
          <p:cNvGrpSpPr/>
          <p:nvPr/>
        </p:nvGrpSpPr>
        <p:grpSpPr>
          <a:xfrm>
            <a:off x="6430325" y="1906643"/>
            <a:ext cx="732476" cy="395244"/>
            <a:chOff x="6430325" y="1906643"/>
            <a:chExt cx="732476" cy="395244"/>
          </a:xfrm>
        </p:grpSpPr>
        <p:sp>
          <p:nvSpPr>
            <p:cNvPr id="68" name="SMARTInkShape-232"/>
            <p:cNvSpPr/>
            <p:nvPr>
              <p:custDataLst>
                <p:tags r:id="rId219"/>
              </p:custDataLst>
            </p:nvPr>
          </p:nvSpPr>
          <p:spPr>
            <a:xfrm>
              <a:off x="7124700" y="2266950"/>
              <a:ext cx="38101" cy="25401"/>
            </a:xfrm>
            <a:custGeom>
              <a:avLst/>
              <a:gdLst/>
              <a:ahLst/>
              <a:cxnLst/>
              <a:rect l="0" t="0" r="0" b="0"/>
              <a:pathLst>
                <a:path w="38101" h="25401">
                  <a:moveTo>
                    <a:pt x="38100" y="0"/>
                  </a:moveTo>
                  <a:lnTo>
                    <a:pt x="38100" y="0"/>
                  </a:lnTo>
                  <a:lnTo>
                    <a:pt x="7944" y="16959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33"/>
            <p:cNvSpPr/>
            <p:nvPr>
              <p:custDataLst>
                <p:tags r:id="rId220"/>
              </p:custDataLst>
            </p:nvPr>
          </p:nvSpPr>
          <p:spPr>
            <a:xfrm>
              <a:off x="7029450" y="21907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3" y="8789"/>
                  </a:lnTo>
                  <a:lnTo>
                    <a:pt x="77" y="50432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34"/>
            <p:cNvSpPr/>
            <p:nvPr>
              <p:custDataLst>
                <p:tags r:id="rId221"/>
              </p:custDataLst>
            </p:nvPr>
          </p:nvSpPr>
          <p:spPr>
            <a:xfrm>
              <a:off x="6775450" y="1988433"/>
              <a:ext cx="146051" cy="278518"/>
            </a:xfrm>
            <a:custGeom>
              <a:avLst/>
              <a:gdLst/>
              <a:ahLst/>
              <a:cxnLst/>
              <a:rect l="0" t="0" r="0" b="0"/>
              <a:pathLst>
                <a:path w="146051" h="278518">
                  <a:moveTo>
                    <a:pt x="146050" y="5467"/>
                  </a:moveTo>
                  <a:lnTo>
                    <a:pt x="146050" y="5467"/>
                  </a:lnTo>
                  <a:lnTo>
                    <a:pt x="134117" y="441"/>
                  </a:lnTo>
                  <a:lnTo>
                    <a:pt x="131745" y="0"/>
                  </a:lnTo>
                  <a:lnTo>
                    <a:pt x="123464" y="5154"/>
                  </a:lnTo>
                  <a:lnTo>
                    <a:pt x="105021" y="25600"/>
                  </a:lnTo>
                  <a:lnTo>
                    <a:pt x="83563" y="62232"/>
                  </a:lnTo>
                  <a:lnTo>
                    <a:pt x="69594" y="93491"/>
                  </a:lnTo>
                  <a:lnTo>
                    <a:pt x="53979" y="128549"/>
                  </a:lnTo>
                  <a:lnTo>
                    <a:pt x="39513" y="163416"/>
                  </a:lnTo>
                  <a:lnTo>
                    <a:pt x="26733" y="197022"/>
                  </a:lnTo>
                  <a:lnTo>
                    <a:pt x="12311" y="240886"/>
                  </a:lnTo>
                  <a:lnTo>
                    <a:pt x="0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35"/>
            <p:cNvSpPr/>
            <p:nvPr>
              <p:custDataLst>
                <p:tags r:id="rId222"/>
              </p:custDataLst>
            </p:nvPr>
          </p:nvSpPr>
          <p:spPr>
            <a:xfrm>
              <a:off x="6750932" y="2013211"/>
              <a:ext cx="183269" cy="215640"/>
            </a:xfrm>
            <a:custGeom>
              <a:avLst/>
              <a:gdLst/>
              <a:ahLst/>
              <a:cxnLst/>
              <a:rect l="0" t="0" r="0" b="0"/>
              <a:pathLst>
                <a:path w="183269" h="215640">
                  <a:moveTo>
                    <a:pt x="5468" y="6089"/>
                  </a:moveTo>
                  <a:lnTo>
                    <a:pt x="5468" y="6089"/>
                  </a:lnTo>
                  <a:lnTo>
                    <a:pt x="0" y="622"/>
                  </a:lnTo>
                  <a:lnTo>
                    <a:pt x="412" y="327"/>
                  </a:lnTo>
                  <a:lnTo>
                    <a:pt x="2750" y="0"/>
                  </a:lnTo>
                  <a:lnTo>
                    <a:pt x="11404" y="6559"/>
                  </a:lnTo>
                  <a:lnTo>
                    <a:pt x="51815" y="48084"/>
                  </a:lnTo>
                  <a:lnTo>
                    <a:pt x="84111" y="85324"/>
                  </a:lnTo>
                  <a:lnTo>
                    <a:pt x="120492" y="125757"/>
                  </a:lnTo>
                  <a:lnTo>
                    <a:pt x="150556" y="162666"/>
                  </a:lnTo>
                  <a:lnTo>
                    <a:pt x="183268" y="215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36"/>
            <p:cNvSpPr/>
            <p:nvPr>
              <p:custDataLst>
                <p:tags r:id="rId223"/>
              </p:custDataLst>
            </p:nvPr>
          </p:nvSpPr>
          <p:spPr>
            <a:xfrm>
              <a:off x="6430325" y="1906643"/>
              <a:ext cx="192726" cy="395244"/>
            </a:xfrm>
            <a:custGeom>
              <a:avLst/>
              <a:gdLst/>
              <a:ahLst/>
              <a:cxnLst/>
              <a:rect l="0" t="0" r="0" b="0"/>
              <a:pathLst>
                <a:path w="192726" h="395244">
                  <a:moveTo>
                    <a:pt x="97475" y="17407"/>
                  </a:moveTo>
                  <a:lnTo>
                    <a:pt x="97475" y="17407"/>
                  </a:lnTo>
                  <a:lnTo>
                    <a:pt x="94104" y="10665"/>
                  </a:lnTo>
                  <a:lnTo>
                    <a:pt x="86805" y="5473"/>
                  </a:lnTo>
                  <a:lnTo>
                    <a:pt x="76505" y="1520"/>
                  </a:lnTo>
                  <a:lnTo>
                    <a:pt x="58101" y="0"/>
                  </a:lnTo>
                  <a:lnTo>
                    <a:pt x="22083" y="7319"/>
                  </a:lnTo>
                  <a:lnTo>
                    <a:pt x="16874" y="10681"/>
                  </a:lnTo>
                  <a:lnTo>
                    <a:pt x="9206" y="20062"/>
                  </a:lnTo>
                  <a:lnTo>
                    <a:pt x="922" y="40615"/>
                  </a:lnTo>
                  <a:lnTo>
                    <a:pt x="0" y="54533"/>
                  </a:lnTo>
                  <a:lnTo>
                    <a:pt x="2647" y="67069"/>
                  </a:lnTo>
                  <a:lnTo>
                    <a:pt x="12777" y="82765"/>
                  </a:lnTo>
                  <a:lnTo>
                    <a:pt x="47749" y="124239"/>
                  </a:lnTo>
                  <a:lnTo>
                    <a:pt x="62909" y="140618"/>
                  </a:lnTo>
                  <a:lnTo>
                    <a:pt x="71529" y="166712"/>
                  </a:lnTo>
                  <a:lnTo>
                    <a:pt x="73828" y="182560"/>
                  </a:lnTo>
                  <a:lnTo>
                    <a:pt x="68856" y="207695"/>
                  </a:lnTo>
                  <a:lnTo>
                    <a:pt x="57944" y="226157"/>
                  </a:lnTo>
                  <a:lnTo>
                    <a:pt x="46040" y="236715"/>
                  </a:lnTo>
                  <a:lnTo>
                    <a:pt x="29930" y="241877"/>
                  </a:lnTo>
                  <a:lnTo>
                    <a:pt x="20694" y="243254"/>
                  </a:lnTo>
                  <a:lnTo>
                    <a:pt x="15243" y="242760"/>
                  </a:lnTo>
                  <a:lnTo>
                    <a:pt x="12316" y="241020"/>
                  </a:lnTo>
                  <a:lnTo>
                    <a:pt x="11069" y="238449"/>
                  </a:lnTo>
                  <a:lnTo>
                    <a:pt x="10942" y="236030"/>
                  </a:lnTo>
                  <a:lnTo>
                    <a:pt x="12685" y="231460"/>
                  </a:lnTo>
                  <a:lnTo>
                    <a:pt x="27745" y="224920"/>
                  </a:lnTo>
                  <a:lnTo>
                    <a:pt x="43340" y="221885"/>
                  </a:lnTo>
                  <a:lnTo>
                    <a:pt x="47979" y="223576"/>
                  </a:lnTo>
                  <a:lnTo>
                    <a:pt x="56896" y="231099"/>
                  </a:lnTo>
                  <a:lnTo>
                    <a:pt x="61802" y="241498"/>
                  </a:lnTo>
                  <a:lnTo>
                    <a:pt x="63276" y="253175"/>
                  </a:lnTo>
                  <a:lnTo>
                    <a:pt x="61579" y="265421"/>
                  </a:lnTo>
                  <a:lnTo>
                    <a:pt x="40825" y="308788"/>
                  </a:lnTo>
                  <a:lnTo>
                    <a:pt x="16850" y="353336"/>
                  </a:lnTo>
                  <a:lnTo>
                    <a:pt x="11027" y="370942"/>
                  </a:lnTo>
                  <a:lnTo>
                    <a:pt x="10209" y="375863"/>
                  </a:lnTo>
                  <a:lnTo>
                    <a:pt x="11781" y="380556"/>
                  </a:lnTo>
                  <a:lnTo>
                    <a:pt x="19172" y="389532"/>
                  </a:lnTo>
                  <a:lnTo>
                    <a:pt x="35157" y="394463"/>
                  </a:lnTo>
                  <a:lnTo>
                    <a:pt x="58490" y="395243"/>
                  </a:lnTo>
                  <a:lnTo>
                    <a:pt x="90025" y="390886"/>
                  </a:lnTo>
                  <a:lnTo>
                    <a:pt x="128971" y="382364"/>
                  </a:lnTo>
                  <a:lnTo>
                    <a:pt x="192725" y="366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53"/>
          <p:cNvGrpSpPr/>
          <p:nvPr/>
        </p:nvGrpSpPr>
        <p:grpSpPr>
          <a:xfrm>
            <a:off x="7404100" y="2209800"/>
            <a:ext cx="495301" cy="69851"/>
            <a:chOff x="7404100" y="2209800"/>
            <a:chExt cx="495301" cy="69851"/>
          </a:xfrm>
        </p:grpSpPr>
        <p:sp>
          <p:nvSpPr>
            <p:cNvPr id="74" name="SMARTInkShape-237"/>
            <p:cNvSpPr/>
            <p:nvPr>
              <p:custDataLst>
                <p:tags r:id="rId216"/>
              </p:custDataLst>
            </p:nvPr>
          </p:nvSpPr>
          <p:spPr>
            <a:xfrm>
              <a:off x="7842250" y="2247900"/>
              <a:ext cx="57151" cy="31751"/>
            </a:xfrm>
            <a:custGeom>
              <a:avLst/>
              <a:gdLst/>
              <a:ahLst/>
              <a:cxnLst/>
              <a:rect l="0" t="0" r="0" b="0"/>
              <a:pathLst>
                <a:path w="57151" h="31751">
                  <a:moveTo>
                    <a:pt x="57150" y="0"/>
                  </a:moveTo>
                  <a:lnTo>
                    <a:pt x="57150" y="0"/>
                  </a:lnTo>
                  <a:lnTo>
                    <a:pt x="41570" y="12209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38"/>
            <p:cNvSpPr/>
            <p:nvPr>
              <p:custDataLst>
                <p:tags r:id="rId217"/>
              </p:custDataLst>
            </p:nvPr>
          </p:nvSpPr>
          <p:spPr>
            <a:xfrm>
              <a:off x="7715250" y="2209800"/>
              <a:ext cx="44451" cy="6351"/>
            </a:xfrm>
            <a:custGeom>
              <a:avLst/>
              <a:gdLst/>
              <a:ahLst/>
              <a:cxnLst/>
              <a:rect l="0" t="0" r="0" b="0"/>
              <a:pathLst>
                <a:path w="44451" h="6351">
                  <a:moveTo>
                    <a:pt x="0" y="6350"/>
                  </a:moveTo>
                  <a:lnTo>
                    <a:pt x="0" y="6350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39"/>
            <p:cNvSpPr/>
            <p:nvPr>
              <p:custDataLst>
                <p:tags r:id="rId218"/>
              </p:custDataLst>
            </p:nvPr>
          </p:nvSpPr>
          <p:spPr>
            <a:xfrm>
              <a:off x="7404100" y="2241550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0" y="0"/>
                  </a:lnTo>
                  <a:lnTo>
                    <a:pt x="44192" y="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54"/>
          <p:cNvGrpSpPr/>
          <p:nvPr/>
        </p:nvGrpSpPr>
        <p:grpSpPr>
          <a:xfrm>
            <a:off x="8140700" y="1950234"/>
            <a:ext cx="617229" cy="418317"/>
            <a:chOff x="8140700" y="1950234"/>
            <a:chExt cx="617229" cy="418317"/>
          </a:xfrm>
        </p:grpSpPr>
        <p:sp>
          <p:nvSpPr>
            <p:cNvPr id="78" name="SMARTInkShape-240"/>
            <p:cNvSpPr/>
            <p:nvPr>
              <p:custDataLst>
                <p:tags r:id="rId212"/>
              </p:custDataLst>
            </p:nvPr>
          </p:nvSpPr>
          <p:spPr>
            <a:xfrm>
              <a:off x="8674100" y="1950234"/>
              <a:ext cx="83829" cy="418317"/>
            </a:xfrm>
            <a:custGeom>
              <a:avLst/>
              <a:gdLst/>
              <a:ahLst/>
              <a:cxnLst/>
              <a:rect l="0" t="0" r="0" b="0"/>
              <a:pathLst>
                <a:path w="83829" h="418317">
                  <a:moveTo>
                    <a:pt x="0" y="11916"/>
                  </a:moveTo>
                  <a:lnTo>
                    <a:pt x="0" y="11916"/>
                  </a:lnTo>
                  <a:lnTo>
                    <a:pt x="0" y="5174"/>
                  </a:lnTo>
                  <a:lnTo>
                    <a:pt x="1411" y="3188"/>
                  </a:lnTo>
                  <a:lnTo>
                    <a:pt x="3763" y="1864"/>
                  </a:lnTo>
                  <a:lnTo>
                    <a:pt x="15696" y="0"/>
                  </a:lnTo>
                  <a:lnTo>
                    <a:pt x="34520" y="1330"/>
                  </a:lnTo>
                  <a:lnTo>
                    <a:pt x="50619" y="5800"/>
                  </a:lnTo>
                  <a:lnTo>
                    <a:pt x="69535" y="14842"/>
                  </a:lnTo>
                  <a:lnTo>
                    <a:pt x="75990" y="21628"/>
                  </a:lnTo>
                  <a:lnTo>
                    <a:pt x="83162" y="38575"/>
                  </a:lnTo>
                  <a:lnTo>
                    <a:pt x="83828" y="67949"/>
                  </a:lnTo>
                  <a:lnTo>
                    <a:pt x="75592" y="88561"/>
                  </a:lnTo>
                  <a:lnTo>
                    <a:pt x="45075" y="136022"/>
                  </a:lnTo>
                  <a:lnTo>
                    <a:pt x="18585" y="181756"/>
                  </a:lnTo>
                  <a:lnTo>
                    <a:pt x="15315" y="192293"/>
                  </a:lnTo>
                  <a:lnTo>
                    <a:pt x="16845" y="209529"/>
                  </a:lnTo>
                  <a:lnTo>
                    <a:pt x="28453" y="254380"/>
                  </a:lnTo>
                  <a:lnTo>
                    <a:pt x="37131" y="298840"/>
                  </a:lnTo>
                  <a:lnTo>
                    <a:pt x="52321" y="339240"/>
                  </a:lnTo>
                  <a:lnTo>
                    <a:pt x="62193" y="379963"/>
                  </a:lnTo>
                  <a:lnTo>
                    <a:pt x="63112" y="395820"/>
                  </a:lnTo>
                  <a:lnTo>
                    <a:pt x="61125" y="400497"/>
                  </a:lnTo>
                  <a:lnTo>
                    <a:pt x="53272" y="409455"/>
                  </a:lnTo>
                  <a:lnTo>
                    <a:pt x="44607" y="414378"/>
                  </a:lnTo>
                  <a:lnTo>
                    <a:pt x="28033" y="417149"/>
                  </a:lnTo>
                  <a:lnTo>
                    <a:pt x="6350" y="418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41"/>
            <p:cNvSpPr/>
            <p:nvPr>
              <p:custDataLst>
                <p:tags r:id="rId213"/>
              </p:custDataLst>
            </p:nvPr>
          </p:nvSpPr>
          <p:spPr>
            <a:xfrm>
              <a:off x="8426472" y="2194448"/>
              <a:ext cx="110427" cy="99788"/>
            </a:xfrm>
            <a:custGeom>
              <a:avLst/>
              <a:gdLst/>
              <a:ahLst/>
              <a:cxnLst/>
              <a:rect l="0" t="0" r="0" b="0"/>
              <a:pathLst>
                <a:path w="110427" h="99788">
                  <a:moveTo>
                    <a:pt x="6328" y="28052"/>
                  </a:moveTo>
                  <a:lnTo>
                    <a:pt x="6328" y="28052"/>
                  </a:lnTo>
                  <a:lnTo>
                    <a:pt x="4446" y="66924"/>
                  </a:lnTo>
                  <a:lnTo>
                    <a:pt x="152" y="99670"/>
                  </a:lnTo>
                  <a:lnTo>
                    <a:pt x="94" y="99787"/>
                  </a:lnTo>
                  <a:lnTo>
                    <a:pt x="0" y="91532"/>
                  </a:lnTo>
                  <a:lnTo>
                    <a:pt x="17657" y="55872"/>
                  </a:lnTo>
                  <a:lnTo>
                    <a:pt x="44131" y="24166"/>
                  </a:lnTo>
                  <a:lnTo>
                    <a:pt x="67544" y="5499"/>
                  </a:lnTo>
                  <a:lnTo>
                    <a:pt x="81513" y="389"/>
                  </a:lnTo>
                  <a:lnTo>
                    <a:pt x="94778" y="0"/>
                  </a:lnTo>
                  <a:lnTo>
                    <a:pt x="101277" y="884"/>
                  </a:lnTo>
                  <a:lnTo>
                    <a:pt x="105611" y="4296"/>
                  </a:lnTo>
                  <a:lnTo>
                    <a:pt x="110426" y="15612"/>
                  </a:lnTo>
                  <a:lnTo>
                    <a:pt x="109766" y="41221"/>
                  </a:lnTo>
                  <a:lnTo>
                    <a:pt x="97154" y="86782"/>
                  </a:lnTo>
                  <a:lnTo>
                    <a:pt x="95228" y="97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42"/>
            <p:cNvSpPr/>
            <p:nvPr>
              <p:custDataLst>
                <p:tags r:id="rId214"/>
              </p:custDataLst>
            </p:nvPr>
          </p:nvSpPr>
          <p:spPr>
            <a:xfrm>
              <a:off x="8190846" y="2002898"/>
              <a:ext cx="159405" cy="276753"/>
            </a:xfrm>
            <a:custGeom>
              <a:avLst/>
              <a:gdLst/>
              <a:ahLst/>
              <a:cxnLst/>
              <a:rect l="0" t="0" r="0" b="0"/>
              <a:pathLst>
                <a:path w="159405" h="276753">
                  <a:moveTo>
                    <a:pt x="159404" y="16402"/>
                  </a:moveTo>
                  <a:lnTo>
                    <a:pt x="159404" y="16402"/>
                  </a:lnTo>
                  <a:lnTo>
                    <a:pt x="159404" y="6289"/>
                  </a:lnTo>
                  <a:lnTo>
                    <a:pt x="158698" y="3310"/>
                  </a:lnTo>
                  <a:lnTo>
                    <a:pt x="157522" y="1324"/>
                  </a:lnTo>
                  <a:lnTo>
                    <a:pt x="156033" y="0"/>
                  </a:lnTo>
                  <a:lnTo>
                    <a:pt x="153628" y="1234"/>
                  </a:lnTo>
                  <a:lnTo>
                    <a:pt x="147194" y="8250"/>
                  </a:lnTo>
                  <a:lnTo>
                    <a:pt x="125791" y="45915"/>
                  </a:lnTo>
                  <a:lnTo>
                    <a:pt x="102485" y="87392"/>
                  </a:lnTo>
                  <a:lnTo>
                    <a:pt x="83541" y="121331"/>
                  </a:lnTo>
                  <a:lnTo>
                    <a:pt x="61481" y="155700"/>
                  </a:lnTo>
                  <a:lnTo>
                    <a:pt x="29024" y="203020"/>
                  </a:lnTo>
                  <a:lnTo>
                    <a:pt x="2886" y="250193"/>
                  </a:lnTo>
                  <a:lnTo>
                    <a:pt x="0" y="263301"/>
                  </a:lnTo>
                  <a:lnTo>
                    <a:pt x="218" y="267785"/>
                  </a:lnTo>
                  <a:lnTo>
                    <a:pt x="2480" y="270774"/>
                  </a:lnTo>
                  <a:lnTo>
                    <a:pt x="19704" y="276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43"/>
            <p:cNvSpPr/>
            <p:nvPr>
              <p:custDataLst>
                <p:tags r:id="rId215"/>
              </p:custDataLst>
            </p:nvPr>
          </p:nvSpPr>
          <p:spPr>
            <a:xfrm>
              <a:off x="8140700" y="2032523"/>
              <a:ext cx="203201" cy="234428"/>
            </a:xfrm>
            <a:custGeom>
              <a:avLst/>
              <a:gdLst/>
              <a:ahLst/>
              <a:cxnLst/>
              <a:rect l="0" t="0" r="0" b="0"/>
              <a:pathLst>
                <a:path w="203201" h="234428">
                  <a:moveTo>
                    <a:pt x="0" y="12177"/>
                  </a:moveTo>
                  <a:lnTo>
                    <a:pt x="0" y="12177"/>
                  </a:lnTo>
                  <a:lnTo>
                    <a:pt x="3370" y="5435"/>
                  </a:lnTo>
                  <a:lnTo>
                    <a:pt x="5069" y="3449"/>
                  </a:lnTo>
                  <a:lnTo>
                    <a:pt x="8838" y="1242"/>
                  </a:lnTo>
                  <a:lnTo>
                    <a:pt x="14927" y="0"/>
                  </a:lnTo>
                  <a:lnTo>
                    <a:pt x="27941" y="9745"/>
                  </a:lnTo>
                  <a:lnTo>
                    <a:pt x="68155" y="55671"/>
                  </a:lnTo>
                  <a:lnTo>
                    <a:pt x="104860" y="96325"/>
                  </a:lnTo>
                  <a:lnTo>
                    <a:pt x="145135" y="139651"/>
                  </a:lnTo>
                  <a:lnTo>
                    <a:pt x="178234" y="180004"/>
                  </a:lnTo>
                  <a:lnTo>
                    <a:pt x="195803" y="210541"/>
                  </a:lnTo>
                  <a:lnTo>
                    <a:pt x="203200" y="234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55"/>
          <p:cNvGrpSpPr/>
          <p:nvPr/>
        </p:nvGrpSpPr>
        <p:grpSpPr>
          <a:xfrm>
            <a:off x="9264624" y="2096128"/>
            <a:ext cx="464395" cy="301082"/>
            <a:chOff x="9264624" y="2096128"/>
            <a:chExt cx="464395" cy="301082"/>
          </a:xfrm>
        </p:grpSpPr>
        <p:sp>
          <p:nvSpPr>
            <p:cNvPr id="83" name="SMARTInkShape-244"/>
            <p:cNvSpPr/>
            <p:nvPr>
              <p:custDataLst>
                <p:tags r:id="rId210"/>
              </p:custDataLst>
            </p:nvPr>
          </p:nvSpPr>
          <p:spPr>
            <a:xfrm>
              <a:off x="9457856" y="2096128"/>
              <a:ext cx="271163" cy="269448"/>
            </a:xfrm>
            <a:custGeom>
              <a:avLst/>
              <a:gdLst/>
              <a:ahLst/>
              <a:cxnLst/>
              <a:rect l="0" t="0" r="0" b="0"/>
              <a:pathLst>
                <a:path w="271163" h="269448">
                  <a:moveTo>
                    <a:pt x="3644" y="189872"/>
                  </a:moveTo>
                  <a:lnTo>
                    <a:pt x="3644" y="189872"/>
                  </a:lnTo>
                  <a:lnTo>
                    <a:pt x="9111" y="184405"/>
                  </a:lnTo>
                  <a:lnTo>
                    <a:pt x="9406" y="184816"/>
                  </a:lnTo>
                  <a:lnTo>
                    <a:pt x="9733" y="187155"/>
                  </a:lnTo>
                  <a:lnTo>
                    <a:pt x="4217" y="231626"/>
                  </a:lnTo>
                  <a:lnTo>
                    <a:pt x="2989" y="260005"/>
                  </a:lnTo>
                  <a:lnTo>
                    <a:pt x="1796" y="262027"/>
                  </a:lnTo>
                  <a:lnTo>
                    <a:pt x="0" y="263569"/>
                  </a:lnTo>
                  <a:lnTo>
                    <a:pt x="1554" y="261902"/>
                  </a:lnTo>
                  <a:lnTo>
                    <a:pt x="20128" y="221581"/>
                  </a:lnTo>
                  <a:lnTo>
                    <a:pt x="37220" y="194250"/>
                  </a:lnTo>
                  <a:lnTo>
                    <a:pt x="69388" y="165441"/>
                  </a:lnTo>
                  <a:lnTo>
                    <a:pt x="74284" y="164412"/>
                  </a:lnTo>
                  <a:lnTo>
                    <a:pt x="78960" y="165138"/>
                  </a:lnTo>
                  <a:lnTo>
                    <a:pt x="83487" y="167033"/>
                  </a:lnTo>
                  <a:lnTo>
                    <a:pt x="86506" y="170412"/>
                  </a:lnTo>
                  <a:lnTo>
                    <a:pt x="89860" y="179812"/>
                  </a:lnTo>
                  <a:lnTo>
                    <a:pt x="86943" y="208163"/>
                  </a:lnTo>
                  <a:lnTo>
                    <a:pt x="80918" y="245946"/>
                  </a:lnTo>
                  <a:lnTo>
                    <a:pt x="83534" y="262382"/>
                  </a:lnTo>
                  <a:lnTo>
                    <a:pt x="85831" y="265729"/>
                  </a:lnTo>
                  <a:lnTo>
                    <a:pt x="88774" y="267960"/>
                  </a:lnTo>
                  <a:lnTo>
                    <a:pt x="92147" y="269447"/>
                  </a:lnTo>
                  <a:lnTo>
                    <a:pt x="103421" y="267337"/>
                  </a:lnTo>
                  <a:lnTo>
                    <a:pt x="133655" y="254484"/>
                  </a:lnTo>
                  <a:lnTo>
                    <a:pt x="175212" y="220375"/>
                  </a:lnTo>
                  <a:lnTo>
                    <a:pt x="194883" y="197734"/>
                  </a:lnTo>
                  <a:lnTo>
                    <a:pt x="201528" y="184194"/>
                  </a:lnTo>
                  <a:lnTo>
                    <a:pt x="204481" y="171121"/>
                  </a:lnTo>
                  <a:lnTo>
                    <a:pt x="204564" y="167493"/>
                  </a:lnTo>
                  <a:lnTo>
                    <a:pt x="203912" y="165781"/>
                  </a:lnTo>
                  <a:lnTo>
                    <a:pt x="202773" y="165344"/>
                  </a:lnTo>
                  <a:lnTo>
                    <a:pt x="191057" y="171472"/>
                  </a:lnTo>
                  <a:lnTo>
                    <a:pt x="174179" y="188967"/>
                  </a:lnTo>
                  <a:lnTo>
                    <a:pt x="159143" y="215396"/>
                  </a:lnTo>
                  <a:lnTo>
                    <a:pt x="152494" y="242198"/>
                  </a:lnTo>
                  <a:lnTo>
                    <a:pt x="154701" y="255696"/>
                  </a:lnTo>
                  <a:lnTo>
                    <a:pt x="157266" y="261272"/>
                  </a:lnTo>
                  <a:lnTo>
                    <a:pt x="160386" y="264988"/>
                  </a:lnTo>
                  <a:lnTo>
                    <a:pt x="167616" y="269118"/>
                  </a:lnTo>
                  <a:lnTo>
                    <a:pt x="177415" y="269072"/>
                  </a:lnTo>
                  <a:lnTo>
                    <a:pt x="182991" y="268072"/>
                  </a:lnTo>
                  <a:lnTo>
                    <a:pt x="194832" y="259435"/>
                  </a:lnTo>
                  <a:lnTo>
                    <a:pt x="226689" y="221453"/>
                  </a:lnTo>
                  <a:lnTo>
                    <a:pt x="247924" y="187235"/>
                  </a:lnTo>
                  <a:lnTo>
                    <a:pt x="260330" y="145425"/>
                  </a:lnTo>
                  <a:lnTo>
                    <a:pt x="268480" y="113908"/>
                  </a:lnTo>
                  <a:lnTo>
                    <a:pt x="271162" y="77323"/>
                  </a:lnTo>
                  <a:lnTo>
                    <a:pt x="270001" y="41778"/>
                  </a:lnTo>
                  <a:lnTo>
                    <a:pt x="265382" y="8722"/>
                  </a:lnTo>
                  <a:lnTo>
                    <a:pt x="261553" y="0"/>
                  </a:lnTo>
                  <a:lnTo>
                    <a:pt x="258839" y="496"/>
                  </a:lnTo>
                  <a:lnTo>
                    <a:pt x="252060" y="8573"/>
                  </a:lnTo>
                  <a:lnTo>
                    <a:pt x="240310" y="39101"/>
                  </a:lnTo>
                  <a:lnTo>
                    <a:pt x="234634" y="82797"/>
                  </a:lnTo>
                  <a:lnTo>
                    <a:pt x="235187" y="116883"/>
                  </a:lnTo>
                  <a:lnTo>
                    <a:pt x="238491" y="151083"/>
                  </a:lnTo>
                  <a:lnTo>
                    <a:pt x="251294" y="208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45"/>
            <p:cNvSpPr/>
            <p:nvPr>
              <p:custDataLst>
                <p:tags r:id="rId211"/>
              </p:custDataLst>
            </p:nvPr>
          </p:nvSpPr>
          <p:spPr>
            <a:xfrm>
              <a:off x="9264624" y="2256123"/>
              <a:ext cx="146077" cy="141087"/>
            </a:xfrm>
            <a:custGeom>
              <a:avLst/>
              <a:gdLst/>
              <a:ahLst/>
              <a:cxnLst/>
              <a:rect l="0" t="0" r="0" b="0"/>
              <a:pathLst>
                <a:path w="146077" h="141087">
                  <a:moveTo>
                    <a:pt x="107976" y="29877"/>
                  </a:moveTo>
                  <a:lnTo>
                    <a:pt x="107976" y="29877"/>
                  </a:lnTo>
                  <a:lnTo>
                    <a:pt x="107976" y="12048"/>
                  </a:lnTo>
                  <a:lnTo>
                    <a:pt x="104605" y="4447"/>
                  </a:lnTo>
                  <a:lnTo>
                    <a:pt x="102201" y="2340"/>
                  </a:lnTo>
                  <a:lnTo>
                    <a:pt x="95767" y="0"/>
                  </a:lnTo>
                  <a:lnTo>
                    <a:pt x="80840" y="2053"/>
                  </a:lnTo>
                  <a:lnTo>
                    <a:pt x="63011" y="10501"/>
                  </a:lnTo>
                  <a:lnTo>
                    <a:pt x="33660" y="41206"/>
                  </a:lnTo>
                  <a:lnTo>
                    <a:pt x="8630" y="81242"/>
                  </a:lnTo>
                  <a:lnTo>
                    <a:pt x="1027" y="100684"/>
                  </a:lnTo>
                  <a:lnTo>
                    <a:pt x="0" y="116380"/>
                  </a:lnTo>
                  <a:lnTo>
                    <a:pt x="2126" y="122823"/>
                  </a:lnTo>
                  <a:lnTo>
                    <a:pt x="10132" y="133746"/>
                  </a:lnTo>
                  <a:lnTo>
                    <a:pt x="20745" y="139541"/>
                  </a:lnTo>
                  <a:lnTo>
                    <a:pt x="26538" y="141086"/>
                  </a:lnTo>
                  <a:lnTo>
                    <a:pt x="42384" y="137159"/>
                  </a:lnTo>
                  <a:lnTo>
                    <a:pt x="59068" y="127652"/>
                  </a:lnTo>
                  <a:lnTo>
                    <a:pt x="89314" y="87107"/>
                  </a:lnTo>
                  <a:lnTo>
                    <a:pt x="97978" y="60161"/>
                  </a:lnTo>
                  <a:lnTo>
                    <a:pt x="101413" y="27027"/>
                  </a:lnTo>
                  <a:lnTo>
                    <a:pt x="101484" y="27271"/>
                  </a:lnTo>
                  <a:lnTo>
                    <a:pt x="104989" y="65078"/>
                  </a:lnTo>
                  <a:lnTo>
                    <a:pt x="113832" y="89539"/>
                  </a:lnTo>
                  <a:lnTo>
                    <a:pt x="121397" y="100608"/>
                  </a:lnTo>
                  <a:lnTo>
                    <a:pt x="129463" y="107174"/>
                  </a:lnTo>
                  <a:lnTo>
                    <a:pt x="146076" y="112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56"/>
          <p:cNvGrpSpPr/>
          <p:nvPr/>
        </p:nvGrpSpPr>
        <p:grpSpPr>
          <a:xfrm>
            <a:off x="10251547" y="2091458"/>
            <a:ext cx="899054" cy="416285"/>
            <a:chOff x="10251547" y="2091458"/>
            <a:chExt cx="899054" cy="416285"/>
          </a:xfrm>
        </p:grpSpPr>
        <p:sp>
          <p:nvSpPr>
            <p:cNvPr id="86" name="SMARTInkShape-246"/>
            <p:cNvSpPr/>
            <p:nvPr>
              <p:custDataLst>
                <p:tags r:id="rId207"/>
              </p:custDataLst>
            </p:nvPr>
          </p:nvSpPr>
          <p:spPr>
            <a:xfrm>
              <a:off x="10896600" y="2159000"/>
              <a:ext cx="254001" cy="19051"/>
            </a:xfrm>
            <a:custGeom>
              <a:avLst/>
              <a:gdLst/>
              <a:ahLst/>
              <a:cxnLst/>
              <a:rect l="0" t="0" r="0" b="0"/>
              <a:pathLst>
                <a:path w="254001" h="19051">
                  <a:moveTo>
                    <a:pt x="0" y="19050"/>
                  </a:moveTo>
                  <a:lnTo>
                    <a:pt x="0" y="19050"/>
                  </a:lnTo>
                  <a:lnTo>
                    <a:pt x="13484" y="12308"/>
                  </a:lnTo>
                  <a:lnTo>
                    <a:pt x="55579" y="8115"/>
                  </a:lnTo>
                  <a:lnTo>
                    <a:pt x="100431" y="5253"/>
                  </a:lnTo>
                  <a:lnTo>
                    <a:pt x="126220" y="3502"/>
                  </a:lnTo>
                  <a:lnTo>
                    <a:pt x="151880" y="2335"/>
                  </a:lnTo>
                  <a:lnTo>
                    <a:pt x="177454" y="1556"/>
                  </a:lnTo>
                  <a:lnTo>
                    <a:pt x="219978" y="692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47"/>
            <p:cNvSpPr/>
            <p:nvPr>
              <p:custDataLst>
                <p:tags r:id="rId208"/>
              </p:custDataLst>
            </p:nvPr>
          </p:nvSpPr>
          <p:spPr>
            <a:xfrm>
              <a:off x="10630719" y="2091458"/>
              <a:ext cx="469082" cy="283565"/>
            </a:xfrm>
            <a:custGeom>
              <a:avLst/>
              <a:gdLst/>
              <a:ahLst/>
              <a:cxnLst/>
              <a:rect l="0" t="0" r="0" b="0"/>
              <a:pathLst>
                <a:path w="469082" h="283565">
                  <a:moveTo>
                    <a:pt x="81731" y="194542"/>
                  </a:moveTo>
                  <a:lnTo>
                    <a:pt x="81731" y="194542"/>
                  </a:lnTo>
                  <a:lnTo>
                    <a:pt x="71618" y="191171"/>
                  </a:lnTo>
                  <a:lnTo>
                    <a:pt x="64772" y="185753"/>
                  </a:lnTo>
                  <a:lnTo>
                    <a:pt x="61959" y="182333"/>
                  </a:lnTo>
                  <a:lnTo>
                    <a:pt x="55069" y="178532"/>
                  </a:lnTo>
                  <a:lnTo>
                    <a:pt x="51257" y="177519"/>
                  </a:lnTo>
                  <a:lnTo>
                    <a:pt x="43257" y="178274"/>
                  </a:lnTo>
                  <a:lnTo>
                    <a:pt x="39149" y="179464"/>
                  </a:lnTo>
                  <a:lnTo>
                    <a:pt x="23252" y="191250"/>
                  </a:lnTo>
                  <a:lnTo>
                    <a:pt x="8508" y="211519"/>
                  </a:lnTo>
                  <a:lnTo>
                    <a:pt x="1944" y="235399"/>
                  </a:lnTo>
                  <a:lnTo>
                    <a:pt x="0" y="253606"/>
                  </a:lnTo>
                  <a:lnTo>
                    <a:pt x="1137" y="257907"/>
                  </a:lnTo>
                  <a:lnTo>
                    <a:pt x="6165" y="264567"/>
                  </a:lnTo>
                  <a:lnTo>
                    <a:pt x="10892" y="265920"/>
                  </a:lnTo>
                  <a:lnTo>
                    <a:pt x="23671" y="265541"/>
                  </a:lnTo>
                  <a:lnTo>
                    <a:pt x="34995" y="259258"/>
                  </a:lnTo>
                  <a:lnTo>
                    <a:pt x="63876" y="227865"/>
                  </a:lnTo>
                  <a:lnTo>
                    <a:pt x="86553" y="186385"/>
                  </a:lnTo>
                  <a:lnTo>
                    <a:pt x="101984" y="150935"/>
                  </a:lnTo>
                  <a:lnTo>
                    <a:pt x="116837" y="111661"/>
                  </a:lnTo>
                  <a:lnTo>
                    <a:pt x="128143" y="70687"/>
                  </a:lnTo>
                  <a:lnTo>
                    <a:pt x="135699" y="24808"/>
                  </a:lnTo>
                  <a:lnTo>
                    <a:pt x="137938" y="2355"/>
                  </a:lnTo>
                  <a:lnTo>
                    <a:pt x="137547" y="95"/>
                  </a:lnTo>
                  <a:lnTo>
                    <a:pt x="136580" y="0"/>
                  </a:lnTo>
                  <a:lnTo>
                    <a:pt x="135231" y="1347"/>
                  </a:lnTo>
                  <a:lnTo>
                    <a:pt x="122925" y="39702"/>
                  </a:lnTo>
                  <a:lnTo>
                    <a:pt x="112437" y="86183"/>
                  </a:lnTo>
                  <a:lnTo>
                    <a:pt x="109489" y="124040"/>
                  </a:lnTo>
                  <a:lnTo>
                    <a:pt x="110061" y="158739"/>
                  </a:lnTo>
                  <a:lnTo>
                    <a:pt x="112468" y="202278"/>
                  </a:lnTo>
                  <a:lnTo>
                    <a:pt x="112805" y="214516"/>
                  </a:lnTo>
                  <a:lnTo>
                    <a:pt x="115147" y="223380"/>
                  </a:lnTo>
                  <a:lnTo>
                    <a:pt x="123394" y="235111"/>
                  </a:lnTo>
                  <a:lnTo>
                    <a:pt x="132233" y="240795"/>
                  </a:lnTo>
                  <a:lnTo>
                    <a:pt x="136566" y="242310"/>
                  </a:lnTo>
                  <a:lnTo>
                    <a:pt x="150786" y="238350"/>
                  </a:lnTo>
                  <a:lnTo>
                    <a:pt x="174864" y="224220"/>
                  </a:lnTo>
                  <a:lnTo>
                    <a:pt x="188035" y="211966"/>
                  </a:lnTo>
                  <a:lnTo>
                    <a:pt x="201971" y="190611"/>
                  </a:lnTo>
                  <a:lnTo>
                    <a:pt x="205727" y="179624"/>
                  </a:lnTo>
                  <a:lnTo>
                    <a:pt x="205317" y="175425"/>
                  </a:lnTo>
                  <a:lnTo>
                    <a:pt x="203632" y="171920"/>
                  </a:lnTo>
                  <a:lnTo>
                    <a:pt x="201099" y="168877"/>
                  </a:lnTo>
                  <a:lnTo>
                    <a:pt x="196588" y="168965"/>
                  </a:lnTo>
                  <a:lnTo>
                    <a:pt x="184049" y="174708"/>
                  </a:lnTo>
                  <a:lnTo>
                    <a:pt x="164493" y="193212"/>
                  </a:lnTo>
                  <a:lnTo>
                    <a:pt x="152035" y="219940"/>
                  </a:lnTo>
                  <a:lnTo>
                    <a:pt x="150137" y="236169"/>
                  </a:lnTo>
                  <a:lnTo>
                    <a:pt x="152351" y="249732"/>
                  </a:lnTo>
                  <a:lnTo>
                    <a:pt x="158037" y="260463"/>
                  </a:lnTo>
                  <a:lnTo>
                    <a:pt x="161530" y="263890"/>
                  </a:lnTo>
                  <a:lnTo>
                    <a:pt x="169173" y="267696"/>
                  </a:lnTo>
                  <a:lnTo>
                    <a:pt x="172480" y="266595"/>
                  </a:lnTo>
                  <a:lnTo>
                    <a:pt x="200543" y="225883"/>
                  </a:lnTo>
                  <a:lnTo>
                    <a:pt x="207819" y="211656"/>
                  </a:lnTo>
                  <a:lnTo>
                    <a:pt x="211383" y="209204"/>
                  </a:lnTo>
                  <a:lnTo>
                    <a:pt x="212615" y="209255"/>
                  </a:lnTo>
                  <a:lnTo>
                    <a:pt x="213436" y="209995"/>
                  </a:lnTo>
                  <a:lnTo>
                    <a:pt x="215055" y="212699"/>
                  </a:lnTo>
                  <a:lnTo>
                    <a:pt x="229979" y="228456"/>
                  </a:lnTo>
                  <a:lnTo>
                    <a:pt x="233481" y="228440"/>
                  </a:lnTo>
                  <a:lnTo>
                    <a:pt x="243013" y="224660"/>
                  </a:lnTo>
                  <a:lnTo>
                    <a:pt x="287642" y="190470"/>
                  </a:lnTo>
                  <a:lnTo>
                    <a:pt x="315994" y="152962"/>
                  </a:lnTo>
                  <a:lnTo>
                    <a:pt x="336366" y="120323"/>
                  </a:lnTo>
                  <a:lnTo>
                    <a:pt x="356475" y="86767"/>
                  </a:lnTo>
                  <a:lnTo>
                    <a:pt x="381544" y="45487"/>
                  </a:lnTo>
                  <a:lnTo>
                    <a:pt x="396762" y="10057"/>
                  </a:lnTo>
                  <a:lnTo>
                    <a:pt x="396173" y="8758"/>
                  </a:lnTo>
                  <a:lnTo>
                    <a:pt x="394371" y="8597"/>
                  </a:lnTo>
                  <a:lnTo>
                    <a:pt x="391757" y="9195"/>
                  </a:lnTo>
                  <a:lnTo>
                    <a:pt x="377966" y="26892"/>
                  </a:lnTo>
                  <a:lnTo>
                    <a:pt x="360474" y="61220"/>
                  </a:lnTo>
                  <a:lnTo>
                    <a:pt x="350020" y="92249"/>
                  </a:lnTo>
                  <a:lnTo>
                    <a:pt x="340670" y="125795"/>
                  </a:lnTo>
                  <a:lnTo>
                    <a:pt x="329590" y="171037"/>
                  </a:lnTo>
                  <a:lnTo>
                    <a:pt x="331094" y="216762"/>
                  </a:lnTo>
                  <a:lnTo>
                    <a:pt x="332640" y="226289"/>
                  </a:lnTo>
                  <a:lnTo>
                    <a:pt x="336493" y="234051"/>
                  </a:lnTo>
                  <a:lnTo>
                    <a:pt x="348299" y="246438"/>
                  </a:lnTo>
                  <a:lnTo>
                    <a:pt x="362954" y="252885"/>
                  </a:lnTo>
                  <a:lnTo>
                    <a:pt x="370813" y="254604"/>
                  </a:lnTo>
                  <a:lnTo>
                    <a:pt x="387071" y="252751"/>
                  </a:lnTo>
                  <a:lnTo>
                    <a:pt x="395358" y="250281"/>
                  </a:lnTo>
                  <a:lnTo>
                    <a:pt x="408328" y="240011"/>
                  </a:lnTo>
                  <a:lnTo>
                    <a:pt x="421681" y="220244"/>
                  </a:lnTo>
                  <a:lnTo>
                    <a:pt x="426142" y="208082"/>
                  </a:lnTo>
                  <a:lnTo>
                    <a:pt x="425772" y="197973"/>
                  </a:lnTo>
                  <a:lnTo>
                    <a:pt x="423981" y="194007"/>
                  </a:lnTo>
                  <a:lnTo>
                    <a:pt x="418228" y="187719"/>
                  </a:lnTo>
                  <a:lnTo>
                    <a:pt x="414011" y="187171"/>
                  </a:lnTo>
                  <a:lnTo>
                    <a:pt x="403683" y="190325"/>
                  </a:lnTo>
                  <a:lnTo>
                    <a:pt x="385969" y="203405"/>
                  </a:lnTo>
                  <a:lnTo>
                    <a:pt x="377344" y="216590"/>
                  </a:lnTo>
                  <a:lnTo>
                    <a:pt x="370403" y="237999"/>
                  </a:lnTo>
                  <a:lnTo>
                    <a:pt x="369429" y="244680"/>
                  </a:lnTo>
                  <a:lnTo>
                    <a:pt x="372110" y="257748"/>
                  </a:lnTo>
                  <a:lnTo>
                    <a:pt x="374800" y="264196"/>
                  </a:lnTo>
                  <a:lnTo>
                    <a:pt x="387198" y="275123"/>
                  </a:lnTo>
                  <a:lnTo>
                    <a:pt x="395441" y="280013"/>
                  </a:lnTo>
                  <a:lnTo>
                    <a:pt x="414009" y="283564"/>
                  </a:lnTo>
                  <a:lnTo>
                    <a:pt x="433316" y="282085"/>
                  </a:lnTo>
                  <a:lnTo>
                    <a:pt x="469081" y="270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48"/>
            <p:cNvSpPr/>
            <p:nvPr>
              <p:custDataLst>
                <p:tags r:id="rId209"/>
              </p:custDataLst>
            </p:nvPr>
          </p:nvSpPr>
          <p:spPr>
            <a:xfrm>
              <a:off x="10251547" y="2256643"/>
              <a:ext cx="297660" cy="251100"/>
            </a:xfrm>
            <a:custGeom>
              <a:avLst/>
              <a:gdLst/>
              <a:ahLst/>
              <a:cxnLst/>
              <a:rect l="0" t="0" r="0" b="0"/>
              <a:pathLst>
                <a:path w="297660" h="251100">
                  <a:moveTo>
                    <a:pt x="10053" y="29357"/>
                  </a:moveTo>
                  <a:lnTo>
                    <a:pt x="10053" y="29357"/>
                  </a:lnTo>
                  <a:lnTo>
                    <a:pt x="10053" y="23890"/>
                  </a:lnTo>
                  <a:lnTo>
                    <a:pt x="8641" y="46146"/>
                  </a:lnTo>
                  <a:lnTo>
                    <a:pt x="0" y="86687"/>
                  </a:lnTo>
                  <a:lnTo>
                    <a:pt x="1247" y="125505"/>
                  </a:lnTo>
                  <a:lnTo>
                    <a:pt x="6346" y="145020"/>
                  </a:lnTo>
                  <a:lnTo>
                    <a:pt x="9699" y="148094"/>
                  </a:lnTo>
                  <a:lnTo>
                    <a:pt x="14050" y="149437"/>
                  </a:lnTo>
                  <a:lnTo>
                    <a:pt x="19068" y="149627"/>
                  </a:lnTo>
                  <a:lnTo>
                    <a:pt x="30287" y="144194"/>
                  </a:lnTo>
                  <a:lnTo>
                    <a:pt x="42329" y="133312"/>
                  </a:lnTo>
                  <a:lnTo>
                    <a:pt x="59598" y="108058"/>
                  </a:lnTo>
                  <a:lnTo>
                    <a:pt x="78435" y="64374"/>
                  </a:lnTo>
                  <a:lnTo>
                    <a:pt x="78923" y="64696"/>
                  </a:lnTo>
                  <a:lnTo>
                    <a:pt x="84946" y="106714"/>
                  </a:lnTo>
                  <a:lnTo>
                    <a:pt x="91432" y="128399"/>
                  </a:lnTo>
                  <a:lnTo>
                    <a:pt x="98198" y="139463"/>
                  </a:lnTo>
                  <a:lnTo>
                    <a:pt x="107789" y="147202"/>
                  </a:lnTo>
                  <a:lnTo>
                    <a:pt x="113311" y="150254"/>
                  </a:lnTo>
                  <a:lnTo>
                    <a:pt x="119814" y="150877"/>
                  </a:lnTo>
                  <a:lnTo>
                    <a:pt x="134566" y="147807"/>
                  </a:lnTo>
                  <a:lnTo>
                    <a:pt x="148648" y="137975"/>
                  </a:lnTo>
                  <a:lnTo>
                    <a:pt x="166594" y="116574"/>
                  </a:lnTo>
                  <a:lnTo>
                    <a:pt x="189469" y="71101"/>
                  </a:lnTo>
                  <a:lnTo>
                    <a:pt x="192800" y="64068"/>
                  </a:lnTo>
                  <a:lnTo>
                    <a:pt x="193267" y="64492"/>
                  </a:lnTo>
                  <a:lnTo>
                    <a:pt x="193788" y="68726"/>
                  </a:lnTo>
                  <a:lnTo>
                    <a:pt x="185328" y="115456"/>
                  </a:lnTo>
                  <a:lnTo>
                    <a:pt x="179266" y="154430"/>
                  </a:lnTo>
                  <a:lnTo>
                    <a:pt x="176371" y="193886"/>
                  </a:lnTo>
                  <a:lnTo>
                    <a:pt x="180340" y="240304"/>
                  </a:lnTo>
                  <a:lnTo>
                    <a:pt x="181158" y="250845"/>
                  </a:lnTo>
                  <a:lnTo>
                    <a:pt x="181273" y="251099"/>
                  </a:lnTo>
                  <a:lnTo>
                    <a:pt x="198095" y="206828"/>
                  </a:lnTo>
                  <a:lnTo>
                    <a:pt x="215112" y="161590"/>
                  </a:lnTo>
                  <a:lnTo>
                    <a:pt x="229836" y="121523"/>
                  </a:lnTo>
                  <a:lnTo>
                    <a:pt x="243906" y="81609"/>
                  </a:lnTo>
                  <a:lnTo>
                    <a:pt x="257216" y="46230"/>
                  </a:lnTo>
                  <a:lnTo>
                    <a:pt x="275903" y="12563"/>
                  </a:lnTo>
                  <a:lnTo>
                    <a:pt x="286018" y="1197"/>
                  </a:lnTo>
                  <a:lnTo>
                    <a:pt x="289986" y="0"/>
                  </a:lnTo>
                  <a:lnTo>
                    <a:pt x="293336" y="1319"/>
                  </a:lnTo>
                  <a:lnTo>
                    <a:pt x="296275" y="4315"/>
                  </a:lnTo>
                  <a:lnTo>
                    <a:pt x="297659" y="17051"/>
                  </a:lnTo>
                  <a:lnTo>
                    <a:pt x="292799" y="57343"/>
                  </a:lnTo>
                  <a:lnTo>
                    <a:pt x="275610" y="95223"/>
                  </a:lnTo>
                  <a:lnTo>
                    <a:pt x="261519" y="115665"/>
                  </a:lnTo>
                  <a:lnTo>
                    <a:pt x="245663" y="126113"/>
                  </a:lnTo>
                  <a:lnTo>
                    <a:pt x="232303" y="130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57"/>
          <p:cNvGrpSpPr/>
          <p:nvPr/>
        </p:nvGrpSpPr>
        <p:grpSpPr>
          <a:xfrm>
            <a:off x="5127429" y="1337543"/>
            <a:ext cx="644722" cy="50129"/>
            <a:chOff x="5127429" y="1337543"/>
            <a:chExt cx="644722" cy="50129"/>
          </a:xfrm>
        </p:grpSpPr>
        <p:sp>
          <p:nvSpPr>
            <p:cNvPr id="90" name="SMARTInkShape-249"/>
            <p:cNvSpPr/>
            <p:nvPr>
              <p:custDataLst>
                <p:tags r:id="rId205"/>
              </p:custDataLst>
            </p:nvPr>
          </p:nvSpPr>
          <p:spPr>
            <a:xfrm>
              <a:off x="5234576" y="1339850"/>
              <a:ext cx="524875" cy="47822"/>
            </a:xfrm>
            <a:custGeom>
              <a:avLst/>
              <a:gdLst/>
              <a:ahLst/>
              <a:cxnLst/>
              <a:rect l="0" t="0" r="0" b="0"/>
              <a:pathLst>
                <a:path w="524875" h="47822">
                  <a:moveTo>
                    <a:pt x="124824" y="44450"/>
                  </a:moveTo>
                  <a:lnTo>
                    <a:pt x="124824" y="44450"/>
                  </a:lnTo>
                  <a:lnTo>
                    <a:pt x="87195" y="46331"/>
                  </a:lnTo>
                  <a:lnTo>
                    <a:pt x="57404" y="47821"/>
                  </a:lnTo>
                  <a:lnTo>
                    <a:pt x="18660" y="47594"/>
                  </a:lnTo>
                  <a:lnTo>
                    <a:pt x="29" y="45142"/>
                  </a:lnTo>
                  <a:lnTo>
                    <a:pt x="0" y="43500"/>
                  </a:lnTo>
                  <a:lnTo>
                    <a:pt x="3508" y="41700"/>
                  </a:lnTo>
                  <a:lnTo>
                    <a:pt x="43153" y="34056"/>
                  </a:lnTo>
                  <a:lnTo>
                    <a:pt x="72493" y="29054"/>
                  </a:lnTo>
                  <a:lnTo>
                    <a:pt x="113220" y="23603"/>
                  </a:lnTo>
                  <a:lnTo>
                    <a:pt x="161539" y="17852"/>
                  </a:lnTo>
                  <a:lnTo>
                    <a:pt x="214917" y="11901"/>
                  </a:lnTo>
                  <a:lnTo>
                    <a:pt x="273081" y="7934"/>
                  </a:lnTo>
                  <a:lnTo>
                    <a:pt x="334434" y="5289"/>
                  </a:lnTo>
                  <a:lnTo>
                    <a:pt x="397914" y="3526"/>
                  </a:lnTo>
                  <a:lnTo>
                    <a:pt x="440234" y="2351"/>
                  </a:lnTo>
                  <a:lnTo>
                    <a:pt x="5248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50"/>
            <p:cNvSpPr/>
            <p:nvPr>
              <p:custDataLst>
                <p:tags r:id="rId206"/>
              </p:custDataLst>
            </p:nvPr>
          </p:nvSpPr>
          <p:spPr>
            <a:xfrm>
              <a:off x="5127429" y="1337543"/>
              <a:ext cx="644722" cy="21358"/>
            </a:xfrm>
            <a:custGeom>
              <a:avLst/>
              <a:gdLst/>
              <a:ahLst/>
              <a:cxnLst/>
              <a:rect l="0" t="0" r="0" b="0"/>
              <a:pathLst>
                <a:path w="644722" h="21358">
                  <a:moveTo>
                    <a:pt x="3371" y="21357"/>
                  </a:moveTo>
                  <a:lnTo>
                    <a:pt x="3371" y="21357"/>
                  </a:lnTo>
                  <a:lnTo>
                    <a:pt x="0" y="21357"/>
                  </a:lnTo>
                  <a:lnTo>
                    <a:pt x="38832" y="19475"/>
                  </a:lnTo>
                  <a:lnTo>
                    <a:pt x="60878" y="17986"/>
                  </a:lnTo>
                  <a:lnTo>
                    <a:pt x="90392" y="15582"/>
                  </a:lnTo>
                  <a:lnTo>
                    <a:pt x="124885" y="12568"/>
                  </a:lnTo>
                  <a:lnTo>
                    <a:pt x="162697" y="9148"/>
                  </a:lnTo>
                  <a:lnTo>
                    <a:pt x="205544" y="6162"/>
                  </a:lnTo>
                  <a:lnTo>
                    <a:pt x="251747" y="3466"/>
                  </a:lnTo>
                  <a:lnTo>
                    <a:pt x="300189" y="963"/>
                  </a:lnTo>
                  <a:lnTo>
                    <a:pt x="349416" y="0"/>
                  </a:lnTo>
                  <a:lnTo>
                    <a:pt x="399168" y="63"/>
                  </a:lnTo>
                  <a:lnTo>
                    <a:pt x="449269" y="811"/>
                  </a:lnTo>
                  <a:lnTo>
                    <a:pt x="493253" y="2721"/>
                  </a:lnTo>
                  <a:lnTo>
                    <a:pt x="533158" y="5405"/>
                  </a:lnTo>
                  <a:lnTo>
                    <a:pt x="570346" y="8606"/>
                  </a:lnTo>
                  <a:lnTo>
                    <a:pt x="644721" y="15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58"/>
          <p:cNvGrpSpPr/>
          <p:nvPr/>
        </p:nvGrpSpPr>
        <p:grpSpPr>
          <a:xfrm>
            <a:off x="3490090" y="2754294"/>
            <a:ext cx="1056511" cy="434746"/>
            <a:chOff x="3490090" y="2754294"/>
            <a:chExt cx="1056511" cy="434746"/>
          </a:xfrm>
        </p:grpSpPr>
        <p:sp>
          <p:nvSpPr>
            <p:cNvPr id="93" name="SMARTInkShape-251"/>
            <p:cNvSpPr/>
            <p:nvPr>
              <p:custDataLst>
                <p:tags r:id="rId194"/>
              </p:custDataLst>
            </p:nvPr>
          </p:nvSpPr>
          <p:spPr>
            <a:xfrm>
              <a:off x="4432300" y="2890133"/>
              <a:ext cx="114301" cy="103839"/>
            </a:xfrm>
            <a:custGeom>
              <a:avLst/>
              <a:gdLst/>
              <a:ahLst/>
              <a:cxnLst/>
              <a:rect l="0" t="0" r="0" b="0"/>
              <a:pathLst>
                <a:path w="114301" h="103839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7" y="441"/>
                  </a:lnTo>
                  <a:lnTo>
                    <a:pt x="8838" y="0"/>
                  </a:lnTo>
                  <a:lnTo>
                    <a:pt x="10831" y="411"/>
                  </a:lnTo>
                  <a:lnTo>
                    <a:pt x="14927" y="2750"/>
                  </a:lnTo>
                  <a:lnTo>
                    <a:pt x="24570" y="11404"/>
                  </a:lnTo>
                  <a:lnTo>
                    <a:pt x="39765" y="37109"/>
                  </a:lnTo>
                  <a:lnTo>
                    <a:pt x="52579" y="77698"/>
                  </a:lnTo>
                  <a:lnTo>
                    <a:pt x="53237" y="90722"/>
                  </a:lnTo>
                  <a:lnTo>
                    <a:pt x="51177" y="99803"/>
                  </a:lnTo>
                  <a:lnTo>
                    <a:pt x="49640" y="102224"/>
                  </a:lnTo>
                  <a:lnTo>
                    <a:pt x="47910" y="103838"/>
                  </a:lnTo>
                  <a:lnTo>
                    <a:pt x="46757" y="103503"/>
                  </a:lnTo>
                  <a:lnTo>
                    <a:pt x="45988" y="101869"/>
                  </a:lnTo>
                  <a:lnTo>
                    <a:pt x="44753" y="89107"/>
                  </a:lnTo>
                  <a:lnTo>
                    <a:pt x="51282" y="67016"/>
                  </a:lnTo>
                  <a:lnTo>
                    <a:pt x="68895" y="41500"/>
                  </a:lnTo>
                  <a:lnTo>
                    <a:pt x="11430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52"/>
            <p:cNvSpPr/>
            <p:nvPr>
              <p:custDataLst>
                <p:tags r:id="rId195"/>
              </p:custDataLst>
            </p:nvPr>
          </p:nvSpPr>
          <p:spPr>
            <a:xfrm>
              <a:off x="4382523" y="2883783"/>
              <a:ext cx="49778" cy="101642"/>
            </a:xfrm>
            <a:custGeom>
              <a:avLst/>
              <a:gdLst/>
              <a:ahLst/>
              <a:cxnLst/>
              <a:rect l="0" t="0" r="0" b="0"/>
              <a:pathLst>
                <a:path w="49778" h="101642">
                  <a:moveTo>
                    <a:pt x="43427" y="5467"/>
                  </a:moveTo>
                  <a:lnTo>
                    <a:pt x="43427" y="5467"/>
                  </a:lnTo>
                  <a:lnTo>
                    <a:pt x="43427" y="2096"/>
                  </a:lnTo>
                  <a:lnTo>
                    <a:pt x="42016" y="1103"/>
                  </a:lnTo>
                  <a:lnTo>
                    <a:pt x="36685" y="0"/>
                  </a:lnTo>
                  <a:lnTo>
                    <a:pt x="25750" y="2750"/>
                  </a:lnTo>
                  <a:lnTo>
                    <a:pt x="17697" y="11785"/>
                  </a:lnTo>
                  <a:lnTo>
                    <a:pt x="7110" y="32739"/>
                  </a:lnTo>
                  <a:lnTo>
                    <a:pt x="1387" y="56821"/>
                  </a:lnTo>
                  <a:lnTo>
                    <a:pt x="0" y="92193"/>
                  </a:lnTo>
                  <a:lnTo>
                    <a:pt x="2489" y="99986"/>
                  </a:lnTo>
                  <a:lnTo>
                    <a:pt x="5551" y="101641"/>
                  </a:lnTo>
                  <a:lnTo>
                    <a:pt x="14599" y="101598"/>
                  </a:lnTo>
                  <a:lnTo>
                    <a:pt x="23794" y="97346"/>
                  </a:lnTo>
                  <a:lnTo>
                    <a:pt x="31879" y="90752"/>
                  </a:lnTo>
                  <a:lnTo>
                    <a:pt x="40397" y="78401"/>
                  </a:lnTo>
                  <a:lnTo>
                    <a:pt x="47715" y="57503"/>
                  </a:lnTo>
                  <a:lnTo>
                    <a:pt x="49777" y="43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53"/>
            <p:cNvSpPr/>
            <p:nvPr>
              <p:custDataLst>
                <p:tags r:id="rId196"/>
              </p:custDataLst>
            </p:nvPr>
          </p:nvSpPr>
          <p:spPr>
            <a:xfrm>
              <a:off x="4343400" y="280670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0" y="38100"/>
                  </a:moveTo>
                  <a:lnTo>
                    <a:pt x="0" y="38100"/>
                  </a:lnTo>
                  <a:lnTo>
                    <a:pt x="0" y="7392"/>
                  </a:lnTo>
                  <a:lnTo>
                    <a:pt x="705" y="4928"/>
                  </a:lnTo>
                  <a:lnTo>
                    <a:pt x="1881" y="3285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54"/>
            <p:cNvSpPr/>
            <p:nvPr>
              <p:custDataLst>
                <p:tags r:id="rId197"/>
              </p:custDataLst>
            </p:nvPr>
          </p:nvSpPr>
          <p:spPr>
            <a:xfrm>
              <a:off x="4318000" y="28892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0"/>
                  </a:moveTo>
                  <a:lnTo>
                    <a:pt x="12700" y="0"/>
                  </a:lnTo>
                  <a:lnTo>
                    <a:pt x="3862" y="24419"/>
                  </a:lnTo>
                  <a:lnTo>
                    <a:pt x="508" y="63928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55"/>
            <p:cNvSpPr/>
            <p:nvPr>
              <p:custDataLst>
                <p:tags r:id="rId198"/>
              </p:custDataLst>
            </p:nvPr>
          </p:nvSpPr>
          <p:spPr>
            <a:xfrm>
              <a:off x="4185533" y="2870200"/>
              <a:ext cx="81668" cy="132918"/>
            </a:xfrm>
            <a:custGeom>
              <a:avLst/>
              <a:gdLst/>
              <a:ahLst/>
              <a:cxnLst/>
              <a:rect l="0" t="0" r="0" b="0"/>
              <a:pathLst>
                <a:path w="81668" h="132918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31334" y="44444"/>
                  </a:lnTo>
                  <a:lnTo>
                    <a:pt x="43784" y="72514"/>
                  </a:lnTo>
                  <a:lnTo>
                    <a:pt x="47191" y="90319"/>
                  </a:lnTo>
                  <a:lnTo>
                    <a:pt x="44942" y="107640"/>
                  </a:lnTo>
                  <a:lnTo>
                    <a:pt x="39239" y="122629"/>
                  </a:lnTo>
                  <a:lnTo>
                    <a:pt x="32001" y="131643"/>
                  </a:lnTo>
                  <a:lnTo>
                    <a:pt x="28095" y="132917"/>
                  </a:lnTo>
                  <a:lnTo>
                    <a:pt x="24080" y="132356"/>
                  </a:lnTo>
                  <a:lnTo>
                    <a:pt x="19992" y="130571"/>
                  </a:lnTo>
                  <a:lnTo>
                    <a:pt x="17267" y="127264"/>
                  </a:lnTo>
                  <a:lnTo>
                    <a:pt x="14240" y="117945"/>
                  </a:lnTo>
                  <a:lnTo>
                    <a:pt x="12535" y="97427"/>
                  </a:lnTo>
                  <a:lnTo>
                    <a:pt x="18772" y="73474"/>
                  </a:lnTo>
                  <a:lnTo>
                    <a:pt x="36298" y="51874"/>
                  </a:lnTo>
                  <a:lnTo>
                    <a:pt x="58071" y="35751"/>
                  </a:lnTo>
                  <a:lnTo>
                    <a:pt x="81667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56"/>
            <p:cNvSpPr/>
            <p:nvPr>
              <p:custDataLst>
                <p:tags r:id="rId199"/>
              </p:custDataLst>
            </p:nvPr>
          </p:nvSpPr>
          <p:spPr>
            <a:xfrm>
              <a:off x="4044737" y="2866598"/>
              <a:ext cx="82764" cy="115054"/>
            </a:xfrm>
            <a:custGeom>
              <a:avLst/>
              <a:gdLst/>
              <a:ahLst/>
              <a:cxnLst/>
              <a:rect l="0" t="0" r="0" b="0"/>
              <a:pathLst>
                <a:path w="82764" h="115054">
                  <a:moveTo>
                    <a:pt x="213" y="41702"/>
                  </a:moveTo>
                  <a:lnTo>
                    <a:pt x="213" y="41702"/>
                  </a:lnTo>
                  <a:lnTo>
                    <a:pt x="213" y="50540"/>
                  </a:lnTo>
                  <a:lnTo>
                    <a:pt x="1624" y="51828"/>
                  </a:lnTo>
                  <a:lnTo>
                    <a:pt x="6955" y="53257"/>
                  </a:lnTo>
                  <a:lnTo>
                    <a:pt x="15909" y="50130"/>
                  </a:lnTo>
                  <a:lnTo>
                    <a:pt x="63006" y="21148"/>
                  </a:lnTo>
                  <a:lnTo>
                    <a:pt x="70454" y="11165"/>
                  </a:lnTo>
                  <a:lnTo>
                    <a:pt x="72441" y="6527"/>
                  </a:lnTo>
                  <a:lnTo>
                    <a:pt x="72354" y="3436"/>
                  </a:lnTo>
                  <a:lnTo>
                    <a:pt x="70885" y="1375"/>
                  </a:lnTo>
                  <a:lnTo>
                    <a:pt x="68494" y="0"/>
                  </a:lnTo>
                  <a:lnTo>
                    <a:pt x="58312" y="2236"/>
                  </a:lnTo>
                  <a:lnTo>
                    <a:pt x="44379" y="9345"/>
                  </a:lnTo>
                  <a:lnTo>
                    <a:pt x="22079" y="29214"/>
                  </a:lnTo>
                  <a:lnTo>
                    <a:pt x="6613" y="53681"/>
                  </a:lnTo>
                  <a:lnTo>
                    <a:pt x="0" y="72896"/>
                  </a:lnTo>
                  <a:lnTo>
                    <a:pt x="353" y="89433"/>
                  </a:lnTo>
                  <a:lnTo>
                    <a:pt x="2423" y="96806"/>
                  </a:lnTo>
                  <a:lnTo>
                    <a:pt x="5920" y="102427"/>
                  </a:lnTo>
                  <a:lnTo>
                    <a:pt x="15449" y="110554"/>
                  </a:lnTo>
                  <a:lnTo>
                    <a:pt x="28621" y="114636"/>
                  </a:lnTo>
                  <a:lnTo>
                    <a:pt x="53786" y="115053"/>
                  </a:lnTo>
                  <a:lnTo>
                    <a:pt x="82763" y="111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57"/>
            <p:cNvSpPr/>
            <p:nvPr>
              <p:custDataLst>
                <p:tags r:id="rId200"/>
              </p:custDataLst>
            </p:nvPr>
          </p:nvSpPr>
          <p:spPr>
            <a:xfrm>
              <a:off x="3876148" y="2870200"/>
              <a:ext cx="111653" cy="31751"/>
            </a:xfrm>
            <a:custGeom>
              <a:avLst/>
              <a:gdLst/>
              <a:ahLst/>
              <a:cxnLst/>
              <a:rect l="0" t="0" r="0" b="0"/>
              <a:pathLst>
                <a:path w="111653" h="31751">
                  <a:moveTo>
                    <a:pt x="16402" y="31750"/>
                  </a:moveTo>
                  <a:lnTo>
                    <a:pt x="16402" y="31750"/>
                  </a:lnTo>
                  <a:lnTo>
                    <a:pt x="6289" y="31750"/>
                  </a:lnTo>
                  <a:lnTo>
                    <a:pt x="3310" y="31044"/>
                  </a:lnTo>
                  <a:lnTo>
                    <a:pt x="1324" y="29868"/>
                  </a:lnTo>
                  <a:lnTo>
                    <a:pt x="0" y="28379"/>
                  </a:lnTo>
                  <a:lnTo>
                    <a:pt x="528" y="27386"/>
                  </a:lnTo>
                  <a:lnTo>
                    <a:pt x="43908" y="18609"/>
                  </a:lnTo>
                  <a:lnTo>
                    <a:pt x="87922" y="7125"/>
                  </a:lnTo>
                  <a:lnTo>
                    <a:pt x="1116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58"/>
            <p:cNvSpPr/>
            <p:nvPr>
              <p:custDataLst>
                <p:tags r:id="rId201"/>
              </p:custDataLst>
            </p:nvPr>
          </p:nvSpPr>
          <p:spPr>
            <a:xfrm>
              <a:off x="3906754" y="2754294"/>
              <a:ext cx="74697" cy="258248"/>
            </a:xfrm>
            <a:custGeom>
              <a:avLst/>
              <a:gdLst/>
              <a:ahLst/>
              <a:cxnLst/>
              <a:rect l="0" t="0" r="0" b="0"/>
              <a:pathLst>
                <a:path w="74697" h="258248">
                  <a:moveTo>
                    <a:pt x="36596" y="14306"/>
                  </a:moveTo>
                  <a:lnTo>
                    <a:pt x="36596" y="14306"/>
                  </a:lnTo>
                  <a:lnTo>
                    <a:pt x="31570" y="2373"/>
                  </a:lnTo>
                  <a:lnTo>
                    <a:pt x="31129" y="0"/>
                  </a:lnTo>
                  <a:lnTo>
                    <a:pt x="30129" y="1241"/>
                  </a:lnTo>
                  <a:lnTo>
                    <a:pt x="18114" y="41139"/>
                  </a:lnTo>
                  <a:lnTo>
                    <a:pt x="13246" y="84972"/>
                  </a:lnTo>
                  <a:lnTo>
                    <a:pt x="10226" y="119091"/>
                  </a:lnTo>
                  <a:lnTo>
                    <a:pt x="6531" y="154716"/>
                  </a:lnTo>
                  <a:lnTo>
                    <a:pt x="2538" y="189364"/>
                  </a:lnTo>
                  <a:lnTo>
                    <a:pt x="0" y="235910"/>
                  </a:lnTo>
                  <a:lnTo>
                    <a:pt x="2222" y="249439"/>
                  </a:lnTo>
                  <a:lnTo>
                    <a:pt x="5213" y="253612"/>
                  </a:lnTo>
                  <a:lnTo>
                    <a:pt x="9324" y="256393"/>
                  </a:lnTo>
                  <a:lnTo>
                    <a:pt x="14181" y="258247"/>
                  </a:lnTo>
                  <a:lnTo>
                    <a:pt x="19536" y="258072"/>
                  </a:lnTo>
                  <a:lnTo>
                    <a:pt x="31130" y="254115"/>
                  </a:lnTo>
                  <a:lnTo>
                    <a:pt x="49558" y="240583"/>
                  </a:lnTo>
                  <a:lnTo>
                    <a:pt x="74696" y="211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59"/>
            <p:cNvSpPr/>
            <p:nvPr>
              <p:custDataLst>
                <p:tags r:id="rId202"/>
              </p:custDataLst>
            </p:nvPr>
          </p:nvSpPr>
          <p:spPr>
            <a:xfrm>
              <a:off x="3762005" y="2890395"/>
              <a:ext cx="54346" cy="135676"/>
            </a:xfrm>
            <a:custGeom>
              <a:avLst/>
              <a:gdLst/>
              <a:ahLst/>
              <a:cxnLst/>
              <a:rect l="0" t="0" r="0" b="0"/>
              <a:pathLst>
                <a:path w="54346" h="135676">
                  <a:moveTo>
                    <a:pt x="54345" y="11555"/>
                  </a:moveTo>
                  <a:lnTo>
                    <a:pt x="54345" y="11555"/>
                  </a:lnTo>
                  <a:lnTo>
                    <a:pt x="50974" y="8184"/>
                  </a:lnTo>
                  <a:lnTo>
                    <a:pt x="38765" y="2717"/>
                  </a:lnTo>
                  <a:lnTo>
                    <a:pt x="21742" y="0"/>
                  </a:lnTo>
                  <a:lnTo>
                    <a:pt x="11397" y="3127"/>
                  </a:lnTo>
                  <a:lnTo>
                    <a:pt x="6663" y="5936"/>
                  </a:lnTo>
                  <a:lnTo>
                    <a:pt x="3507" y="9925"/>
                  </a:lnTo>
                  <a:lnTo>
                    <a:pt x="0" y="20003"/>
                  </a:lnTo>
                  <a:lnTo>
                    <a:pt x="2205" y="31537"/>
                  </a:lnTo>
                  <a:lnTo>
                    <a:pt x="8594" y="43719"/>
                  </a:lnTo>
                  <a:lnTo>
                    <a:pt x="46409" y="87779"/>
                  </a:lnTo>
                  <a:lnTo>
                    <a:pt x="51171" y="94121"/>
                  </a:lnTo>
                  <a:lnTo>
                    <a:pt x="52934" y="100466"/>
                  </a:lnTo>
                  <a:lnTo>
                    <a:pt x="51131" y="113160"/>
                  </a:lnTo>
                  <a:lnTo>
                    <a:pt x="45553" y="128836"/>
                  </a:lnTo>
                  <a:lnTo>
                    <a:pt x="42839" y="132076"/>
                  </a:lnTo>
                  <a:lnTo>
                    <a:pt x="36061" y="135675"/>
                  </a:lnTo>
                  <a:lnTo>
                    <a:pt x="28345" y="135393"/>
                  </a:lnTo>
                  <a:lnTo>
                    <a:pt x="24311" y="134331"/>
                  </a:lnTo>
                  <a:lnTo>
                    <a:pt x="17948" y="129387"/>
                  </a:lnTo>
                  <a:lnTo>
                    <a:pt x="9895" y="119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60"/>
            <p:cNvSpPr/>
            <p:nvPr>
              <p:custDataLst>
                <p:tags r:id="rId203"/>
              </p:custDataLst>
            </p:nvPr>
          </p:nvSpPr>
          <p:spPr>
            <a:xfrm>
              <a:off x="3625540" y="2923281"/>
              <a:ext cx="111284" cy="121385"/>
            </a:xfrm>
            <a:custGeom>
              <a:avLst/>
              <a:gdLst/>
              <a:ahLst/>
              <a:cxnLst/>
              <a:rect l="0" t="0" r="0" b="0"/>
              <a:pathLst>
                <a:path w="111284" h="121385">
                  <a:moveTo>
                    <a:pt x="101910" y="29469"/>
                  </a:moveTo>
                  <a:lnTo>
                    <a:pt x="101910" y="29469"/>
                  </a:lnTo>
                  <a:lnTo>
                    <a:pt x="55959" y="6287"/>
                  </a:lnTo>
                  <a:lnTo>
                    <a:pt x="47150" y="1997"/>
                  </a:lnTo>
                  <a:lnTo>
                    <a:pt x="38532" y="1502"/>
                  </a:lnTo>
                  <a:lnTo>
                    <a:pt x="34258" y="2357"/>
                  </a:lnTo>
                  <a:lnTo>
                    <a:pt x="18129" y="13675"/>
                  </a:lnTo>
                  <a:lnTo>
                    <a:pt x="3316" y="37176"/>
                  </a:lnTo>
                  <a:lnTo>
                    <a:pt x="0" y="56413"/>
                  </a:lnTo>
                  <a:lnTo>
                    <a:pt x="1583" y="76016"/>
                  </a:lnTo>
                  <a:lnTo>
                    <a:pt x="6991" y="94136"/>
                  </a:lnTo>
                  <a:lnTo>
                    <a:pt x="19742" y="107834"/>
                  </a:lnTo>
                  <a:lnTo>
                    <a:pt x="37169" y="117215"/>
                  </a:lnTo>
                  <a:lnTo>
                    <a:pt x="56673" y="121384"/>
                  </a:lnTo>
                  <a:lnTo>
                    <a:pt x="75219" y="117592"/>
                  </a:lnTo>
                  <a:lnTo>
                    <a:pt x="91459" y="108146"/>
                  </a:lnTo>
                  <a:lnTo>
                    <a:pt x="103380" y="94540"/>
                  </a:lnTo>
                  <a:lnTo>
                    <a:pt x="109619" y="79086"/>
                  </a:lnTo>
                  <a:lnTo>
                    <a:pt x="111283" y="71013"/>
                  </a:lnTo>
                  <a:lnTo>
                    <a:pt x="109368" y="54518"/>
                  </a:lnTo>
                  <a:lnTo>
                    <a:pt x="98475" y="29365"/>
                  </a:lnTo>
                  <a:lnTo>
                    <a:pt x="93270" y="20933"/>
                  </a:lnTo>
                  <a:lnTo>
                    <a:pt x="79961" y="9683"/>
                  </a:lnTo>
                  <a:lnTo>
                    <a:pt x="60364" y="1264"/>
                  </a:lnTo>
                  <a:lnTo>
                    <a:pt x="51695" y="0"/>
                  </a:lnTo>
                  <a:lnTo>
                    <a:pt x="49383" y="651"/>
                  </a:lnTo>
                  <a:lnTo>
                    <a:pt x="44760" y="40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61"/>
            <p:cNvSpPr/>
            <p:nvPr>
              <p:custDataLst>
                <p:tags r:id="rId204"/>
              </p:custDataLst>
            </p:nvPr>
          </p:nvSpPr>
          <p:spPr>
            <a:xfrm>
              <a:off x="3490090" y="2883755"/>
              <a:ext cx="120906" cy="305285"/>
            </a:xfrm>
            <a:custGeom>
              <a:avLst/>
              <a:gdLst/>
              <a:ahLst/>
              <a:cxnLst/>
              <a:rect l="0" t="0" r="0" b="0"/>
              <a:pathLst>
                <a:path w="120906" h="305285">
                  <a:moveTo>
                    <a:pt x="2410" y="164245"/>
                  </a:moveTo>
                  <a:lnTo>
                    <a:pt x="2410" y="164245"/>
                  </a:lnTo>
                  <a:lnTo>
                    <a:pt x="7479" y="202222"/>
                  </a:lnTo>
                  <a:lnTo>
                    <a:pt x="13965" y="242824"/>
                  </a:lnTo>
                  <a:lnTo>
                    <a:pt x="18104" y="284929"/>
                  </a:lnTo>
                  <a:lnTo>
                    <a:pt x="15701" y="305284"/>
                  </a:lnTo>
                  <a:lnTo>
                    <a:pt x="14798" y="304838"/>
                  </a:lnTo>
                  <a:lnTo>
                    <a:pt x="11914" y="298697"/>
                  </a:lnTo>
                  <a:lnTo>
                    <a:pt x="16083" y="253926"/>
                  </a:lnTo>
                  <a:lnTo>
                    <a:pt x="21748" y="207750"/>
                  </a:lnTo>
                  <a:lnTo>
                    <a:pt x="25821" y="168764"/>
                  </a:lnTo>
                  <a:lnTo>
                    <a:pt x="29984" y="125566"/>
                  </a:lnTo>
                  <a:lnTo>
                    <a:pt x="36067" y="86142"/>
                  </a:lnTo>
                  <a:lnTo>
                    <a:pt x="49306" y="39738"/>
                  </a:lnTo>
                  <a:lnTo>
                    <a:pt x="64753" y="13760"/>
                  </a:lnTo>
                  <a:lnTo>
                    <a:pt x="73862" y="5640"/>
                  </a:lnTo>
                  <a:lnTo>
                    <a:pt x="82615" y="2032"/>
                  </a:lnTo>
                  <a:lnTo>
                    <a:pt x="102217" y="0"/>
                  </a:lnTo>
                  <a:lnTo>
                    <a:pt x="107754" y="3243"/>
                  </a:lnTo>
                  <a:lnTo>
                    <a:pt x="115786" y="16253"/>
                  </a:lnTo>
                  <a:lnTo>
                    <a:pt x="120905" y="43412"/>
                  </a:lnTo>
                  <a:lnTo>
                    <a:pt x="119050" y="70430"/>
                  </a:lnTo>
                  <a:lnTo>
                    <a:pt x="110224" y="87742"/>
                  </a:lnTo>
                  <a:lnTo>
                    <a:pt x="81562" y="118481"/>
                  </a:lnTo>
                  <a:lnTo>
                    <a:pt x="37197" y="139438"/>
                  </a:lnTo>
                  <a:lnTo>
                    <a:pt x="22810" y="146164"/>
                  </a:lnTo>
                  <a:lnTo>
                    <a:pt x="0" y="150836"/>
                  </a:lnTo>
                  <a:lnTo>
                    <a:pt x="98" y="151073"/>
                  </a:lnTo>
                  <a:lnTo>
                    <a:pt x="8760" y="151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59"/>
          <p:cNvGrpSpPr/>
          <p:nvPr/>
        </p:nvGrpSpPr>
        <p:grpSpPr>
          <a:xfrm>
            <a:off x="5018691" y="2653961"/>
            <a:ext cx="1424818" cy="355837"/>
            <a:chOff x="5018691" y="2653961"/>
            <a:chExt cx="1424818" cy="355837"/>
          </a:xfrm>
        </p:grpSpPr>
        <p:sp>
          <p:nvSpPr>
            <p:cNvPr id="105" name="SMARTInkShape-262"/>
            <p:cNvSpPr/>
            <p:nvPr>
              <p:custDataLst>
                <p:tags r:id="rId182"/>
              </p:custDataLst>
            </p:nvPr>
          </p:nvSpPr>
          <p:spPr>
            <a:xfrm>
              <a:off x="6330974" y="2842052"/>
              <a:ext cx="112535" cy="99634"/>
            </a:xfrm>
            <a:custGeom>
              <a:avLst/>
              <a:gdLst/>
              <a:ahLst/>
              <a:cxnLst/>
              <a:rect l="0" t="0" r="0" b="0"/>
              <a:pathLst>
                <a:path w="112535" h="99634">
                  <a:moveTo>
                    <a:pt x="12676" y="21798"/>
                  </a:moveTo>
                  <a:lnTo>
                    <a:pt x="12676" y="21798"/>
                  </a:lnTo>
                  <a:lnTo>
                    <a:pt x="12676" y="25169"/>
                  </a:lnTo>
                  <a:lnTo>
                    <a:pt x="10795" y="28705"/>
                  </a:lnTo>
                  <a:lnTo>
                    <a:pt x="9305" y="30636"/>
                  </a:lnTo>
                  <a:lnTo>
                    <a:pt x="1417" y="72943"/>
                  </a:lnTo>
                  <a:lnTo>
                    <a:pt x="32" y="99633"/>
                  </a:lnTo>
                  <a:lnTo>
                    <a:pt x="0" y="96137"/>
                  </a:lnTo>
                  <a:lnTo>
                    <a:pt x="10825" y="76620"/>
                  </a:lnTo>
                  <a:lnTo>
                    <a:pt x="42039" y="34775"/>
                  </a:lnTo>
                  <a:lnTo>
                    <a:pt x="62768" y="11062"/>
                  </a:lnTo>
                  <a:lnTo>
                    <a:pt x="75862" y="2915"/>
                  </a:lnTo>
                  <a:lnTo>
                    <a:pt x="88031" y="0"/>
                  </a:lnTo>
                  <a:lnTo>
                    <a:pt x="98143" y="1056"/>
                  </a:lnTo>
                  <a:lnTo>
                    <a:pt x="102109" y="3737"/>
                  </a:lnTo>
                  <a:lnTo>
                    <a:pt x="108399" y="12360"/>
                  </a:lnTo>
                  <a:lnTo>
                    <a:pt x="112534" y="35856"/>
                  </a:lnTo>
                  <a:lnTo>
                    <a:pt x="110389" y="61790"/>
                  </a:lnTo>
                  <a:lnTo>
                    <a:pt x="95226" y="97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63"/>
            <p:cNvSpPr/>
            <p:nvPr>
              <p:custDataLst>
                <p:tags r:id="rId183"/>
              </p:custDataLst>
            </p:nvPr>
          </p:nvSpPr>
          <p:spPr>
            <a:xfrm>
              <a:off x="6231080" y="2857500"/>
              <a:ext cx="57732" cy="85367"/>
            </a:xfrm>
            <a:custGeom>
              <a:avLst/>
              <a:gdLst/>
              <a:ahLst/>
              <a:cxnLst/>
              <a:rect l="0" t="0" r="0" b="0"/>
              <a:pathLst>
                <a:path w="57732" h="85367">
                  <a:moveTo>
                    <a:pt x="42720" y="12700"/>
                  </a:moveTo>
                  <a:lnTo>
                    <a:pt x="42720" y="12700"/>
                  </a:lnTo>
                  <a:lnTo>
                    <a:pt x="22326" y="12700"/>
                  </a:lnTo>
                  <a:lnTo>
                    <a:pt x="12061" y="16071"/>
                  </a:lnTo>
                  <a:lnTo>
                    <a:pt x="6045" y="21489"/>
                  </a:lnTo>
                  <a:lnTo>
                    <a:pt x="3453" y="24909"/>
                  </a:lnTo>
                  <a:lnTo>
                    <a:pt x="575" y="34354"/>
                  </a:lnTo>
                  <a:lnTo>
                    <a:pt x="0" y="45607"/>
                  </a:lnTo>
                  <a:lnTo>
                    <a:pt x="4349" y="63843"/>
                  </a:lnTo>
                  <a:lnTo>
                    <a:pt x="10615" y="76352"/>
                  </a:lnTo>
                  <a:lnTo>
                    <a:pt x="14261" y="80535"/>
                  </a:lnTo>
                  <a:lnTo>
                    <a:pt x="22076" y="85182"/>
                  </a:lnTo>
                  <a:lnTo>
                    <a:pt x="32133" y="85366"/>
                  </a:lnTo>
                  <a:lnTo>
                    <a:pt x="37779" y="84428"/>
                  </a:lnTo>
                  <a:lnTo>
                    <a:pt x="45933" y="79622"/>
                  </a:lnTo>
                  <a:lnTo>
                    <a:pt x="56916" y="65038"/>
                  </a:lnTo>
                  <a:lnTo>
                    <a:pt x="57731" y="53130"/>
                  </a:lnTo>
                  <a:lnTo>
                    <a:pt x="55036" y="39135"/>
                  </a:lnTo>
                  <a:lnTo>
                    <a:pt x="363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64"/>
            <p:cNvSpPr/>
            <p:nvPr>
              <p:custDataLst>
                <p:tags r:id="rId184"/>
              </p:custDataLst>
            </p:nvPr>
          </p:nvSpPr>
          <p:spPr>
            <a:xfrm>
              <a:off x="5875858" y="2714702"/>
              <a:ext cx="315393" cy="253004"/>
            </a:xfrm>
            <a:custGeom>
              <a:avLst/>
              <a:gdLst/>
              <a:ahLst/>
              <a:cxnLst/>
              <a:rect l="0" t="0" r="0" b="0"/>
              <a:pathLst>
                <a:path w="315393" h="253004">
                  <a:moveTo>
                    <a:pt x="23292" y="142798"/>
                  </a:moveTo>
                  <a:lnTo>
                    <a:pt x="23292" y="142798"/>
                  </a:lnTo>
                  <a:lnTo>
                    <a:pt x="19921" y="146169"/>
                  </a:lnTo>
                  <a:lnTo>
                    <a:pt x="2627" y="182172"/>
                  </a:lnTo>
                  <a:lnTo>
                    <a:pt x="0" y="205186"/>
                  </a:lnTo>
                  <a:lnTo>
                    <a:pt x="6915" y="243276"/>
                  </a:lnTo>
                  <a:lnTo>
                    <a:pt x="9552" y="247883"/>
                  </a:lnTo>
                  <a:lnTo>
                    <a:pt x="12721" y="250955"/>
                  </a:lnTo>
                  <a:lnTo>
                    <a:pt x="16245" y="253003"/>
                  </a:lnTo>
                  <a:lnTo>
                    <a:pt x="20005" y="252956"/>
                  </a:lnTo>
                  <a:lnTo>
                    <a:pt x="38060" y="242744"/>
                  </a:lnTo>
                  <a:lnTo>
                    <a:pt x="49611" y="233785"/>
                  </a:lnTo>
                  <a:lnTo>
                    <a:pt x="77192" y="196991"/>
                  </a:lnTo>
                  <a:lnTo>
                    <a:pt x="89259" y="176054"/>
                  </a:lnTo>
                  <a:lnTo>
                    <a:pt x="90553" y="174847"/>
                  </a:lnTo>
                  <a:lnTo>
                    <a:pt x="91417" y="174747"/>
                  </a:lnTo>
                  <a:lnTo>
                    <a:pt x="91991" y="175386"/>
                  </a:lnTo>
                  <a:lnTo>
                    <a:pt x="92631" y="177978"/>
                  </a:lnTo>
                  <a:lnTo>
                    <a:pt x="98182" y="216879"/>
                  </a:lnTo>
                  <a:lnTo>
                    <a:pt x="101967" y="227699"/>
                  </a:lnTo>
                  <a:lnTo>
                    <a:pt x="104670" y="231148"/>
                  </a:lnTo>
                  <a:lnTo>
                    <a:pt x="111435" y="234982"/>
                  </a:lnTo>
                  <a:lnTo>
                    <a:pt x="115921" y="234593"/>
                  </a:lnTo>
                  <a:lnTo>
                    <a:pt x="126550" y="230397"/>
                  </a:lnTo>
                  <a:lnTo>
                    <a:pt x="166509" y="187067"/>
                  </a:lnTo>
                  <a:lnTo>
                    <a:pt x="197665" y="143450"/>
                  </a:lnTo>
                  <a:lnTo>
                    <a:pt x="215797" y="110397"/>
                  </a:lnTo>
                  <a:lnTo>
                    <a:pt x="230205" y="77598"/>
                  </a:lnTo>
                  <a:lnTo>
                    <a:pt x="244134" y="33482"/>
                  </a:lnTo>
                  <a:lnTo>
                    <a:pt x="244732" y="5123"/>
                  </a:lnTo>
                  <a:lnTo>
                    <a:pt x="243591" y="1626"/>
                  </a:lnTo>
                  <a:lnTo>
                    <a:pt x="242124" y="0"/>
                  </a:lnTo>
                  <a:lnTo>
                    <a:pt x="239736" y="2444"/>
                  </a:lnTo>
                  <a:lnTo>
                    <a:pt x="223882" y="37358"/>
                  </a:lnTo>
                  <a:lnTo>
                    <a:pt x="211926" y="67714"/>
                  </a:lnTo>
                  <a:lnTo>
                    <a:pt x="197205" y="104724"/>
                  </a:lnTo>
                  <a:lnTo>
                    <a:pt x="185019" y="139046"/>
                  </a:lnTo>
                  <a:lnTo>
                    <a:pt x="172106" y="186136"/>
                  </a:lnTo>
                  <a:lnTo>
                    <a:pt x="168454" y="212860"/>
                  </a:lnTo>
                  <a:lnTo>
                    <a:pt x="171535" y="229440"/>
                  </a:lnTo>
                  <a:lnTo>
                    <a:pt x="177607" y="239632"/>
                  </a:lnTo>
                  <a:lnTo>
                    <a:pt x="181201" y="243337"/>
                  </a:lnTo>
                  <a:lnTo>
                    <a:pt x="186421" y="244396"/>
                  </a:lnTo>
                  <a:lnTo>
                    <a:pt x="199746" y="241810"/>
                  </a:lnTo>
                  <a:lnTo>
                    <a:pt x="211312" y="232194"/>
                  </a:lnTo>
                  <a:lnTo>
                    <a:pt x="219744" y="219219"/>
                  </a:lnTo>
                  <a:lnTo>
                    <a:pt x="228974" y="180535"/>
                  </a:lnTo>
                  <a:lnTo>
                    <a:pt x="228146" y="172895"/>
                  </a:lnTo>
                  <a:lnTo>
                    <a:pt x="221583" y="160643"/>
                  </a:lnTo>
                  <a:lnTo>
                    <a:pt x="209729" y="152375"/>
                  </a:lnTo>
                  <a:lnTo>
                    <a:pt x="202616" y="149183"/>
                  </a:lnTo>
                  <a:lnTo>
                    <a:pt x="172380" y="148061"/>
                  </a:lnTo>
                  <a:lnTo>
                    <a:pt x="166429" y="149129"/>
                  </a:lnTo>
                  <a:lnTo>
                    <a:pt x="163872" y="150546"/>
                  </a:lnTo>
                  <a:lnTo>
                    <a:pt x="163579" y="152197"/>
                  </a:lnTo>
                  <a:lnTo>
                    <a:pt x="164089" y="153297"/>
                  </a:lnTo>
                  <a:lnTo>
                    <a:pt x="165134" y="154031"/>
                  </a:lnTo>
                  <a:lnTo>
                    <a:pt x="181994" y="158579"/>
                  </a:lnTo>
                  <a:lnTo>
                    <a:pt x="212502" y="156133"/>
                  </a:lnTo>
                  <a:lnTo>
                    <a:pt x="254117" y="150207"/>
                  </a:lnTo>
                  <a:lnTo>
                    <a:pt x="276069" y="149462"/>
                  </a:lnTo>
                  <a:lnTo>
                    <a:pt x="282121" y="151474"/>
                  </a:lnTo>
                  <a:lnTo>
                    <a:pt x="292609" y="159354"/>
                  </a:lnTo>
                  <a:lnTo>
                    <a:pt x="303075" y="175690"/>
                  </a:lnTo>
                  <a:lnTo>
                    <a:pt x="302627" y="193400"/>
                  </a:lnTo>
                  <a:lnTo>
                    <a:pt x="291867" y="239503"/>
                  </a:lnTo>
                  <a:lnTo>
                    <a:pt x="290825" y="245045"/>
                  </a:lnTo>
                  <a:lnTo>
                    <a:pt x="290547" y="245535"/>
                  </a:lnTo>
                  <a:lnTo>
                    <a:pt x="290363" y="245156"/>
                  </a:lnTo>
                  <a:lnTo>
                    <a:pt x="290102" y="234509"/>
                  </a:lnTo>
                  <a:lnTo>
                    <a:pt x="303810" y="196740"/>
                  </a:lnTo>
                  <a:lnTo>
                    <a:pt x="315392" y="1491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65"/>
            <p:cNvSpPr/>
            <p:nvPr>
              <p:custDataLst>
                <p:tags r:id="rId185"/>
              </p:custDataLst>
            </p:nvPr>
          </p:nvSpPr>
          <p:spPr>
            <a:xfrm>
              <a:off x="5748967" y="2736850"/>
              <a:ext cx="84350" cy="248577"/>
            </a:xfrm>
            <a:custGeom>
              <a:avLst/>
              <a:gdLst/>
              <a:ahLst/>
              <a:cxnLst/>
              <a:rect l="0" t="0" r="0" b="0"/>
              <a:pathLst>
                <a:path w="84350" h="248577">
                  <a:moveTo>
                    <a:pt x="10483" y="0"/>
                  </a:moveTo>
                  <a:lnTo>
                    <a:pt x="10483" y="0"/>
                  </a:lnTo>
                  <a:lnTo>
                    <a:pt x="5016" y="0"/>
                  </a:lnTo>
                  <a:lnTo>
                    <a:pt x="4210" y="45466"/>
                  </a:lnTo>
                  <a:lnTo>
                    <a:pt x="4155" y="89593"/>
                  </a:lnTo>
                  <a:lnTo>
                    <a:pt x="4143" y="121899"/>
                  </a:lnTo>
                  <a:lnTo>
                    <a:pt x="4138" y="154366"/>
                  </a:lnTo>
                  <a:lnTo>
                    <a:pt x="4134" y="197589"/>
                  </a:lnTo>
                  <a:lnTo>
                    <a:pt x="4133" y="232983"/>
                  </a:lnTo>
                  <a:lnTo>
                    <a:pt x="4839" y="233638"/>
                  </a:lnTo>
                  <a:lnTo>
                    <a:pt x="7504" y="228723"/>
                  </a:lnTo>
                  <a:lnTo>
                    <a:pt x="15735" y="198617"/>
                  </a:lnTo>
                  <a:lnTo>
                    <a:pt x="42219" y="155455"/>
                  </a:lnTo>
                  <a:lnTo>
                    <a:pt x="55713" y="137077"/>
                  </a:lnTo>
                  <a:lnTo>
                    <a:pt x="58981" y="135129"/>
                  </a:lnTo>
                  <a:lnTo>
                    <a:pt x="61864" y="134536"/>
                  </a:lnTo>
                  <a:lnTo>
                    <a:pt x="65198" y="135552"/>
                  </a:lnTo>
                  <a:lnTo>
                    <a:pt x="72666" y="140444"/>
                  </a:lnTo>
                  <a:lnTo>
                    <a:pt x="78807" y="151084"/>
                  </a:lnTo>
                  <a:lnTo>
                    <a:pt x="84349" y="172942"/>
                  </a:lnTo>
                  <a:lnTo>
                    <a:pt x="84234" y="189046"/>
                  </a:lnTo>
                  <a:lnTo>
                    <a:pt x="75531" y="213980"/>
                  </a:lnTo>
                  <a:lnTo>
                    <a:pt x="65498" y="230804"/>
                  </a:lnTo>
                  <a:lnTo>
                    <a:pt x="52103" y="242045"/>
                  </a:lnTo>
                  <a:lnTo>
                    <a:pt x="44580" y="246029"/>
                  </a:lnTo>
                  <a:lnTo>
                    <a:pt x="28694" y="248576"/>
                  </a:lnTo>
                  <a:lnTo>
                    <a:pt x="7647" y="246043"/>
                  </a:lnTo>
                  <a:lnTo>
                    <a:pt x="2242" y="244462"/>
                  </a:lnTo>
                  <a:lnTo>
                    <a:pt x="50" y="241291"/>
                  </a:lnTo>
                  <a:lnTo>
                    <a:pt x="0" y="237061"/>
                  </a:lnTo>
                  <a:lnTo>
                    <a:pt x="4133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66"/>
            <p:cNvSpPr/>
            <p:nvPr>
              <p:custDataLst>
                <p:tags r:id="rId186"/>
              </p:custDataLst>
            </p:nvPr>
          </p:nvSpPr>
          <p:spPr>
            <a:xfrm>
              <a:off x="5670550" y="27686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69850"/>
                  </a:moveTo>
                  <a:lnTo>
                    <a:pt x="6350" y="69850"/>
                  </a:lnTo>
                  <a:lnTo>
                    <a:pt x="883" y="2693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67"/>
            <p:cNvSpPr/>
            <p:nvPr>
              <p:custDataLst>
                <p:tags r:id="rId187"/>
              </p:custDataLst>
            </p:nvPr>
          </p:nvSpPr>
          <p:spPr>
            <a:xfrm>
              <a:off x="5664200" y="287020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12700" y="0"/>
                  </a:moveTo>
                  <a:lnTo>
                    <a:pt x="12700" y="0"/>
                  </a:lnTo>
                  <a:lnTo>
                    <a:pt x="5958" y="10113"/>
                  </a:lnTo>
                  <a:lnTo>
                    <a:pt x="1766" y="29886"/>
                  </a:lnTo>
                  <a:lnTo>
                    <a:pt x="155" y="75153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68"/>
            <p:cNvSpPr/>
            <p:nvPr>
              <p:custDataLst>
                <p:tags r:id="rId188"/>
              </p:custDataLst>
            </p:nvPr>
          </p:nvSpPr>
          <p:spPr>
            <a:xfrm>
              <a:off x="5499100" y="2863850"/>
              <a:ext cx="114301" cy="121542"/>
            </a:xfrm>
            <a:custGeom>
              <a:avLst/>
              <a:gdLst/>
              <a:ahLst/>
              <a:cxnLst/>
              <a:rect l="0" t="0" r="0" b="0"/>
              <a:pathLst>
                <a:path w="114301" h="121542">
                  <a:moveTo>
                    <a:pt x="0" y="6350"/>
                  </a:moveTo>
                  <a:lnTo>
                    <a:pt x="0" y="6350"/>
                  </a:lnTo>
                  <a:lnTo>
                    <a:pt x="0" y="883"/>
                  </a:lnTo>
                  <a:lnTo>
                    <a:pt x="14305" y="78"/>
                  </a:lnTo>
                  <a:lnTo>
                    <a:pt x="20704" y="3797"/>
                  </a:lnTo>
                  <a:lnTo>
                    <a:pt x="28251" y="11565"/>
                  </a:lnTo>
                  <a:lnTo>
                    <a:pt x="48780" y="50903"/>
                  </a:lnTo>
                  <a:lnTo>
                    <a:pt x="58041" y="77720"/>
                  </a:lnTo>
                  <a:lnTo>
                    <a:pt x="57311" y="94985"/>
                  </a:lnTo>
                  <a:lnTo>
                    <a:pt x="50847" y="114927"/>
                  </a:lnTo>
                  <a:lnTo>
                    <a:pt x="48715" y="118952"/>
                  </a:lnTo>
                  <a:lnTo>
                    <a:pt x="45882" y="120929"/>
                  </a:lnTo>
                  <a:lnTo>
                    <a:pt x="42583" y="121541"/>
                  </a:lnTo>
                  <a:lnTo>
                    <a:pt x="38972" y="121244"/>
                  </a:lnTo>
                  <a:lnTo>
                    <a:pt x="35859" y="118930"/>
                  </a:lnTo>
                  <a:lnTo>
                    <a:pt x="30518" y="110713"/>
                  </a:lnTo>
                  <a:lnTo>
                    <a:pt x="29556" y="98124"/>
                  </a:lnTo>
                  <a:lnTo>
                    <a:pt x="38059" y="60305"/>
                  </a:lnTo>
                  <a:lnTo>
                    <a:pt x="52669" y="34566"/>
                  </a:lnTo>
                  <a:lnTo>
                    <a:pt x="73774" y="1690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69"/>
            <p:cNvSpPr/>
            <p:nvPr>
              <p:custDataLst>
                <p:tags r:id="rId189"/>
              </p:custDataLst>
            </p:nvPr>
          </p:nvSpPr>
          <p:spPr>
            <a:xfrm>
              <a:off x="5360185" y="2857500"/>
              <a:ext cx="88116" cy="19051"/>
            </a:xfrm>
            <a:custGeom>
              <a:avLst/>
              <a:gdLst/>
              <a:ahLst/>
              <a:cxnLst/>
              <a:rect l="0" t="0" r="0" b="0"/>
              <a:pathLst>
                <a:path w="88116" h="19051">
                  <a:moveTo>
                    <a:pt x="18265" y="19050"/>
                  </a:moveTo>
                  <a:lnTo>
                    <a:pt x="18265" y="19050"/>
                  </a:lnTo>
                  <a:lnTo>
                    <a:pt x="1863" y="13583"/>
                  </a:lnTo>
                  <a:lnTo>
                    <a:pt x="980" y="13994"/>
                  </a:lnTo>
                  <a:lnTo>
                    <a:pt x="392" y="14974"/>
                  </a:lnTo>
                  <a:lnTo>
                    <a:pt x="0" y="16332"/>
                  </a:lnTo>
                  <a:lnTo>
                    <a:pt x="1855" y="17238"/>
                  </a:lnTo>
                  <a:lnTo>
                    <a:pt x="9560" y="18245"/>
                  </a:lnTo>
                  <a:lnTo>
                    <a:pt x="50393" y="10155"/>
                  </a:lnTo>
                  <a:lnTo>
                    <a:pt x="881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70"/>
            <p:cNvSpPr/>
            <p:nvPr>
              <p:custDataLst>
                <p:tags r:id="rId190"/>
              </p:custDataLst>
            </p:nvPr>
          </p:nvSpPr>
          <p:spPr>
            <a:xfrm>
              <a:off x="5382675" y="2731383"/>
              <a:ext cx="46576" cy="264820"/>
            </a:xfrm>
            <a:custGeom>
              <a:avLst/>
              <a:gdLst/>
              <a:ahLst/>
              <a:cxnLst/>
              <a:rect l="0" t="0" r="0" b="0"/>
              <a:pathLst>
                <a:path w="46576" h="264820">
                  <a:moveTo>
                    <a:pt x="33875" y="5467"/>
                  </a:moveTo>
                  <a:lnTo>
                    <a:pt x="33875" y="5467"/>
                  </a:lnTo>
                  <a:lnTo>
                    <a:pt x="28408" y="0"/>
                  </a:lnTo>
                  <a:lnTo>
                    <a:pt x="24415" y="9492"/>
                  </a:lnTo>
                  <a:lnTo>
                    <a:pt x="16746" y="53351"/>
                  </a:lnTo>
                  <a:lnTo>
                    <a:pt x="12621" y="86015"/>
                  </a:lnTo>
                  <a:lnTo>
                    <a:pt x="8436" y="121700"/>
                  </a:lnTo>
                  <a:lnTo>
                    <a:pt x="4224" y="158020"/>
                  </a:lnTo>
                  <a:lnTo>
                    <a:pt x="0" y="192978"/>
                  </a:lnTo>
                  <a:lnTo>
                    <a:pt x="398" y="234279"/>
                  </a:lnTo>
                  <a:lnTo>
                    <a:pt x="4985" y="258746"/>
                  </a:lnTo>
                  <a:lnTo>
                    <a:pt x="8265" y="262514"/>
                  </a:lnTo>
                  <a:lnTo>
                    <a:pt x="12568" y="264321"/>
                  </a:lnTo>
                  <a:lnTo>
                    <a:pt x="17554" y="264819"/>
                  </a:lnTo>
                  <a:lnTo>
                    <a:pt x="22994" y="262330"/>
                  </a:lnTo>
                  <a:lnTo>
                    <a:pt x="46575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71"/>
            <p:cNvSpPr/>
            <p:nvPr>
              <p:custDataLst>
                <p:tags r:id="rId191"/>
              </p:custDataLst>
            </p:nvPr>
          </p:nvSpPr>
          <p:spPr>
            <a:xfrm>
              <a:off x="5253295" y="2838866"/>
              <a:ext cx="49580" cy="136590"/>
            </a:xfrm>
            <a:custGeom>
              <a:avLst/>
              <a:gdLst/>
              <a:ahLst/>
              <a:cxnLst/>
              <a:rect l="0" t="0" r="0" b="0"/>
              <a:pathLst>
                <a:path w="49580" h="136590">
                  <a:moveTo>
                    <a:pt x="42605" y="18634"/>
                  </a:moveTo>
                  <a:lnTo>
                    <a:pt x="42605" y="18634"/>
                  </a:lnTo>
                  <a:lnTo>
                    <a:pt x="39234" y="11892"/>
                  </a:lnTo>
                  <a:lnTo>
                    <a:pt x="33816" y="6701"/>
                  </a:lnTo>
                  <a:lnTo>
                    <a:pt x="30396" y="4328"/>
                  </a:lnTo>
                  <a:lnTo>
                    <a:pt x="15469" y="990"/>
                  </a:lnTo>
                  <a:lnTo>
                    <a:pt x="4382" y="0"/>
                  </a:lnTo>
                  <a:lnTo>
                    <a:pt x="2306" y="1978"/>
                  </a:lnTo>
                  <a:lnTo>
                    <a:pt x="0" y="9820"/>
                  </a:lnTo>
                  <a:lnTo>
                    <a:pt x="796" y="14169"/>
                  </a:lnTo>
                  <a:lnTo>
                    <a:pt x="28983" y="57835"/>
                  </a:lnTo>
                  <a:lnTo>
                    <a:pt x="46656" y="90818"/>
                  </a:lnTo>
                  <a:lnTo>
                    <a:pt x="49579" y="105749"/>
                  </a:lnTo>
                  <a:lnTo>
                    <a:pt x="47821" y="118735"/>
                  </a:lnTo>
                  <a:lnTo>
                    <a:pt x="42336" y="129211"/>
                  </a:lnTo>
                  <a:lnTo>
                    <a:pt x="37076" y="134807"/>
                  </a:lnTo>
                  <a:lnTo>
                    <a:pt x="34686" y="136299"/>
                  </a:lnTo>
                  <a:lnTo>
                    <a:pt x="31680" y="136589"/>
                  </a:lnTo>
                  <a:lnTo>
                    <a:pt x="24579" y="135029"/>
                  </a:lnTo>
                  <a:lnTo>
                    <a:pt x="22121" y="132214"/>
                  </a:lnTo>
                  <a:lnTo>
                    <a:pt x="17205" y="113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72"/>
            <p:cNvSpPr/>
            <p:nvPr>
              <p:custDataLst>
                <p:tags r:id="rId192"/>
              </p:custDataLst>
            </p:nvPr>
          </p:nvSpPr>
          <p:spPr>
            <a:xfrm>
              <a:off x="5195183" y="2806700"/>
              <a:ext cx="18168" cy="178798"/>
            </a:xfrm>
            <a:custGeom>
              <a:avLst/>
              <a:gdLst/>
              <a:ahLst/>
              <a:cxnLst/>
              <a:rect l="0" t="0" r="0" b="0"/>
              <a:pathLst>
                <a:path w="18168" h="178798">
                  <a:moveTo>
                    <a:pt x="5467" y="101600"/>
                  </a:moveTo>
                  <a:lnTo>
                    <a:pt x="5467" y="101600"/>
                  </a:lnTo>
                  <a:lnTo>
                    <a:pt x="2096" y="104971"/>
                  </a:lnTo>
                  <a:lnTo>
                    <a:pt x="0" y="117180"/>
                  </a:lnTo>
                  <a:lnTo>
                    <a:pt x="4662" y="161491"/>
                  </a:lnTo>
                  <a:lnTo>
                    <a:pt x="6991" y="172433"/>
                  </a:lnTo>
                  <a:lnTo>
                    <a:pt x="9672" y="178236"/>
                  </a:lnTo>
                  <a:lnTo>
                    <a:pt x="10387" y="178797"/>
                  </a:lnTo>
                  <a:lnTo>
                    <a:pt x="10864" y="178464"/>
                  </a:lnTo>
                  <a:lnTo>
                    <a:pt x="14905" y="167884"/>
                  </a:lnTo>
                  <a:lnTo>
                    <a:pt x="17738" y="121652"/>
                  </a:lnTo>
                  <a:lnTo>
                    <a:pt x="18039" y="80966"/>
                  </a:lnTo>
                  <a:lnTo>
                    <a:pt x="18129" y="41394"/>
                  </a:lnTo>
                  <a:lnTo>
                    <a:pt x="18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73"/>
            <p:cNvSpPr/>
            <p:nvPr>
              <p:custDataLst>
                <p:tags r:id="rId193"/>
              </p:custDataLst>
            </p:nvPr>
          </p:nvSpPr>
          <p:spPr>
            <a:xfrm>
              <a:off x="5018691" y="2653961"/>
              <a:ext cx="128047" cy="355837"/>
            </a:xfrm>
            <a:custGeom>
              <a:avLst/>
              <a:gdLst/>
              <a:ahLst/>
              <a:cxnLst/>
              <a:rect l="0" t="0" r="0" b="0"/>
              <a:pathLst>
                <a:path w="128047" h="355837">
                  <a:moveTo>
                    <a:pt x="93059" y="267039"/>
                  </a:moveTo>
                  <a:lnTo>
                    <a:pt x="93059" y="267039"/>
                  </a:lnTo>
                  <a:lnTo>
                    <a:pt x="93059" y="260297"/>
                  </a:lnTo>
                  <a:lnTo>
                    <a:pt x="86317" y="245991"/>
                  </a:lnTo>
                  <a:lnTo>
                    <a:pt x="79244" y="238164"/>
                  </a:lnTo>
                  <a:lnTo>
                    <a:pt x="71396" y="233039"/>
                  </a:lnTo>
                  <a:lnTo>
                    <a:pt x="63206" y="230761"/>
                  </a:lnTo>
                  <a:lnTo>
                    <a:pt x="43919" y="236221"/>
                  </a:lnTo>
                  <a:lnTo>
                    <a:pt x="20329" y="263630"/>
                  </a:lnTo>
                  <a:lnTo>
                    <a:pt x="2208" y="303031"/>
                  </a:lnTo>
                  <a:lnTo>
                    <a:pt x="0" y="333365"/>
                  </a:lnTo>
                  <a:lnTo>
                    <a:pt x="1386" y="349356"/>
                  </a:lnTo>
                  <a:lnTo>
                    <a:pt x="9366" y="355784"/>
                  </a:lnTo>
                  <a:lnTo>
                    <a:pt x="21741" y="355836"/>
                  </a:lnTo>
                  <a:lnTo>
                    <a:pt x="37047" y="351636"/>
                  </a:lnTo>
                  <a:lnTo>
                    <a:pt x="63462" y="333801"/>
                  </a:lnTo>
                  <a:lnTo>
                    <a:pt x="96283" y="294111"/>
                  </a:lnTo>
                  <a:lnTo>
                    <a:pt x="112836" y="262138"/>
                  </a:lnTo>
                  <a:lnTo>
                    <a:pt x="122545" y="226760"/>
                  </a:lnTo>
                  <a:lnTo>
                    <a:pt x="127330" y="186108"/>
                  </a:lnTo>
                  <a:lnTo>
                    <a:pt x="128046" y="141464"/>
                  </a:lnTo>
                  <a:lnTo>
                    <a:pt x="126262" y="117705"/>
                  </a:lnTo>
                  <a:lnTo>
                    <a:pt x="120516" y="71552"/>
                  </a:lnTo>
                  <a:lnTo>
                    <a:pt x="113259" y="32224"/>
                  </a:lnTo>
                  <a:lnTo>
                    <a:pt x="103448" y="9101"/>
                  </a:lnTo>
                  <a:lnTo>
                    <a:pt x="97868" y="1947"/>
                  </a:lnTo>
                  <a:lnTo>
                    <a:pt x="92738" y="0"/>
                  </a:lnTo>
                  <a:lnTo>
                    <a:pt x="87906" y="1524"/>
                  </a:lnTo>
                  <a:lnTo>
                    <a:pt x="83274" y="5362"/>
                  </a:lnTo>
                  <a:lnTo>
                    <a:pt x="66641" y="37732"/>
                  </a:lnTo>
                  <a:lnTo>
                    <a:pt x="60151" y="72932"/>
                  </a:lnTo>
                  <a:lnTo>
                    <a:pt x="57267" y="113742"/>
                  </a:lnTo>
                  <a:lnTo>
                    <a:pt x="55985" y="155397"/>
                  </a:lnTo>
                  <a:lnTo>
                    <a:pt x="59178" y="195548"/>
                  </a:lnTo>
                  <a:lnTo>
                    <a:pt x="65301" y="232443"/>
                  </a:lnTo>
                  <a:lnTo>
                    <a:pt x="76682" y="275603"/>
                  </a:lnTo>
                  <a:lnTo>
                    <a:pt x="89695" y="305481"/>
                  </a:lnTo>
                  <a:lnTo>
                    <a:pt x="100736" y="318462"/>
                  </a:lnTo>
                  <a:lnTo>
                    <a:pt x="110817" y="325171"/>
                  </a:lnTo>
                  <a:lnTo>
                    <a:pt x="124809" y="330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SMARTInkShape-274"/>
          <p:cNvSpPr/>
          <p:nvPr>
            <p:custDataLst>
              <p:tags r:id="rId4"/>
            </p:custDataLst>
          </p:nvPr>
        </p:nvSpPr>
        <p:spPr>
          <a:xfrm>
            <a:off x="6812328" y="2744729"/>
            <a:ext cx="331423" cy="322073"/>
          </a:xfrm>
          <a:custGeom>
            <a:avLst/>
            <a:gdLst/>
            <a:ahLst/>
            <a:cxnLst/>
            <a:rect l="0" t="0" r="0" b="0"/>
            <a:pathLst>
              <a:path w="331423" h="322073">
                <a:moveTo>
                  <a:pt x="109172" y="36571"/>
                </a:moveTo>
                <a:lnTo>
                  <a:pt x="109172" y="36571"/>
                </a:lnTo>
                <a:lnTo>
                  <a:pt x="114198" y="24638"/>
                </a:lnTo>
                <a:lnTo>
                  <a:pt x="117011" y="15867"/>
                </a:lnTo>
                <a:lnTo>
                  <a:pt x="118631" y="12185"/>
                </a:lnTo>
                <a:lnTo>
                  <a:pt x="118300" y="9025"/>
                </a:lnTo>
                <a:lnTo>
                  <a:pt x="116668" y="6212"/>
                </a:lnTo>
                <a:lnTo>
                  <a:pt x="114170" y="3632"/>
                </a:lnTo>
                <a:lnTo>
                  <a:pt x="105749" y="765"/>
                </a:lnTo>
                <a:lnTo>
                  <a:pt x="100540" y="0"/>
                </a:lnTo>
                <a:lnTo>
                  <a:pt x="95656" y="901"/>
                </a:lnTo>
                <a:lnTo>
                  <a:pt x="86466" y="5666"/>
                </a:lnTo>
                <a:lnTo>
                  <a:pt x="69989" y="19653"/>
                </a:lnTo>
                <a:lnTo>
                  <a:pt x="55071" y="43945"/>
                </a:lnTo>
                <a:lnTo>
                  <a:pt x="48457" y="76856"/>
                </a:lnTo>
                <a:lnTo>
                  <a:pt x="53239" y="116789"/>
                </a:lnTo>
                <a:lnTo>
                  <a:pt x="63593" y="163272"/>
                </a:lnTo>
                <a:lnTo>
                  <a:pt x="68856" y="209422"/>
                </a:lnTo>
                <a:lnTo>
                  <a:pt x="70415" y="254376"/>
                </a:lnTo>
                <a:lnTo>
                  <a:pt x="60764" y="295604"/>
                </a:lnTo>
                <a:lnTo>
                  <a:pt x="52144" y="312328"/>
                </a:lnTo>
                <a:lnTo>
                  <a:pt x="47870" y="317776"/>
                </a:lnTo>
                <a:lnTo>
                  <a:pt x="42904" y="320702"/>
                </a:lnTo>
                <a:lnTo>
                  <a:pt x="31741" y="322072"/>
                </a:lnTo>
                <a:lnTo>
                  <a:pt x="19725" y="316566"/>
                </a:lnTo>
                <a:lnTo>
                  <a:pt x="13558" y="312134"/>
                </a:lnTo>
                <a:lnTo>
                  <a:pt x="4823" y="297803"/>
                </a:lnTo>
                <a:lnTo>
                  <a:pt x="0" y="280379"/>
                </a:lnTo>
                <a:lnTo>
                  <a:pt x="208" y="263229"/>
                </a:lnTo>
                <a:lnTo>
                  <a:pt x="6415" y="248080"/>
                </a:lnTo>
                <a:lnTo>
                  <a:pt x="23692" y="227652"/>
                </a:lnTo>
                <a:lnTo>
                  <a:pt x="48566" y="210075"/>
                </a:lnTo>
                <a:lnTo>
                  <a:pt x="93899" y="192194"/>
                </a:lnTo>
                <a:lnTo>
                  <a:pt x="136628" y="184021"/>
                </a:lnTo>
                <a:lnTo>
                  <a:pt x="178213" y="182632"/>
                </a:lnTo>
                <a:lnTo>
                  <a:pt x="172041" y="182624"/>
                </a:lnTo>
                <a:lnTo>
                  <a:pt x="157903" y="192735"/>
                </a:lnTo>
                <a:lnTo>
                  <a:pt x="150115" y="205225"/>
                </a:lnTo>
                <a:lnTo>
                  <a:pt x="137769" y="239403"/>
                </a:lnTo>
                <a:lnTo>
                  <a:pt x="136225" y="258006"/>
                </a:lnTo>
                <a:lnTo>
                  <a:pt x="138364" y="268101"/>
                </a:lnTo>
                <a:lnTo>
                  <a:pt x="140627" y="270652"/>
                </a:lnTo>
                <a:lnTo>
                  <a:pt x="143547" y="271647"/>
                </a:lnTo>
                <a:lnTo>
                  <a:pt x="146905" y="271605"/>
                </a:lnTo>
                <a:lnTo>
                  <a:pt x="154399" y="267795"/>
                </a:lnTo>
                <a:lnTo>
                  <a:pt x="170709" y="253852"/>
                </a:lnTo>
                <a:lnTo>
                  <a:pt x="179930" y="238299"/>
                </a:lnTo>
                <a:lnTo>
                  <a:pt x="195212" y="194871"/>
                </a:lnTo>
                <a:lnTo>
                  <a:pt x="197506" y="183832"/>
                </a:lnTo>
                <a:lnTo>
                  <a:pt x="203372" y="168521"/>
                </a:lnTo>
                <a:lnTo>
                  <a:pt x="204427" y="167577"/>
                </a:lnTo>
                <a:lnTo>
                  <a:pt x="205837" y="167652"/>
                </a:lnTo>
                <a:lnTo>
                  <a:pt x="219909" y="172844"/>
                </a:lnTo>
                <a:lnTo>
                  <a:pt x="223919" y="176808"/>
                </a:lnTo>
                <a:lnTo>
                  <a:pt x="244437" y="219395"/>
                </a:lnTo>
                <a:lnTo>
                  <a:pt x="252883" y="250746"/>
                </a:lnTo>
                <a:lnTo>
                  <a:pt x="254913" y="268080"/>
                </a:lnTo>
                <a:lnTo>
                  <a:pt x="255016" y="267815"/>
                </a:lnTo>
                <a:lnTo>
                  <a:pt x="255085" y="266934"/>
                </a:lnTo>
                <a:lnTo>
                  <a:pt x="278287" y="227006"/>
                </a:lnTo>
                <a:lnTo>
                  <a:pt x="315296" y="181193"/>
                </a:lnTo>
                <a:lnTo>
                  <a:pt x="331422" y="16357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" name="SMARTInkShape-Group62"/>
          <p:cNvGrpSpPr/>
          <p:nvPr/>
        </p:nvGrpSpPr>
        <p:grpSpPr>
          <a:xfrm>
            <a:off x="7645400" y="2908499"/>
            <a:ext cx="311151" cy="421700"/>
            <a:chOff x="7645400" y="2908499"/>
            <a:chExt cx="311151" cy="421700"/>
          </a:xfrm>
        </p:grpSpPr>
        <p:sp>
          <p:nvSpPr>
            <p:cNvPr id="119" name="SMARTInkShape-275"/>
            <p:cNvSpPr/>
            <p:nvPr>
              <p:custDataLst>
                <p:tags r:id="rId179"/>
              </p:custDataLst>
            </p:nvPr>
          </p:nvSpPr>
          <p:spPr>
            <a:xfrm>
              <a:off x="7950461" y="2934583"/>
              <a:ext cx="6090" cy="24518"/>
            </a:xfrm>
            <a:custGeom>
              <a:avLst/>
              <a:gdLst/>
              <a:ahLst/>
              <a:cxnLst/>
              <a:rect l="0" t="0" r="0" b="0"/>
              <a:pathLst>
                <a:path w="6090" h="24518">
                  <a:moveTo>
                    <a:pt x="6089" y="5467"/>
                  </a:moveTo>
                  <a:lnTo>
                    <a:pt x="6089" y="5467"/>
                  </a:lnTo>
                  <a:lnTo>
                    <a:pt x="621" y="0"/>
                  </a:lnTo>
                  <a:lnTo>
                    <a:pt x="0" y="6120"/>
                  </a:lnTo>
                  <a:lnTo>
                    <a:pt x="6089" y="24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76"/>
            <p:cNvSpPr/>
            <p:nvPr>
              <p:custDataLst>
                <p:tags r:id="rId180"/>
              </p:custDataLst>
            </p:nvPr>
          </p:nvSpPr>
          <p:spPr>
            <a:xfrm>
              <a:off x="7645400" y="2908499"/>
              <a:ext cx="155609" cy="421700"/>
            </a:xfrm>
            <a:custGeom>
              <a:avLst/>
              <a:gdLst/>
              <a:ahLst/>
              <a:cxnLst/>
              <a:rect l="0" t="0" r="0" b="0"/>
              <a:pathLst>
                <a:path w="155609" h="421700">
                  <a:moveTo>
                    <a:pt x="0" y="120451"/>
                  </a:moveTo>
                  <a:lnTo>
                    <a:pt x="0" y="120451"/>
                  </a:lnTo>
                  <a:lnTo>
                    <a:pt x="0" y="114984"/>
                  </a:lnTo>
                  <a:lnTo>
                    <a:pt x="3370" y="117734"/>
                  </a:lnTo>
                  <a:lnTo>
                    <a:pt x="15195" y="151743"/>
                  </a:lnTo>
                  <a:lnTo>
                    <a:pt x="22062" y="196123"/>
                  </a:lnTo>
                  <a:lnTo>
                    <a:pt x="23917" y="230989"/>
                  </a:lnTo>
                  <a:lnTo>
                    <a:pt x="24741" y="269533"/>
                  </a:lnTo>
                  <a:lnTo>
                    <a:pt x="24402" y="309476"/>
                  </a:lnTo>
                  <a:lnTo>
                    <a:pt x="21898" y="348395"/>
                  </a:lnTo>
                  <a:lnTo>
                    <a:pt x="13151" y="395893"/>
                  </a:lnTo>
                  <a:lnTo>
                    <a:pt x="4993" y="419923"/>
                  </a:lnTo>
                  <a:lnTo>
                    <a:pt x="3328" y="421699"/>
                  </a:lnTo>
                  <a:lnTo>
                    <a:pt x="2219" y="420766"/>
                  </a:lnTo>
                  <a:lnTo>
                    <a:pt x="987" y="411263"/>
                  </a:lnTo>
                  <a:lnTo>
                    <a:pt x="1703" y="376029"/>
                  </a:lnTo>
                  <a:lnTo>
                    <a:pt x="6872" y="341051"/>
                  </a:lnTo>
                  <a:lnTo>
                    <a:pt x="11991" y="296341"/>
                  </a:lnTo>
                  <a:lnTo>
                    <a:pt x="14344" y="271578"/>
                  </a:lnTo>
                  <a:lnTo>
                    <a:pt x="16618" y="245191"/>
                  </a:lnTo>
                  <a:lnTo>
                    <a:pt x="18839" y="217722"/>
                  </a:lnTo>
                  <a:lnTo>
                    <a:pt x="21026" y="189532"/>
                  </a:lnTo>
                  <a:lnTo>
                    <a:pt x="24601" y="162977"/>
                  </a:lnTo>
                  <a:lnTo>
                    <a:pt x="29101" y="137513"/>
                  </a:lnTo>
                  <a:lnTo>
                    <a:pt x="39744" y="91345"/>
                  </a:lnTo>
                  <a:lnTo>
                    <a:pt x="51530" y="54363"/>
                  </a:lnTo>
                  <a:lnTo>
                    <a:pt x="70066" y="15889"/>
                  </a:lnTo>
                  <a:lnTo>
                    <a:pt x="82646" y="3423"/>
                  </a:lnTo>
                  <a:lnTo>
                    <a:pt x="88964" y="99"/>
                  </a:lnTo>
                  <a:lnTo>
                    <a:pt x="95292" y="0"/>
                  </a:lnTo>
                  <a:lnTo>
                    <a:pt x="107969" y="5534"/>
                  </a:lnTo>
                  <a:lnTo>
                    <a:pt x="130376" y="30662"/>
                  </a:lnTo>
                  <a:lnTo>
                    <a:pt x="148148" y="68290"/>
                  </a:lnTo>
                  <a:lnTo>
                    <a:pt x="155608" y="110719"/>
                  </a:lnTo>
                  <a:lnTo>
                    <a:pt x="149827" y="137998"/>
                  </a:lnTo>
                  <a:lnTo>
                    <a:pt x="137146" y="162821"/>
                  </a:lnTo>
                  <a:lnTo>
                    <a:pt x="110172" y="191252"/>
                  </a:lnTo>
                  <a:lnTo>
                    <a:pt x="81249" y="207830"/>
                  </a:lnTo>
                  <a:lnTo>
                    <a:pt x="65743" y="212203"/>
                  </a:lnTo>
                  <a:lnTo>
                    <a:pt x="53678" y="212265"/>
                  </a:lnTo>
                  <a:lnTo>
                    <a:pt x="48485" y="211293"/>
                  </a:lnTo>
                  <a:lnTo>
                    <a:pt x="45024" y="209235"/>
                  </a:lnTo>
                  <a:lnTo>
                    <a:pt x="42715" y="206451"/>
                  </a:lnTo>
                  <a:lnTo>
                    <a:pt x="38100" y="196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77"/>
            <p:cNvSpPr/>
            <p:nvPr>
              <p:custDataLst>
                <p:tags r:id="rId181"/>
              </p:custDataLst>
            </p:nvPr>
          </p:nvSpPr>
          <p:spPr>
            <a:xfrm>
              <a:off x="7945615" y="3060700"/>
              <a:ext cx="10936" cy="5468"/>
            </a:xfrm>
            <a:custGeom>
              <a:avLst/>
              <a:gdLst/>
              <a:ahLst/>
              <a:cxnLst/>
              <a:rect l="0" t="0" r="0" b="0"/>
              <a:pathLst>
                <a:path w="10936" h="5468">
                  <a:moveTo>
                    <a:pt x="10935" y="0"/>
                  </a:moveTo>
                  <a:lnTo>
                    <a:pt x="10935" y="0"/>
                  </a:lnTo>
                  <a:lnTo>
                    <a:pt x="0" y="5467"/>
                  </a:lnTo>
                  <a:lnTo>
                    <a:pt x="117" y="5056"/>
                  </a:lnTo>
                  <a:lnTo>
                    <a:pt x="4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63"/>
          <p:cNvGrpSpPr/>
          <p:nvPr/>
        </p:nvGrpSpPr>
        <p:grpSpPr>
          <a:xfrm>
            <a:off x="8523465" y="2858017"/>
            <a:ext cx="258586" cy="403172"/>
            <a:chOff x="8523465" y="2858017"/>
            <a:chExt cx="258586" cy="403172"/>
          </a:xfrm>
        </p:grpSpPr>
        <p:sp>
          <p:nvSpPr>
            <p:cNvPr id="123" name="SMARTInkShape-278"/>
            <p:cNvSpPr/>
            <p:nvPr>
              <p:custDataLst>
                <p:tags r:id="rId177"/>
              </p:custDataLst>
            </p:nvPr>
          </p:nvSpPr>
          <p:spPr>
            <a:xfrm>
              <a:off x="8523465" y="3092450"/>
              <a:ext cx="258586" cy="31751"/>
            </a:xfrm>
            <a:custGeom>
              <a:avLst/>
              <a:gdLst/>
              <a:ahLst/>
              <a:cxnLst/>
              <a:rect l="0" t="0" r="0" b="0"/>
              <a:pathLst>
                <a:path w="258586" h="31751">
                  <a:moveTo>
                    <a:pt x="10935" y="31750"/>
                  </a:moveTo>
                  <a:lnTo>
                    <a:pt x="10935" y="31750"/>
                  </a:lnTo>
                  <a:lnTo>
                    <a:pt x="0" y="31750"/>
                  </a:lnTo>
                  <a:lnTo>
                    <a:pt x="26179" y="28379"/>
                  </a:lnTo>
                  <a:lnTo>
                    <a:pt x="61391" y="19541"/>
                  </a:lnTo>
                  <a:lnTo>
                    <a:pt x="106474" y="11355"/>
                  </a:lnTo>
                  <a:lnTo>
                    <a:pt x="152703" y="7339"/>
                  </a:lnTo>
                  <a:lnTo>
                    <a:pt x="195075" y="6545"/>
                  </a:lnTo>
                  <a:lnTo>
                    <a:pt x="237417" y="3018"/>
                  </a:lnTo>
                  <a:lnTo>
                    <a:pt x="258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79"/>
            <p:cNvSpPr/>
            <p:nvPr>
              <p:custDataLst>
                <p:tags r:id="rId178"/>
              </p:custDataLst>
            </p:nvPr>
          </p:nvSpPr>
          <p:spPr>
            <a:xfrm>
              <a:off x="8626723" y="2858017"/>
              <a:ext cx="107898" cy="403172"/>
            </a:xfrm>
            <a:custGeom>
              <a:avLst/>
              <a:gdLst/>
              <a:ahLst/>
              <a:cxnLst/>
              <a:rect l="0" t="0" r="0" b="0"/>
              <a:pathLst>
                <a:path w="107898" h="403172">
                  <a:moveTo>
                    <a:pt x="104527" y="31233"/>
                  </a:moveTo>
                  <a:lnTo>
                    <a:pt x="104527" y="31233"/>
                  </a:lnTo>
                  <a:lnTo>
                    <a:pt x="107897" y="27862"/>
                  </a:lnTo>
                  <a:lnTo>
                    <a:pt x="107671" y="20563"/>
                  </a:lnTo>
                  <a:lnTo>
                    <a:pt x="106623" y="15653"/>
                  </a:lnTo>
                  <a:lnTo>
                    <a:pt x="101695" y="8316"/>
                  </a:lnTo>
                  <a:lnTo>
                    <a:pt x="95507" y="3409"/>
                  </a:lnTo>
                  <a:lnTo>
                    <a:pt x="90405" y="1228"/>
                  </a:lnTo>
                  <a:lnTo>
                    <a:pt x="80194" y="0"/>
                  </a:lnTo>
                  <a:lnTo>
                    <a:pt x="64862" y="6378"/>
                  </a:lnTo>
                  <a:lnTo>
                    <a:pt x="46913" y="20576"/>
                  </a:lnTo>
                  <a:lnTo>
                    <a:pt x="31561" y="41559"/>
                  </a:lnTo>
                  <a:lnTo>
                    <a:pt x="14436" y="84072"/>
                  </a:lnTo>
                  <a:lnTo>
                    <a:pt x="5409" y="131355"/>
                  </a:lnTo>
                  <a:lnTo>
                    <a:pt x="1781" y="167908"/>
                  </a:lnTo>
                  <a:lnTo>
                    <a:pt x="0" y="208137"/>
                  </a:lnTo>
                  <a:lnTo>
                    <a:pt x="3941" y="246867"/>
                  </a:lnTo>
                  <a:lnTo>
                    <a:pt x="7696" y="285154"/>
                  </a:lnTo>
                  <a:lnTo>
                    <a:pt x="12336" y="329275"/>
                  </a:lnTo>
                  <a:lnTo>
                    <a:pt x="14270" y="364462"/>
                  </a:lnTo>
                  <a:lnTo>
                    <a:pt x="9102" y="399111"/>
                  </a:lnTo>
                  <a:lnTo>
                    <a:pt x="7749" y="401368"/>
                  </a:lnTo>
                  <a:lnTo>
                    <a:pt x="6142" y="402873"/>
                  </a:lnTo>
                  <a:lnTo>
                    <a:pt x="5070" y="403171"/>
                  </a:lnTo>
                  <a:lnTo>
                    <a:pt x="4356" y="402664"/>
                  </a:lnTo>
                  <a:lnTo>
                    <a:pt x="2927" y="399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64"/>
          <p:cNvGrpSpPr/>
          <p:nvPr/>
        </p:nvGrpSpPr>
        <p:grpSpPr>
          <a:xfrm>
            <a:off x="9001802" y="2910992"/>
            <a:ext cx="2957150" cy="539322"/>
            <a:chOff x="9001802" y="2910992"/>
            <a:chExt cx="2957150" cy="539322"/>
          </a:xfrm>
        </p:grpSpPr>
        <p:sp>
          <p:nvSpPr>
            <p:cNvPr id="126" name="SMARTInkShape-280"/>
            <p:cNvSpPr/>
            <p:nvPr>
              <p:custDataLst>
                <p:tags r:id="rId157"/>
              </p:custDataLst>
            </p:nvPr>
          </p:nvSpPr>
          <p:spPr>
            <a:xfrm>
              <a:off x="11823700" y="3083612"/>
              <a:ext cx="135252" cy="358089"/>
            </a:xfrm>
            <a:custGeom>
              <a:avLst/>
              <a:gdLst/>
              <a:ahLst/>
              <a:cxnLst/>
              <a:rect l="0" t="0" r="0" b="0"/>
              <a:pathLst>
                <a:path w="135252" h="358089">
                  <a:moveTo>
                    <a:pt x="88900" y="8838"/>
                  </a:moveTo>
                  <a:lnTo>
                    <a:pt x="88900" y="8838"/>
                  </a:lnTo>
                  <a:lnTo>
                    <a:pt x="92270" y="5467"/>
                  </a:lnTo>
                  <a:lnTo>
                    <a:pt x="93926" y="1931"/>
                  </a:lnTo>
                  <a:lnTo>
                    <a:pt x="94368" y="0"/>
                  </a:lnTo>
                  <a:lnTo>
                    <a:pt x="95369" y="124"/>
                  </a:lnTo>
                  <a:lnTo>
                    <a:pt x="110753" y="24267"/>
                  </a:lnTo>
                  <a:lnTo>
                    <a:pt x="124459" y="62720"/>
                  </a:lnTo>
                  <a:lnTo>
                    <a:pt x="131280" y="97461"/>
                  </a:lnTo>
                  <a:lnTo>
                    <a:pt x="135251" y="135715"/>
                  </a:lnTo>
                  <a:lnTo>
                    <a:pt x="134663" y="173883"/>
                  </a:lnTo>
                  <a:lnTo>
                    <a:pt x="128290" y="212014"/>
                  </a:lnTo>
                  <a:lnTo>
                    <a:pt x="116283" y="248010"/>
                  </a:lnTo>
                  <a:lnTo>
                    <a:pt x="85725" y="292076"/>
                  </a:lnTo>
                  <a:lnTo>
                    <a:pt x="41236" y="337366"/>
                  </a:lnTo>
                  <a:lnTo>
                    <a:pt x="17391" y="351948"/>
                  </a:lnTo>
                  <a:lnTo>
                    <a:pt x="0" y="358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81"/>
            <p:cNvSpPr/>
            <p:nvPr>
              <p:custDataLst>
                <p:tags r:id="rId158"/>
              </p:custDataLst>
            </p:nvPr>
          </p:nvSpPr>
          <p:spPr>
            <a:xfrm>
              <a:off x="11753850" y="3118995"/>
              <a:ext cx="71169" cy="298509"/>
            </a:xfrm>
            <a:custGeom>
              <a:avLst/>
              <a:gdLst/>
              <a:ahLst/>
              <a:cxnLst/>
              <a:rect l="0" t="0" r="0" b="0"/>
              <a:pathLst>
                <a:path w="71169" h="298509">
                  <a:moveTo>
                    <a:pt x="6350" y="11555"/>
                  </a:moveTo>
                  <a:lnTo>
                    <a:pt x="6350" y="11555"/>
                  </a:lnTo>
                  <a:lnTo>
                    <a:pt x="6348" y="2717"/>
                  </a:lnTo>
                  <a:lnTo>
                    <a:pt x="7761" y="1429"/>
                  </a:lnTo>
                  <a:lnTo>
                    <a:pt x="13091" y="0"/>
                  </a:lnTo>
                  <a:lnTo>
                    <a:pt x="34140" y="5936"/>
                  </a:lnTo>
                  <a:lnTo>
                    <a:pt x="55976" y="20003"/>
                  </a:lnTo>
                  <a:lnTo>
                    <a:pt x="65564" y="31537"/>
                  </a:lnTo>
                  <a:lnTo>
                    <a:pt x="69110" y="37576"/>
                  </a:lnTo>
                  <a:lnTo>
                    <a:pt x="71168" y="49931"/>
                  </a:lnTo>
                  <a:lnTo>
                    <a:pt x="69024" y="62478"/>
                  </a:lnTo>
                  <a:lnTo>
                    <a:pt x="63367" y="75109"/>
                  </a:lnTo>
                  <a:lnTo>
                    <a:pt x="18478" y="122254"/>
                  </a:lnTo>
                  <a:lnTo>
                    <a:pt x="13460" y="144875"/>
                  </a:lnTo>
                  <a:lnTo>
                    <a:pt x="16297" y="156107"/>
                  </a:lnTo>
                  <a:lnTo>
                    <a:pt x="29925" y="191260"/>
                  </a:lnTo>
                  <a:lnTo>
                    <a:pt x="36616" y="232648"/>
                  </a:lnTo>
                  <a:lnTo>
                    <a:pt x="35779" y="252512"/>
                  </a:lnTo>
                  <a:lnTo>
                    <a:pt x="29174" y="274816"/>
                  </a:lnTo>
                  <a:lnTo>
                    <a:pt x="11426" y="298051"/>
                  </a:lnTo>
                  <a:lnTo>
                    <a:pt x="9027" y="298508"/>
                  </a:lnTo>
                  <a:lnTo>
                    <a:pt x="6725" y="297401"/>
                  </a:lnTo>
                  <a:lnTo>
                    <a:pt x="0" y="290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82"/>
            <p:cNvSpPr/>
            <p:nvPr>
              <p:custDataLst>
                <p:tags r:id="rId159"/>
              </p:custDataLst>
            </p:nvPr>
          </p:nvSpPr>
          <p:spPr>
            <a:xfrm>
              <a:off x="11601714" y="3316929"/>
              <a:ext cx="89968" cy="67043"/>
            </a:xfrm>
            <a:custGeom>
              <a:avLst/>
              <a:gdLst/>
              <a:ahLst/>
              <a:cxnLst/>
              <a:rect l="0" t="0" r="0" b="0"/>
              <a:pathLst>
                <a:path w="89968" h="67043">
                  <a:moveTo>
                    <a:pt x="12436" y="4121"/>
                  </a:moveTo>
                  <a:lnTo>
                    <a:pt x="12436" y="4121"/>
                  </a:lnTo>
                  <a:lnTo>
                    <a:pt x="9066" y="7492"/>
                  </a:lnTo>
                  <a:lnTo>
                    <a:pt x="7410" y="12910"/>
                  </a:lnTo>
                  <a:lnTo>
                    <a:pt x="4240" y="57737"/>
                  </a:lnTo>
                  <a:lnTo>
                    <a:pt x="0" y="67042"/>
                  </a:lnTo>
                  <a:lnTo>
                    <a:pt x="11969" y="41055"/>
                  </a:lnTo>
                  <a:lnTo>
                    <a:pt x="32646" y="13637"/>
                  </a:lnTo>
                  <a:lnTo>
                    <a:pt x="44701" y="5293"/>
                  </a:lnTo>
                  <a:lnTo>
                    <a:pt x="60017" y="0"/>
                  </a:lnTo>
                  <a:lnTo>
                    <a:pt x="76863" y="1802"/>
                  </a:lnTo>
                  <a:lnTo>
                    <a:pt x="85284" y="6853"/>
                  </a:lnTo>
                  <a:lnTo>
                    <a:pt x="88517" y="10176"/>
                  </a:lnTo>
                  <a:lnTo>
                    <a:pt x="89967" y="15213"/>
                  </a:lnTo>
                  <a:lnTo>
                    <a:pt x="89699" y="28336"/>
                  </a:lnTo>
                  <a:lnTo>
                    <a:pt x="85346" y="39813"/>
                  </a:lnTo>
                  <a:lnTo>
                    <a:pt x="69586" y="61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83"/>
            <p:cNvSpPr/>
            <p:nvPr>
              <p:custDataLst>
                <p:tags r:id="rId160"/>
              </p:custDataLst>
            </p:nvPr>
          </p:nvSpPr>
          <p:spPr>
            <a:xfrm>
              <a:off x="11434176" y="3138665"/>
              <a:ext cx="135525" cy="233186"/>
            </a:xfrm>
            <a:custGeom>
              <a:avLst/>
              <a:gdLst/>
              <a:ahLst/>
              <a:cxnLst/>
              <a:rect l="0" t="0" r="0" b="0"/>
              <a:pathLst>
                <a:path w="135525" h="233186">
                  <a:moveTo>
                    <a:pt x="135524" y="10935"/>
                  </a:moveTo>
                  <a:lnTo>
                    <a:pt x="135524" y="10935"/>
                  </a:lnTo>
                  <a:lnTo>
                    <a:pt x="135522" y="0"/>
                  </a:lnTo>
                  <a:lnTo>
                    <a:pt x="128781" y="8871"/>
                  </a:lnTo>
                  <a:lnTo>
                    <a:pt x="107913" y="52595"/>
                  </a:lnTo>
                  <a:lnTo>
                    <a:pt x="90418" y="90072"/>
                  </a:lnTo>
                  <a:lnTo>
                    <a:pt x="68067" y="130573"/>
                  </a:lnTo>
                  <a:lnTo>
                    <a:pt x="40982" y="167504"/>
                  </a:lnTo>
                  <a:lnTo>
                    <a:pt x="5220" y="215128"/>
                  </a:lnTo>
                  <a:lnTo>
                    <a:pt x="0" y="224689"/>
                  </a:lnTo>
                  <a:lnTo>
                    <a:pt x="19" y="227521"/>
                  </a:lnTo>
                  <a:lnTo>
                    <a:pt x="1442" y="229409"/>
                  </a:lnTo>
                  <a:lnTo>
                    <a:pt x="8524" y="233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84"/>
            <p:cNvSpPr/>
            <p:nvPr>
              <p:custDataLst>
                <p:tags r:id="rId161"/>
              </p:custDataLst>
            </p:nvPr>
          </p:nvSpPr>
          <p:spPr>
            <a:xfrm>
              <a:off x="11423650" y="3149600"/>
              <a:ext cx="120651" cy="209551"/>
            </a:xfrm>
            <a:custGeom>
              <a:avLst/>
              <a:gdLst/>
              <a:ahLst/>
              <a:cxnLst/>
              <a:rect l="0" t="0" r="0" b="0"/>
              <a:pathLst>
                <a:path w="120651" h="209551">
                  <a:moveTo>
                    <a:pt x="0" y="0"/>
                  </a:moveTo>
                  <a:lnTo>
                    <a:pt x="0" y="0"/>
                  </a:lnTo>
                  <a:lnTo>
                    <a:pt x="21048" y="42095"/>
                  </a:lnTo>
                  <a:lnTo>
                    <a:pt x="50619" y="89689"/>
                  </a:lnTo>
                  <a:lnTo>
                    <a:pt x="78107" y="126528"/>
                  </a:lnTo>
                  <a:lnTo>
                    <a:pt x="103310" y="169057"/>
                  </a:lnTo>
                  <a:lnTo>
                    <a:pt x="1206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85"/>
            <p:cNvSpPr/>
            <p:nvPr>
              <p:custDataLst>
                <p:tags r:id="rId162"/>
              </p:custDataLst>
            </p:nvPr>
          </p:nvSpPr>
          <p:spPr>
            <a:xfrm>
              <a:off x="11239500" y="3346450"/>
              <a:ext cx="38101" cy="12701"/>
            </a:xfrm>
            <a:custGeom>
              <a:avLst/>
              <a:gdLst/>
              <a:ahLst/>
              <a:cxnLst/>
              <a:rect l="0" t="0" r="0" b="0"/>
              <a:pathLst>
                <a:path w="38101" h="12701">
                  <a:moveTo>
                    <a:pt x="38100" y="0"/>
                  </a:moveTo>
                  <a:lnTo>
                    <a:pt x="3810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86"/>
            <p:cNvSpPr/>
            <p:nvPr>
              <p:custDataLst>
                <p:tags r:id="rId163"/>
              </p:custDataLst>
            </p:nvPr>
          </p:nvSpPr>
          <p:spPr>
            <a:xfrm>
              <a:off x="11176000" y="33147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3371" y="2979"/>
                  </a:lnTo>
                  <a:lnTo>
                    <a:pt x="8789" y="132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87"/>
            <p:cNvSpPr/>
            <p:nvPr>
              <p:custDataLst>
                <p:tags r:id="rId164"/>
              </p:custDataLst>
            </p:nvPr>
          </p:nvSpPr>
          <p:spPr>
            <a:xfrm>
              <a:off x="11010900" y="3343079"/>
              <a:ext cx="95251" cy="3372"/>
            </a:xfrm>
            <a:custGeom>
              <a:avLst/>
              <a:gdLst/>
              <a:ahLst/>
              <a:cxnLst/>
              <a:rect l="0" t="0" r="0" b="0"/>
              <a:pathLst>
                <a:path w="95251" h="3372">
                  <a:moveTo>
                    <a:pt x="0" y="3371"/>
                  </a:moveTo>
                  <a:lnTo>
                    <a:pt x="0" y="3371"/>
                  </a:lnTo>
                  <a:lnTo>
                    <a:pt x="40821" y="0"/>
                  </a:lnTo>
                  <a:lnTo>
                    <a:pt x="86571" y="2957"/>
                  </a:lnTo>
                  <a:lnTo>
                    <a:pt x="95250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88"/>
            <p:cNvSpPr/>
            <p:nvPr>
              <p:custDataLst>
                <p:tags r:id="rId165"/>
              </p:custDataLst>
            </p:nvPr>
          </p:nvSpPr>
          <p:spPr>
            <a:xfrm>
              <a:off x="10809261" y="3340100"/>
              <a:ext cx="30190" cy="44451"/>
            </a:xfrm>
            <a:custGeom>
              <a:avLst/>
              <a:gdLst/>
              <a:ahLst/>
              <a:cxnLst/>
              <a:rect l="0" t="0" r="0" b="0"/>
              <a:pathLst>
                <a:path w="30190" h="44451">
                  <a:moveTo>
                    <a:pt x="30189" y="0"/>
                  </a:moveTo>
                  <a:lnTo>
                    <a:pt x="30189" y="0"/>
                  </a:lnTo>
                  <a:lnTo>
                    <a:pt x="16374" y="8789"/>
                  </a:lnTo>
                  <a:lnTo>
                    <a:pt x="6339" y="19773"/>
                  </a:lnTo>
                  <a:lnTo>
                    <a:pt x="1950" y="27837"/>
                  </a:lnTo>
                  <a:lnTo>
                    <a:pt x="0" y="36126"/>
                  </a:lnTo>
                  <a:lnTo>
                    <a:pt x="889" y="38901"/>
                  </a:lnTo>
                  <a:lnTo>
                    <a:pt x="2895" y="40751"/>
                  </a:lnTo>
                  <a:lnTo>
                    <a:pt x="11139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89"/>
            <p:cNvSpPr/>
            <p:nvPr>
              <p:custDataLst>
                <p:tags r:id="rId166"/>
              </p:custDataLst>
            </p:nvPr>
          </p:nvSpPr>
          <p:spPr>
            <a:xfrm>
              <a:off x="10674349" y="3270890"/>
              <a:ext cx="95252" cy="87770"/>
            </a:xfrm>
            <a:custGeom>
              <a:avLst/>
              <a:gdLst/>
              <a:ahLst/>
              <a:cxnLst/>
              <a:rect l="0" t="0" r="0" b="0"/>
              <a:pathLst>
                <a:path w="95252" h="87770">
                  <a:moveTo>
                    <a:pt x="1" y="12060"/>
                  </a:moveTo>
                  <a:lnTo>
                    <a:pt x="1" y="12060"/>
                  </a:lnTo>
                  <a:lnTo>
                    <a:pt x="0" y="8689"/>
                  </a:lnTo>
                  <a:lnTo>
                    <a:pt x="706" y="7696"/>
                  </a:lnTo>
                  <a:lnTo>
                    <a:pt x="1882" y="7034"/>
                  </a:lnTo>
                  <a:lnTo>
                    <a:pt x="29236" y="0"/>
                  </a:lnTo>
                  <a:lnTo>
                    <a:pt x="56726" y="122"/>
                  </a:lnTo>
                  <a:lnTo>
                    <a:pt x="63548" y="2756"/>
                  </a:lnTo>
                  <a:lnTo>
                    <a:pt x="68931" y="8160"/>
                  </a:lnTo>
                  <a:lnTo>
                    <a:pt x="71354" y="11576"/>
                  </a:lnTo>
                  <a:lnTo>
                    <a:pt x="70853" y="15971"/>
                  </a:lnTo>
                  <a:lnTo>
                    <a:pt x="60035" y="32269"/>
                  </a:lnTo>
                  <a:lnTo>
                    <a:pt x="15936" y="73116"/>
                  </a:lnTo>
                  <a:lnTo>
                    <a:pt x="5820" y="82675"/>
                  </a:lnTo>
                  <a:lnTo>
                    <a:pt x="4586" y="84537"/>
                  </a:lnTo>
                  <a:lnTo>
                    <a:pt x="4470" y="85778"/>
                  </a:lnTo>
                  <a:lnTo>
                    <a:pt x="5097" y="86605"/>
                  </a:lnTo>
                  <a:lnTo>
                    <a:pt x="12722" y="87769"/>
                  </a:lnTo>
                  <a:lnTo>
                    <a:pt x="57401" y="86360"/>
                  </a:lnTo>
                  <a:lnTo>
                    <a:pt x="95251" y="81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90"/>
            <p:cNvSpPr/>
            <p:nvPr>
              <p:custDataLst>
                <p:tags r:id="rId167"/>
              </p:custDataLst>
            </p:nvPr>
          </p:nvSpPr>
          <p:spPr>
            <a:xfrm>
              <a:off x="10553700" y="3079750"/>
              <a:ext cx="127001" cy="241301"/>
            </a:xfrm>
            <a:custGeom>
              <a:avLst/>
              <a:gdLst/>
              <a:ahLst/>
              <a:cxnLst/>
              <a:rect l="0" t="0" r="0" b="0"/>
              <a:pathLst>
                <a:path w="127001" h="241301">
                  <a:moveTo>
                    <a:pt x="127000" y="0"/>
                  </a:moveTo>
                  <a:lnTo>
                    <a:pt x="127000" y="0"/>
                  </a:lnTo>
                  <a:lnTo>
                    <a:pt x="123630" y="0"/>
                  </a:lnTo>
                  <a:lnTo>
                    <a:pt x="96493" y="33256"/>
                  </a:lnTo>
                  <a:lnTo>
                    <a:pt x="70096" y="78458"/>
                  </a:lnTo>
                  <a:lnTo>
                    <a:pt x="50874" y="119830"/>
                  </a:lnTo>
                  <a:lnTo>
                    <a:pt x="32477" y="162662"/>
                  </a:lnTo>
                  <a:lnTo>
                    <a:pt x="17776" y="201066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91"/>
            <p:cNvSpPr/>
            <p:nvPr>
              <p:custDataLst>
                <p:tags r:id="rId168"/>
              </p:custDataLst>
            </p:nvPr>
          </p:nvSpPr>
          <p:spPr>
            <a:xfrm>
              <a:off x="10502900" y="3067050"/>
              <a:ext cx="127001" cy="222251"/>
            </a:xfrm>
            <a:custGeom>
              <a:avLst/>
              <a:gdLst/>
              <a:ahLst/>
              <a:cxnLst/>
              <a:rect l="0" t="0" r="0" b="0"/>
              <a:pathLst>
                <a:path w="127001" h="222251">
                  <a:moveTo>
                    <a:pt x="0" y="0"/>
                  </a:moveTo>
                  <a:lnTo>
                    <a:pt x="0" y="0"/>
                  </a:lnTo>
                  <a:lnTo>
                    <a:pt x="26514" y="33257"/>
                  </a:lnTo>
                  <a:lnTo>
                    <a:pt x="48150" y="69199"/>
                  </a:lnTo>
                  <a:lnTo>
                    <a:pt x="75808" y="107757"/>
                  </a:lnTo>
                  <a:lnTo>
                    <a:pt x="99602" y="145993"/>
                  </a:lnTo>
                  <a:lnTo>
                    <a:pt x="120124" y="185994"/>
                  </a:lnTo>
                  <a:lnTo>
                    <a:pt x="12700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92"/>
            <p:cNvSpPr/>
            <p:nvPr>
              <p:custDataLst>
                <p:tags r:id="rId169"/>
              </p:custDataLst>
            </p:nvPr>
          </p:nvSpPr>
          <p:spPr>
            <a:xfrm>
              <a:off x="10369550" y="3276600"/>
              <a:ext cx="57151" cy="63501"/>
            </a:xfrm>
            <a:custGeom>
              <a:avLst/>
              <a:gdLst/>
              <a:ahLst/>
              <a:cxnLst/>
              <a:rect l="0" t="0" r="0" b="0"/>
              <a:pathLst>
                <a:path w="57151" h="63501">
                  <a:moveTo>
                    <a:pt x="57150" y="0"/>
                  </a:moveTo>
                  <a:lnTo>
                    <a:pt x="57150" y="0"/>
                  </a:lnTo>
                  <a:lnTo>
                    <a:pt x="11782" y="4607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93"/>
            <p:cNvSpPr/>
            <p:nvPr>
              <p:custDataLst>
                <p:tags r:id="rId170"/>
              </p:custDataLst>
            </p:nvPr>
          </p:nvSpPr>
          <p:spPr>
            <a:xfrm>
              <a:off x="10248900" y="3225800"/>
              <a:ext cx="25401" cy="95251"/>
            </a:xfrm>
            <a:custGeom>
              <a:avLst/>
              <a:gdLst/>
              <a:ahLst/>
              <a:cxnLst/>
              <a:rect l="0" t="0" r="0" b="0"/>
              <a:pathLst>
                <a:path w="25401" h="952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775" y="16606"/>
                  </a:lnTo>
                  <a:lnTo>
                    <a:pt x="15195" y="35730"/>
                  </a:lnTo>
                  <a:lnTo>
                    <a:pt x="23917" y="82150"/>
                  </a:lnTo>
                  <a:lnTo>
                    <a:pt x="254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94"/>
            <p:cNvSpPr/>
            <p:nvPr>
              <p:custDataLst>
                <p:tags r:id="rId171"/>
              </p:custDataLst>
            </p:nvPr>
          </p:nvSpPr>
          <p:spPr>
            <a:xfrm>
              <a:off x="10045700" y="3061116"/>
              <a:ext cx="114301" cy="215485"/>
            </a:xfrm>
            <a:custGeom>
              <a:avLst/>
              <a:gdLst/>
              <a:ahLst/>
              <a:cxnLst/>
              <a:rect l="0" t="0" r="0" b="0"/>
              <a:pathLst>
                <a:path w="114301" h="215485">
                  <a:moveTo>
                    <a:pt x="114300" y="18634"/>
                  </a:moveTo>
                  <a:lnTo>
                    <a:pt x="114300" y="18634"/>
                  </a:lnTo>
                  <a:lnTo>
                    <a:pt x="114299" y="11892"/>
                  </a:lnTo>
                  <a:lnTo>
                    <a:pt x="112419" y="6701"/>
                  </a:lnTo>
                  <a:lnTo>
                    <a:pt x="108211" y="0"/>
                  </a:lnTo>
                  <a:lnTo>
                    <a:pt x="86926" y="41716"/>
                  </a:lnTo>
                  <a:lnTo>
                    <a:pt x="65893" y="80349"/>
                  </a:lnTo>
                  <a:lnTo>
                    <a:pt x="45158" y="116334"/>
                  </a:lnTo>
                  <a:lnTo>
                    <a:pt x="20600" y="163757"/>
                  </a:lnTo>
                  <a:lnTo>
                    <a:pt x="0" y="215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95"/>
            <p:cNvSpPr/>
            <p:nvPr>
              <p:custDataLst>
                <p:tags r:id="rId172"/>
              </p:custDataLst>
            </p:nvPr>
          </p:nvSpPr>
          <p:spPr>
            <a:xfrm>
              <a:off x="10013950" y="3086983"/>
              <a:ext cx="133351" cy="176918"/>
            </a:xfrm>
            <a:custGeom>
              <a:avLst/>
              <a:gdLst/>
              <a:ahLst/>
              <a:cxnLst/>
              <a:rect l="0" t="0" r="0" b="0"/>
              <a:pathLst>
                <a:path w="133351" h="1769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12209" y="2750"/>
                  </a:lnTo>
                  <a:lnTo>
                    <a:pt x="46087" y="50043"/>
                  </a:lnTo>
                  <a:lnTo>
                    <a:pt x="76941" y="93765"/>
                  </a:lnTo>
                  <a:lnTo>
                    <a:pt x="110212" y="133210"/>
                  </a:lnTo>
                  <a:lnTo>
                    <a:pt x="128047" y="161698"/>
                  </a:lnTo>
                  <a:lnTo>
                    <a:pt x="133350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96"/>
            <p:cNvSpPr/>
            <p:nvPr>
              <p:custDataLst>
                <p:tags r:id="rId173"/>
              </p:custDataLst>
            </p:nvPr>
          </p:nvSpPr>
          <p:spPr>
            <a:xfrm>
              <a:off x="9819519" y="3003627"/>
              <a:ext cx="105532" cy="316994"/>
            </a:xfrm>
            <a:custGeom>
              <a:avLst/>
              <a:gdLst/>
              <a:ahLst/>
              <a:cxnLst/>
              <a:rect l="0" t="0" r="0" b="0"/>
              <a:pathLst>
                <a:path w="105532" h="316994">
                  <a:moveTo>
                    <a:pt x="67431" y="6273"/>
                  </a:moveTo>
                  <a:lnTo>
                    <a:pt x="67431" y="6273"/>
                  </a:lnTo>
                  <a:lnTo>
                    <a:pt x="64060" y="2902"/>
                  </a:lnTo>
                  <a:lnTo>
                    <a:pt x="58642" y="1247"/>
                  </a:lnTo>
                  <a:lnTo>
                    <a:pt x="36771" y="0"/>
                  </a:lnTo>
                  <a:lnTo>
                    <a:pt x="24794" y="3317"/>
                  </a:lnTo>
                  <a:lnTo>
                    <a:pt x="15678" y="8768"/>
                  </a:lnTo>
                  <a:lnTo>
                    <a:pt x="6277" y="22001"/>
                  </a:lnTo>
                  <a:lnTo>
                    <a:pt x="1916" y="29961"/>
                  </a:lnTo>
                  <a:lnTo>
                    <a:pt x="1177" y="33354"/>
                  </a:lnTo>
                  <a:lnTo>
                    <a:pt x="1389" y="36322"/>
                  </a:lnTo>
                  <a:lnTo>
                    <a:pt x="10077" y="58521"/>
                  </a:lnTo>
                  <a:lnTo>
                    <a:pt x="37501" y="100370"/>
                  </a:lnTo>
                  <a:lnTo>
                    <a:pt x="55553" y="141866"/>
                  </a:lnTo>
                  <a:lnTo>
                    <a:pt x="56743" y="156848"/>
                  </a:lnTo>
                  <a:lnTo>
                    <a:pt x="54214" y="170562"/>
                  </a:lnTo>
                  <a:lnTo>
                    <a:pt x="48386" y="183713"/>
                  </a:lnTo>
                  <a:lnTo>
                    <a:pt x="33801" y="199645"/>
                  </a:lnTo>
                  <a:lnTo>
                    <a:pt x="24027" y="205105"/>
                  </a:lnTo>
                  <a:lnTo>
                    <a:pt x="19444" y="206561"/>
                  </a:lnTo>
                  <a:lnTo>
                    <a:pt x="10591" y="206297"/>
                  </a:lnTo>
                  <a:lnTo>
                    <a:pt x="6254" y="205239"/>
                  </a:lnTo>
                  <a:lnTo>
                    <a:pt x="3363" y="203123"/>
                  </a:lnTo>
                  <a:lnTo>
                    <a:pt x="1436" y="200301"/>
                  </a:lnTo>
                  <a:lnTo>
                    <a:pt x="151" y="197008"/>
                  </a:lnTo>
                  <a:lnTo>
                    <a:pt x="0" y="194107"/>
                  </a:lnTo>
                  <a:lnTo>
                    <a:pt x="1714" y="189003"/>
                  </a:lnTo>
                  <a:lnTo>
                    <a:pt x="8590" y="184382"/>
                  </a:lnTo>
                  <a:lnTo>
                    <a:pt x="22480" y="179696"/>
                  </a:lnTo>
                  <a:lnTo>
                    <a:pt x="26880" y="179038"/>
                  </a:lnTo>
                  <a:lnTo>
                    <a:pt x="31225" y="180011"/>
                  </a:lnTo>
                  <a:lnTo>
                    <a:pt x="39815" y="184855"/>
                  </a:lnTo>
                  <a:lnTo>
                    <a:pt x="49214" y="195515"/>
                  </a:lnTo>
                  <a:lnTo>
                    <a:pt x="50347" y="200167"/>
                  </a:lnTo>
                  <a:lnTo>
                    <a:pt x="49725" y="210982"/>
                  </a:lnTo>
                  <a:lnTo>
                    <a:pt x="45409" y="225599"/>
                  </a:lnTo>
                  <a:lnTo>
                    <a:pt x="18313" y="271225"/>
                  </a:lnTo>
                  <a:lnTo>
                    <a:pt x="13851" y="281368"/>
                  </a:lnTo>
                  <a:lnTo>
                    <a:pt x="11868" y="292932"/>
                  </a:lnTo>
                  <a:lnTo>
                    <a:pt x="12868" y="301364"/>
                  </a:lnTo>
                  <a:lnTo>
                    <a:pt x="17398" y="310078"/>
                  </a:lnTo>
                  <a:lnTo>
                    <a:pt x="19258" y="312526"/>
                  </a:lnTo>
                  <a:lnTo>
                    <a:pt x="26971" y="315246"/>
                  </a:lnTo>
                  <a:lnTo>
                    <a:pt x="49169" y="316993"/>
                  </a:lnTo>
                  <a:lnTo>
                    <a:pt x="96522" y="307272"/>
                  </a:lnTo>
                  <a:lnTo>
                    <a:pt x="105531" y="304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97"/>
            <p:cNvSpPr/>
            <p:nvPr>
              <p:custDataLst>
                <p:tags r:id="rId174"/>
              </p:custDataLst>
            </p:nvPr>
          </p:nvSpPr>
          <p:spPr>
            <a:xfrm>
              <a:off x="9620259" y="2915173"/>
              <a:ext cx="16124" cy="516064"/>
            </a:xfrm>
            <a:custGeom>
              <a:avLst/>
              <a:gdLst/>
              <a:ahLst/>
              <a:cxnLst/>
              <a:rect l="0" t="0" r="0" b="0"/>
              <a:pathLst>
                <a:path w="16124" h="516064">
                  <a:moveTo>
                    <a:pt x="12691" y="12177"/>
                  </a:moveTo>
                  <a:lnTo>
                    <a:pt x="12691" y="12177"/>
                  </a:lnTo>
                  <a:lnTo>
                    <a:pt x="9320" y="5435"/>
                  </a:lnTo>
                  <a:lnTo>
                    <a:pt x="7622" y="3449"/>
                  </a:lnTo>
                  <a:lnTo>
                    <a:pt x="1134" y="0"/>
                  </a:lnTo>
                  <a:lnTo>
                    <a:pt x="754" y="531"/>
                  </a:lnTo>
                  <a:lnTo>
                    <a:pt x="142" y="13979"/>
                  </a:lnTo>
                  <a:lnTo>
                    <a:pt x="35" y="49400"/>
                  </a:lnTo>
                  <a:lnTo>
                    <a:pt x="11" y="85165"/>
                  </a:lnTo>
                  <a:lnTo>
                    <a:pt x="0" y="124579"/>
                  </a:lnTo>
                  <a:lnTo>
                    <a:pt x="1876" y="171260"/>
                  </a:lnTo>
                  <a:lnTo>
                    <a:pt x="3364" y="196549"/>
                  </a:lnTo>
                  <a:lnTo>
                    <a:pt x="5062" y="223286"/>
                  </a:lnTo>
                  <a:lnTo>
                    <a:pt x="6899" y="250988"/>
                  </a:lnTo>
                  <a:lnTo>
                    <a:pt x="8830" y="279335"/>
                  </a:lnTo>
                  <a:lnTo>
                    <a:pt x="10116" y="305993"/>
                  </a:lnTo>
                  <a:lnTo>
                    <a:pt x="10975" y="331527"/>
                  </a:lnTo>
                  <a:lnTo>
                    <a:pt x="11547" y="356310"/>
                  </a:lnTo>
                  <a:lnTo>
                    <a:pt x="14065" y="402662"/>
                  </a:lnTo>
                  <a:lnTo>
                    <a:pt x="16123" y="443253"/>
                  </a:lnTo>
                  <a:lnTo>
                    <a:pt x="14021" y="484528"/>
                  </a:lnTo>
                  <a:lnTo>
                    <a:pt x="12807" y="516063"/>
                  </a:lnTo>
                  <a:lnTo>
                    <a:pt x="12769" y="516023"/>
                  </a:lnTo>
                  <a:lnTo>
                    <a:pt x="12691" y="494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98"/>
            <p:cNvSpPr/>
            <p:nvPr>
              <p:custDataLst>
                <p:tags r:id="rId175"/>
              </p:custDataLst>
            </p:nvPr>
          </p:nvSpPr>
          <p:spPr>
            <a:xfrm>
              <a:off x="9264911" y="3103421"/>
              <a:ext cx="153385" cy="346893"/>
            </a:xfrm>
            <a:custGeom>
              <a:avLst/>
              <a:gdLst/>
              <a:ahLst/>
              <a:cxnLst/>
              <a:rect l="0" t="0" r="0" b="0"/>
              <a:pathLst>
                <a:path w="153385" h="346893">
                  <a:moveTo>
                    <a:pt x="6089" y="20779"/>
                  </a:moveTo>
                  <a:lnTo>
                    <a:pt x="6089" y="20779"/>
                  </a:lnTo>
                  <a:lnTo>
                    <a:pt x="2718" y="61399"/>
                  </a:lnTo>
                  <a:lnTo>
                    <a:pt x="621" y="101096"/>
                  </a:lnTo>
                  <a:lnTo>
                    <a:pt x="0" y="147510"/>
                  </a:lnTo>
                  <a:lnTo>
                    <a:pt x="3618" y="182231"/>
                  </a:lnTo>
                  <a:lnTo>
                    <a:pt x="8518" y="217419"/>
                  </a:lnTo>
                  <a:lnTo>
                    <a:pt x="11983" y="264995"/>
                  </a:lnTo>
                  <a:lnTo>
                    <a:pt x="15754" y="308961"/>
                  </a:lnTo>
                  <a:lnTo>
                    <a:pt x="13015" y="346892"/>
                  </a:lnTo>
                  <a:lnTo>
                    <a:pt x="15981" y="336284"/>
                  </a:lnTo>
                  <a:lnTo>
                    <a:pt x="18234" y="291501"/>
                  </a:lnTo>
                  <a:lnTo>
                    <a:pt x="18625" y="243907"/>
                  </a:lnTo>
                  <a:lnTo>
                    <a:pt x="18715" y="205789"/>
                  </a:lnTo>
                  <a:lnTo>
                    <a:pt x="18757" y="167211"/>
                  </a:lnTo>
                  <a:lnTo>
                    <a:pt x="19480" y="130310"/>
                  </a:lnTo>
                  <a:lnTo>
                    <a:pt x="24560" y="83179"/>
                  </a:lnTo>
                  <a:lnTo>
                    <a:pt x="38561" y="38697"/>
                  </a:lnTo>
                  <a:lnTo>
                    <a:pt x="47331" y="23804"/>
                  </a:lnTo>
                  <a:lnTo>
                    <a:pt x="68328" y="4626"/>
                  </a:lnTo>
                  <a:lnTo>
                    <a:pt x="72982" y="1544"/>
                  </a:lnTo>
                  <a:lnTo>
                    <a:pt x="83797" y="0"/>
                  </a:lnTo>
                  <a:lnTo>
                    <a:pt x="89644" y="577"/>
                  </a:lnTo>
                  <a:lnTo>
                    <a:pt x="101786" y="6861"/>
                  </a:lnTo>
                  <a:lnTo>
                    <a:pt x="126827" y="28143"/>
                  </a:lnTo>
                  <a:lnTo>
                    <a:pt x="142443" y="49850"/>
                  </a:lnTo>
                  <a:lnTo>
                    <a:pt x="152637" y="74156"/>
                  </a:lnTo>
                  <a:lnTo>
                    <a:pt x="153384" y="102603"/>
                  </a:lnTo>
                  <a:lnTo>
                    <a:pt x="145167" y="121115"/>
                  </a:lnTo>
                  <a:lnTo>
                    <a:pt x="131402" y="138045"/>
                  </a:lnTo>
                  <a:lnTo>
                    <a:pt x="104523" y="158065"/>
                  </a:lnTo>
                  <a:lnTo>
                    <a:pt x="86997" y="165991"/>
                  </a:lnTo>
                  <a:lnTo>
                    <a:pt x="57891" y="167678"/>
                  </a:lnTo>
                  <a:lnTo>
                    <a:pt x="41107" y="161562"/>
                  </a:lnTo>
                  <a:lnTo>
                    <a:pt x="18789" y="147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99"/>
            <p:cNvSpPr/>
            <p:nvPr>
              <p:custDataLst>
                <p:tags r:id="rId176"/>
              </p:custDataLst>
            </p:nvPr>
          </p:nvSpPr>
          <p:spPr>
            <a:xfrm>
              <a:off x="9001802" y="2910992"/>
              <a:ext cx="104099" cy="391009"/>
            </a:xfrm>
            <a:custGeom>
              <a:avLst/>
              <a:gdLst/>
              <a:ahLst/>
              <a:cxnLst/>
              <a:rect l="0" t="0" r="0" b="0"/>
              <a:pathLst>
                <a:path w="104099" h="391009">
                  <a:moveTo>
                    <a:pt x="104098" y="3658"/>
                  </a:moveTo>
                  <a:lnTo>
                    <a:pt x="104098" y="3658"/>
                  </a:lnTo>
                  <a:lnTo>
                    <a:pt x="100727" y="3658"/>
                  </a:lnTo>
                  <a:lnTo>
                    <a:pt x="97191" y="1776"/>
                  </a:lnTo>
                  <a:lnTo>
                    <a:pt x="95260" y="287"/>
                  </a:lnTo>
                  <a:lnTo>
                    <a:pt x="93266" y="0"/>
                  </a:lnTo>
                  <a:lnTo>
                    <a:pt x="69414" y="9779"/>
                  </a:lnTo>
                  <a:lnTo>
                    <a:pt x="56699" y="19079"/>
                  </a:lnTo>
                  <a:lnTo>
                    <a:pt x="33665" y="49037"/>
                  </a:lnTo>
                  <a:lnTo>
                    <a:pt x="18396" y="85386"/>
                  </a:lnTo>
                  <a:lnTo>
                    <a:pt x="4934" y="130806"/>
                  </a:lnTo>
                  <a:lnTo>
                    <a:pt x="52" y="163415"/>
                  </a:lnTo>
                  <a:lnTo>
                    <a:pt x="0" y="197427"/>
                  </a:lnTo>
                  <a:lnTo>
                    <a:pt x="7032" y="233711"/>
                  </a:lnTo>
                  <a:lnTo>
                    <a:pt x="17213" y="267241"/>
                  </a:lnTo>
                  <a:lnTo>
                    <a:pt x="34845" y="308240"/>
                  </a:lnTo>
                  <a:lnTo>
                    <a:pt x="69735" y="355571"/>
                  </a:lnTo>
                  <a:lnTo>
                    <a:pt x="97748" y="391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7" name="SMARTInkShape-300"/>
          <p:cNvSpPr/>
          <p:nvPr>
            <p:custDataLst>
              <p:tags r:id="rId5"/>
            </p:custDataLst>
          </p:nvPr>
        </p:nvSpPr>
        <p:spPr>
          <a:xfrm>
            <a:off x="3583165" y="3187700"/>
            <a:ext cx="772936" cy="44078"/>
          </a:xfrm>
          <a:custGeom>
            <a:avLst/>
            <a:gdLst/>
            <a:ahLst/>
            <a:cxnLst/>
            <a:rect l="0" t="0" r="0" b="0"/>
            <a:pathLst>
              <a:path w="772936" h="44078">
                <a:moveTo>
                  <a:pt x="10935" y="31750"/>
                </a:moveTo>
                <a:lnTo>
                  <a:pt x="10935" y="31750"/>
                </a:lnTo>
                <a:lnTo>
                  <a:pt x="0" y="26283"/>
                </a:lnTo>
                <a:lnTo>
                  <a:pt x="8871" y="29033"/>
                </a:lnTo>
                <a:lnTo>
                  <a:pt x="45131" y="27574"/>
                </a:lnTo>
                <a:lnTo>
                  <a:pt x="91515" y="24484"/>
                </a:lnTo>
                <a:lnTo>
                  <a:pt x="119688" y="22673"/>
                </a:lnTo>
                <a:lnTo>
                  <a:pt x="152581" y="20759"/>
                </a:lnTo>
                <a:lnTo>
                  <a:pt x="188621" y="18779"/>
                </a:lnTo>
                <a:lnTo>
                  <a:pt x="226759" y="16752"/>
                </a:lnTo>
                <a:lnTo>
                  <a:pt x="267001" y="14696"/>
                </a:lnTo>
                <a:lnTo>
                  <a:pt x="308646" y="12620"/>
                </a:lnTo>
                <a:lnTo>
                  <a:pt x="351225" y="10529"/>
                </a:lnTo>
                <a:lnTo>
                  <a:pt x="394429" y="8431"/>
                </a:lnTo>
                <a:lnTo>
                  <a:pt x="438047" y="6326"/>
                </a:lnTo>
                <a:lnTo>
                  <a:pt x="481943" y="4218"/>
                </a:lnTo>
                <a:lnTo>
                  <a:pt x="522496" y="2811"/>
                </a:lnTo>
                <a:lnTo>
                  <a:pt x="560820" y="1874"/>
                </a:lnTo>
                <a:lnTo>
                  <a:pt x="597658" y="1250"/>
                </a:lnTo>
                <a:lnTo>
                  <a:pt x="629272" y="833"/>
                </a:lnTo>
                <a:lnTo>
                  <a:pt x="657404" y="555"/>
                </a:lnTo>
                <a:lnTo>
                  <a:pt x="702539" y="953"/>
                </a:lnTo>
                <a:lnTo>
                  <a:pt x="734909" y="4437"/>
                </a:lnTo>
                <a:lnTo>
                  <a:pt x="735589" y="5075"/>
                </a:lnTo>
                <a:lnTo>
                  <a:pt x="704249" y="9735"/>
                </a:lnTo>
                <a:lnTo>
                  <a:pt x="657035" y="15616"/>
                </a:lnTo>
                <a:lnTo>
                  <a:pt x="628641" y="18172"/>
                </a:lnTo>
                <a:lnTo>
                  <a:pt x="598422" y="20581"/>
                </a:lnTo>
                <a:lnTo>
                  <a:pt x="566282" y="22893"/>
                </a:lnTo>
                <a:lnTo>
                  <a:pt x="532861" y="25140"/>
                </a:lnTo>
                <a:lnTo>
                  <a:pt x="498585" y="27343"/>
                </a:lnTo>
                <a:lnTo>
                  <a:pt x="465858" y="29518"/>
                </a:lnTo>
                <a:lnTo>
                  <a:pt x="434161" y="31673"/>
                </a:lnTo>
                <a:lnTo>
                  <a:pt x="403152" y="33815"/>
                </a:lnTo>
                <a:lnTo>
                  <a:pt x="375424" y="35949"/>
                </a:lnTo>
                <a:lnTo>
                  <a:pt x="349883" y="38077"/>
                </a:lnTo>
                <a:lnTo>
                  <a:pt x="307628" y="41617"/>
                </a:lnTo>
                <a:lnTo>
                  <a:pt x="272662" y="43891"/>
                </a:lnTo>
                <a:lnTo>
                  <a:pt x="272203" y="44077"/>
                </a:lnTo>
                <a:lnTo>
                  <a:pt x="305267" y="40968"/>
                </a:lnTo>
                <a:lnTo>
                  <a:pt x="328512" y="38601"/>
                </a:lnTo>
                <a:lnTo>
                  <a:pt x="357414" y="35612"/>
                </a:lnTo>
                <a:lnTo>
                  <a:pt x="390088" y="32208"/>
                </a:lnTo>
                <a:lnTo>
                  <a:pt x="428803" y="27822"/>
                </a:lnTo>
                <a:lnTo>
                  <a:pt x="471547" y="22781"/>
                </a:lnTo>
                <a:lnTo>
                  <a:pt x="516977" y="17304"/>
                </a:lnTo>
                <a:lnTo>
                  <a:pt x="565607" y="12947"/>
                </a:lnTo>
                <a:lnTo>
                  <a:pt x="616372" y="9337"/>
                </a:lnTo>
                <a:lnTo>
                  <a:pt x="668559" y="6225"/>
                </a:lnTo>
                <a:lnTo>
                  <a:pt x="703351" y="4150"/>
                </a:lnTo>
                <a:lnTo>
                  <a:pt x="77293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" name="SMARTInkShape-Group66"/>
          <p:cNvGrpSpPr/>
          <p:nvPr/>
        </p:nvGrpSpPr>
        <p:grpSpPr>
          <a:xfrm>
            <a:off x="5943600" y="1449963"/>
            <a:ext cx="577851" cy="332623"/>
            <a:chOff x="5943600" y="1449963"/>
            <a:chExt cx="577851" cy="332623"/>
          </a:xfrm>
        </p:grpSpPr>
        <p:sp>
          <p:nvSpPr>
            <p:cNvPr id="148" name="SMARTInkShape-301"/>
            <p:cNvSpPr/>
            <p:nvPr>
              <p:custDataLst>
                <p:tags r:id="rId151"/>
              </p:custDataLst>
            </p:nvPr>
          </p:nvSpPr>
          <p:spPr>
            <a:xfrm>
              <a:off x="6515100" y="16446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02"/>
            <p:cNvSpPr/>
            <p:nvPr>
              <p:custDataLst>
                <p:tags r:id="rId152"/>
              </p:custDataLst>
            </p:nvPr>
          </p:nvSpPr>
          <p:spPr>
            <a:xfrm>
              <a:off x="6432550" y="15367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03"/>
            <p:cNvSpPr/>
            <p:nvPr>
              <p:custDataLst>
                <p:tags r:id="rId153"/>
              </p:custDataLst>
            </p:nvPr>
          </p:nvSpPr>
          <p:spPr>
            <a:xfrm>
              <a:off x="6198619" y="1657350"/>
              <a:ext cx="189482" cy="100718"/>
            </a:xfrm>
            <a:custGeom>
              <a:avLst/>
              <a:gdLst/>
              <a:ahLst/>
              <a:cxnLst/>
              <a:rect l="0" t="0" r="0" b="0"/>
              <a:pathLst>
                <a:path w="189482" h="100718">
                  <a:moveTo>
                    <a:pt x="11681" y="95250"/>
                  </a:moveTo>
                  <a:lnTo>
                    <a:pt x="11681" y="95250"/>
                  </a:lnTo>
                  <a:lnTo>
                    <a:pt x="1568" y="98621"/>
                  </a:lnTo>
                  <a:lnTo>
                    <a:pt x="0" y="99614"/>
                  </a:lnTo>
                  <a:lnTo>
                    <a:pt x="366" y="100276"/>
                  </a:lnTo>
                  <a:lnTo>
                    <a:pt x="2021" y="100717"/>
                  </a:lnTo>
                  <a:lnTo>
                    <a:pt x="43196" y="80761"/>
                  </a:lnTo>
                  <a:lnTo>
                    <a:pt x="85224" y="59207"/>
                  </a:lnTo>
                  <a:lnTo>
                    <a:pt x="117744" y="40425"/>
                  </a:lnTo>
                  <a:lnTo>
                    <a:pt x="153365" y="20319"/>
                  </a:lnTo>
                  <a:lnTo>
                    <a:pt x="1894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04"/>
            <p:cNvSpPr/>
            <p:nvPr>
              <p:custDataLst>
                <p:tags r:id="rId154"/>
              </p:custDataLst>
            </p:nvPr>
          </p:nvSpPr>
          <p:spPr>
            <a:xfrm>
              <a:off x="5971708" y="1676400"/>
              <a:ext cx="359243" cy="106186"/>
            </a:xfrm>
            <a:custGeom>
              <a:avLst/>
              <a:gdLst/>
              <a:ahLst/>
              <a:cxnLst/>
              <a:rect l="0" t="0" r="0" b="0"/>
              <a:pathLst>
                <a:path w="359243" h="106186">
                  <a:moveTo>
                    <a:pt x="16342" y="95250"/>
                  </a:moveTo>
                  <a:lnTo>
                    <a:pt x="16342" y="95250"/>
                  </a:lnTo>
                  <a:lnTo>
                    <a:pt x="298" y="103978"/>
                  </a:lnTo>
                  <a:lnTo>
                    <a:pt x="0" y="105302"/>
                  </a:lnTo>
                  <a:lnTo>
                    <a:pt x="1215" y="106185"/>
                  </a:lnTo>
                  <a:lnTo>
                    <a:pt x="36632" y="97314"/>
                  </a:lnTo>
                  <a:lnTo>
                    <a:pt x="79923" y="83232"/>
                  </a:lnTo>
                  <a:lnTo>
                    <a:pt x="105296" y="74538"/>
                  </a:lnTo>
                  <a:lnTo>
                    <a:pt x="133500" y="65214"/>
                  </a:lnTo>
                  <a:lnTo>
                    <a:pt x="163592" y="55470"/>
                  </a:lnTo>
                  <a:lnTo>
                    <a:pt x="194941" y="45447"/>
                  </a:lnTo>
                  <a:lnTo>
                    <a:pt x="224309" y="36648"/>
                  </a:lnTo>
                  <a:lnTo>
                    <a:pt x="252353" y="28665"/>
                  </a:lnTo>
                  <a:lnTo>
                    <a:pt x="279515" y="21227"/>
                  </a:lnTo>
                  <a:lnTo>
                    <a:pt x="317222" y="11080"/>
                  </a:lnTo>
                  <a:lnTo>
                    <a:pt x="3592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05"/>
            <p:cNvSpPr/>
            <p:nvPr>
              <p:custDataLst>
                <p:tags r:id="rId155"/>
              </p:custDataLst>
            </p:nvPr>
          </p:nvSpPr>
          <p:spPr>
            <a:xfrm>
              <a:off x="6141333" y="1547841"/>
              <a:ext cx="189618" cy="98849"/>
            </a:xfrm>
            <a:custGeom>
              <a:avLst/>
              <a:gdLst/>
              <a:ahLst/>
              <a:cxnLst/>
              <a:rect l="0" t="0" r="0" b="0"/>
              <a:pathLst>
                <a:path w="189618" h="98849">
                  <a:moveTo>
                    <a:pt x="5467" y="58709"/>
                  </a:moveTo>
                  <a:lnTo>
                    <a:pt x="5467" y="58709"/>
                  </a:lnTo>
                  <a:lnTo>
                    <a:pt x="2096" y="55338"/>
                  </a:lnTo>
                  <a:lnTo>
                    <a:pt x="441" y="49920"/>
                  </a:lnTo>
                  <a:lnTo>
                    <a:pt x="0" y="46500"/>
                  </a:lnTo>
                  <a:lnTo>
                    <a:pt x="1390" y="40818"/>
                  </a:lnTo>
                  <a:lnTo>
                    <a:pt x="2749" y="38315"/>
                  </a:lnTo>
                  <a:lnTo>
                    <a:pt x="9903" y="33652"/>
                  </a:lnTo>
                  <a:lnTo>
                    <a:pt x="35113" y="24910"/>
                  </a:lnTo>
                  <a:lnTo>
                    <a:pt x="50864" y="26284"/>
                  </a:lnTo>
                  <a:lnTo>
                    <a:pt x="65860" y="32303"/>
                  </a:lnTo>
                  <a:lnTo>
                    <a:pt x="77229" y="42034"/>
                  </a:lnTo>
                  <a:lnTo>
                    <a:pt x="80119" y="47592"/>
                  </a:lnTo>
                  <a:lnTo>
                    <a:pt x="81449" y="59413"/>
                  </a:lnTo>
                  <a:lnTo>
                    <a:pt x="68118" y="84709"/>
                  </a:lnTo>
                  <a:lnTo>
                    <a:pt x="56408" y="97692"/>
                  </a:lnTo>
                  <a:lnTo>
                    <a:pt x="54244" y="98809"/>
                  </a:lnTo>
                  <a:lnTo>
                    <a:pt x="52802" y="98848"/>
                  </a:lnTo>
                  <a:lnTo>
                    <a:pt x="51840" y="98168"/>
                  </a:lnTo>
                  <a:lnTo>
                    <a:pt x="54535" y="91769"/>
                  </a:lnTo>
                  <a:lnTo>
                    <a:pt x="80748" y="51359"/>
                  </a:lnTo>
                  <a:lnTo>
                    <a:pt x="110131" y="12142"/>
                  </a:lnTo>
                  <a:lnTo>
                    <a:pt x="121235" y="278"/>
                  </a:lnTo>
                  <a:lnTo>
                    <a:pt x="122156" y="0"/>
                  </a:lnTo>
                  <a:lnTo>
                    <a:pt x="122066" y="1225"/>
                  </a:lnTo>
                  <a:lnTo>
                    <a:pt x="116685" y="11573"/>
                  </a:lnTo>
                  <a:lnTo>
                    <a:pt x="108036" y="29926"/>
                  </a:lnTo>
                  <a:lnTo>
                    <a:pt x="102163" y="58041"/>
                  </a:lnTo>
                  <a:lnTo>
                    <a:pt x="103797" y="63908"/>
                  </a:lnTo>
                  <a:lnTo>
                    <a:pt x="111257" y="74190"/>
                  </a:lnTo>
                  <a:lnTo>
                    <a:pt x="125393" y="81582"/>
                  </a:lnTo>
                  <a:lnTo>
                    <a:pt x="155066" y="87829"/>
                  </a:lnTo>
                  <a:lnTo>
                    <a:pt x="189617" y="90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06"/>
            <p:cNvSpPr/>
            <p:nvPr>
              <p:custDataLst>
                <p:tags r:id="rId156"/>
              </p:custDataLst>
            </p:nvPr>
          </p:nvSpPr>
          <p:spPr>
            <a:xfrm>
              <a:off x="5943600" y="1449963"/>
              <a:ext cx="153587" cy="242463"/>
            </a:xfrm>
            <a:custGeom>
              <a:avLst/>
              <a:gdLst/>
              <a:ahLst/>
              <a:cxnLst/>
              <a:rect l="0" t="0" r="0" b="0"/>
              <a:pathLst>
                <a:path w="153587" h="242463">
                  <a:moveTo>
                    <a:pt x="0" y="35937"/>
                  </a:moveTo>
                  <a:lnTo>
                    <a:pt x="0" y="35937"/>
                  </a:lnTo>
                  <a:lnTo>
                    <a:pt x="3371" y="35937"/>
                  </a:lnTo>
                  <a:lnTo>
                    <a:pt x="4364" y="35231"/>
                  </a:lnTo>
                  <a:lnTo>
                    <a:pt x="5026" y="34055"/>
                  </a:lnTo>
                  <a:lnTo>
                    <a:pt x="5467" y="32566"/>
                  </a:lnTo>
                  <a:lnTo>
                    <a:pt x="6467" y="31573"/>
                  </a:lnTo>
                  <a:lnTo>
                    <a:pt x="9459" y="30470"/>
                  </a:lnTo>
                  <a:lnTo>
                    <a:pt x="18481" y="29849"/>
                  </a:lnTo>
                  <a:lnTo>
                    <a:pt x="48974" y="32766"/>
                  </a:lnTo>
                  <a:lnTo>
                    <a:pt x="93599" y="28594"/>
                  </a:lnTo>
                  <a:lnTo>
                    <a:pt x="137531" y="15336"/>
                  </a:lnTo>
                  <a:lnTo>
                    <a:pt x="147673" y="8907"/>
                  </a:lnTo>
                  <a:lnTo>
                    <a:pt x="153121" y="2757"/>
                  </a:lnTo>
                  <a:lnTo>
                    <a:pt x="153586" y="1117"/>
                  </a:lnTo>
                  <a:lnTo>
                    <a:pt x="153191" y="24"/>
                  </a:lnTo>
                  <a:lnTo>
                    <a:pt x="151517" y="0"/>
                  </a:lnTo>
                  <a:lnTo>
                    <a:pt x="140301" y="4749"/>
                  </a:lnTo>
                  <a:lnTo>
                    <a:pt x="99422" y="30497"/>
                  </a:lnTo>
                  <a:lnTo>
                    <a:pt x="80807" y="48907"/>
                  </a:lnTo>
                  <a:lnTo>
                    <a:pt x="74720" y="59575"/>
                  </a:lnTo>
                  <a:lnTo>
                    <a:pt x="73097" y="64396"/>
                  </a:lnTo>
                  <a:lnTo>
                    <a:pt x="73426" y="68315"/>
                  </a:lnTo>
                  <a:lnTo>
                    <a:pt x="75056" y="71634"/>
                  </a:lnTo>
                  <a:lnTo>
                    <a:pt x="77554" y="74551"/>
                  </a:lnTo>
                  <a:lnTo>
                    <a:pt x="94554" y="82029"/>
                  </a:lnTo>
                  <a:lnTo>
                    <a:pt x="123145" y="87998"/>
                  </a:lnTo>
                  <a:lnTo>
                    <a:pt x="126546" y="89695"/>
                  </a:lnTo>
                  <a:lnTo>
                    <a:pt x="128108" y="92942"/>
                  </a:lnTo>
                  <a:lnTo>
                    <a:pt x="127963" y="102195"/>
                  </a:lnTo>
                  <a:lnTo>
                    <a:pt x="119902" y="113363"/>
                  </a:lnTo>
                  <a:lnTo>
                    <a:pt x="80602" y="159134"/>
                  </a:lnTo>
                  <a:lnTo>
                    <a:pt x="55040" y="192681"/>
                  </a:lnTo>
                  <a:lnTo>
                    <a:pt x="52922" y="201111"/>
                  </a:lnTo>
                  <a:lnTo>
                    <a:pt x="54330" y="219885"/>
                  </a:lnTo>
                  <a:lnTo>
                    <a:pt x="58092" y="227008"/>
                  </a:lnTo>
                  <a:lnTo>
                    <a:pt x="69799" y="236804"/>
                  </a:lnTo>
                  <a:lnTo>
                    <a:pt x="84409" y="241628"/>
                  </a:lnTo>
                  <a:lnTo>
                    <a:pt x="112263" y="242462"/>
                  </a:lnTo>
                  <a:lnTo>
                    <a:pt x="146050" y="2391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67"/>
          <p:cNvGrpSpPr/>
          <p:nvPr/>
        </p:nvGrpSpPr>
        <p:grpSpPr>
          <a:xfrm>
            <a:off x="6799271" y="1431136"/>
            <a:ext cx="1493097" cy="323926"/>
            <a:chOff x="6799271" y="1431136"/>
            <a:chExt cx="1493097" cy="323926"/>
          </a:xfrm>
        </p:grpSpPr>
        <p:sp>
          <p:nvSpPr>
            <p:cNvPr id="155" name="SMARTInkShape-307"/>
            <p:cNvSpPr/>
            <p:nvPr>
              <p:custDataLst>
                <p:tags r:id="rId138"/>
              </p:custDataLst>
            </p:nvPr>
          </p:nvSpPr>
          <p:spPr>
            <a:xfrm>
              <a:off x="8235950" y="1454150"/>
              <a:ext cx="56418" cy="260351"/>
            </a:xfrm>
            <a:custGeom>
              <a:avLst/>
              <a:gdLst/>
              <a:ahLst/>
              <a:cxnLst/>
              <a:rect l="0" t="0" r="0" b="0"/>
              <a:pathLst>
                <a:path w="56418" h="260351">
                  <a:moveTo>
                    <a:pt x="0" y="0"/>
                  </a:moveTo>
                  <a:lnTo>
                    <a:pt x="0" y="0"/>
                  </a:lnTo>
                  <a:lnTo>
                    <a:pt x="21048" y="36628"/>
                  </a:lnTo>
                  <a:lnTo>
                    <a:pt x="42063" y="81408"/>
                  </a:lnTo>
                  <a:lnTo>
                    <a:pt x="52325" y="116615"/>
                  </a:lnTo>
                  <a:lnTo>
                    <a:pt x="56417" y="152723"/>
                  </a:lnTo>
                  <a:lnTo>
                    <a:pt x="51179" y="187586"/>
                  </a:lnTo>
                  <a:lnTo>
                    <a:pt x="34271" y="218133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08"/>
            <p:cNvSpPr/>
            <p:nvPr>
              <p:custDataLst>
                <p:tags r:id="rId139"/>
              </p:custDataLst>
            </p:nvPr>
          </p:nvSpPr>
          <p:spPr>
            <a:xfrm>
              <a:off x="8153400" y="1511300"/>
              <a:ext cx="19051" cy="146051"/>
            </a:xfrm>
            <a:custGeom>
              <a:avLst/>
              <a:gdLst/>
              <a:ahLst/>
              <a:cxnLst/>
              <a:rect l="0" t="0" r="0" b="0"/>
              <a:pathLst>
                <a:path w="19051" h="146051">
                  <a:moveTo>
                    <a:pt x="19050" y="0"/>
                  </a:moveTo>
                  <a:lnTo>
                    <a:pt x="19050" y="0"/>
                  </a:lnTo>
                  <a:lnTo>
                    <a:pt x="6841" y="31161"/>
                  </a:lnTo>
                  <a:lnTo>
                    <a:pt x="1351" y="76632"/>
                  </a:lnTo>
                  <a:lnTo>
                    <a:pt x="267" y="118436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09"/>
            <p:cNvSpPr/>
            <p:nvPr>
              <p:custDataLst>
                <p:tags r:id="rId140"/>
              </p:custDataLst>
            </p:nvPr>
          </p:nvSpPr>
          <p:spPr>
            <a:xfrm>
              <a:off x="8020050" y="1638300"/>
              <a:ext cx="38101" cy="63501"/>
            </a:xfrm>
            <a:custGeom>
              <a:avLst/>
              <a:gdLst/>
              <a:ahLst/>
              <a:cxnLst/>
              <a:rect l="0" t="0" r="0" b="0"/>
              <a:pathLst>
                <a:path w="38101" h="63501">
                  <a:moveTo>
                    <a:pt x="38100" y="0"/>
                  </a:moveTo>
                  <a:lnTo>
                    <a:pt x="38100" y="0"/>
                  </a:lnTo>
                  <a:lnTo>
                    <a:pt x="23353" y="2573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10"/>
            <p:cNvSpPr/>
            <p:nvPr>
              <p:custDataLst>
                <p:tags r:id="rId141"/>
              </p:custDataLst>
            </p:nvPr>
          </p:nvSpPr>
          <p:spPr>
            <a:xfrm>
              <a:off x="7877174" y="1529148"/>
              <a:ext cx="90307" cy="112692"/>
            </a:xfrm>
            <a:custGeom>
              <a:avLst/>
              <a:gdLst/>
              <a:ahLst/>
              <a:cxnLst/>
              <a:rect l="0" t="0" r="0" b="0"/>
              <a:pathLst>
                <a:path w="90307" h="112692">
                  <a:moveTo>
                    <a:pt x="79376" y="13902"/>
                  </a:moveTo>
                  <a:lnTo>
                    <a:pt x="79376" y="13902"/>
                  </a:lnTo>
                  <a:lnTo>
                    <a:pt x="76005" y="7160"/>
                  </a:lnTo>
                  <a:lnTo>
                    <a:pt x="73601" y="5174"/>
                  </a:lnTo>
                  <a:lnTo>
                    <a:pt x="67167" y="2967"/>
                  </a:lnTo>
                  <a:lnTo>
                    <a:pt x="48869" y="8467"/>
                  </a:lnTo>
                  <a:lnTo>
                    <a:pt x="25573" y="25776"/>
                  </a:lnTo>
                  <a:lnTo>
                    <a:pt x="7539" y="48778"/>
                  </a:lnTo>
                  <a:lnTo>
                    <a:pt x="1587" y="65151"/>
                  </a:lnTo>
                  <a:lnTo>
                    <a:pt x="0" y="73468"/>
                  </a:lnTo>
                  <a:lnTo>
                    <a:pt x="1999" y="88353"/>
                  </a:lnTo>
                  <a:lnTo>
                    <a:pt x="7592" y="100614"/>
                  </a:lnTo>
                  <a:lnTo>
                    <a:pt x="14781" y="108414"/>
                  </a:lnTo>
                  <a:lnTo>
                    <a:pt x="28325" y="112352"/>
                  </a:lnTo>
                  <a:lnTo>
                    <a:pt x="44691" y="112691"/>
                  </a:lnTo>
                  <a:lnTo>
                    <a:pt x="59022" y="108138"/>
                  </a:lnTo>
                  <a:lnTo>
                    <a:pt x="70565" y="97647"/>
                  </a:lnTo>
                  <a:lnTo>
                    <a:pt x="79694" y="83578"/>
                  </a:lnTo>
                  <a:lnTo>
                    <a:pt x="88093" y="59084"/>
                  </a:lnTo>
                  <a:lnTo>
                    <a:pt x="90306" y="39863"/>
                  </a:lnTo>
                  <a:lnTo>
                    <a:pt x="87526" y="23324"/>
                  </a:lnTo>
                  <a:lnTo>
                    <a:pt x="77615" y="2201"/>
                  </a:lnTo>
                  <a:lnTo>
                    <a:pt x="75379" y="457"/>
                  </a:lnTo>
                  <a:lnTo>
                    <a:pt x="73184" y="0"/>
                  </a:lnTo>
                  <a:lnTo>
                    <a:pt x="66676" y="1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11"/>
            <p:cNvSpPr/>
            <p:nvPr>
              <p:custDataLst>
                <p:tags r:id="rId142"/>
              </p:custDataLst>
            </p:nvPr>
          </p:nvSpPr>
          <p:spPr>
            <a:xfrm>
              <a:off x="7806193" y="1467994"/>
              <a:ext cx="67808" cy="202057"/>
            </a:xfrm>
            <a:custGeom>
              <a:avLst/>
              <a:gdLst/>
              <a:ahLst/>
              <a:cxnLst/>
              <a:rect l="0" t="0" r="0" b="0"/>
              <a:pathLst>
                <a:path w="67808" h="202057">
                  <a:moveTo>
                    <a:pt x="67807" y="11556"/>
                  </a:moveTo>
                  <a:lnTo>
                    <a:pt x="67807" y="11556"/>
                  </a:lnTo>
                  <a:lnTo>
                    <a:pt x="47102" y="572"/>
                  </a:lnTo>
                  <a:lnTo>
                    <a:pt x="43421" y="0"/>
                  </a:lnTo>
                  <a:lnTo>
                    <a:pt x="35567" y="3127"/>
                  </a:lnTo>
                  <a:lnTo>
                    <a:pt x="27372" y="9927"/>
                  </a:lnTo>
                  <a:lnTo>
                    <a:pt x="19027" y="20004"/>
                  </a:lnTo>
                  <a:lnTo>
                    <a:pt x="7241" y="54565"/>
                  </a:lnTo>
                  <a:lnTo>
                    <a:pt x="0" y="101426"/>
                  </a:lnTo>
                  <a:lnTo>
                    <a:pt x="444" y="138843"/>
                  </a:lnTo>
                  <a:lnTo>
                    <a:pt x="6925" y="172978"/>
                  </a:lnTo>
                  <a:lnTo>
                    <a:pt x="10286" y="182671"/>
                  </a:lnTo>
                  <a:lnTo>
                    <a:pt x="15348" y="189132"/>
                  </a:lnTo>
                  <a:lnTo>
                    <a:pt x="42407" y="202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12"/>
            <p:cNvSpPr/>
            <p:nvPr>
              <p:custDataLst>
                <p:tags r:id="rId143"/>
              </p:custDataLst>
            </p:nvPr>
          </p:nvSpPr>
          <p:spPr>
            <a:xfrm>
              <a:off x="7652893" y="1562100"/>
              <a:ext cx="87758" cy="19051"/>
            </a:xfrm>
            <a:custGeom>
              <a:avLst/>
              <a:gdLst/>
              <a:ahLst/>
              <a:cxnLst/>
              <a:rect l="0" t="0" r="0" b="0"/>
              <a:pathLst>
                <a:path w="87758" h="19051">
                  <a:moveTo>
                    <a:pt x="11557" y="19050"/>
                  </a:moveTo>
                  <a:lnTo>
                    <a:pt x="11557" y="19050"/>
                  </a:lnTo>
                  <a:lnTo>
                    <a:pt x="8186" y="19050"/>
                  </a:lnTo>
                  <a:lnTo>
                    <a:pt x="4649" y="17168"/>
                  </a:lnTo>
                  <a:lnTo>
                    <a:pt x="0" y="13583"/>
                  </a:lnTo>
                  <a:lnTo>
                    <a:pt x="3128" y="13092"/>
                  </a:lnTo>
                  <a:lnTo>
                    <a:pt x="48099" y="7646"/>
                  </a:lnTo>
                  <a:lnTo>
                    <a:pt x="877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13"/>
            <p:cNvSpPr/>
            <p:nvPr>
              <p:custDataLst>
                <p:tags r:id="rId144"/>
              </p:custDataLst>
            </p:nvPr>
          </p:nvSpPr>
          <p:spPr>
            <a:xfrm>
              <a:off x="7670800" y="1431136"/>
              <a:ext cx="44451" cy="232531"/>
            </a:xfrm>
            <a:custGeom>
              <a:avLst/>
              <a:gdLst/>
              <a:ahLst/>
              <a:cxnLst/>
              <a:rect l="0" t="0" r="0" b="0"/>
              <a:pathLst>
                <a:path w="44451" h="232531">
                  <a:moveTo>
                    <a:pt x="44450" y="42064"/>
                  </a:moveTo>
                  <a:lnTo>
                    <a:pt x="44450" y="42064"/>
                  </a:lnTo>
                  <a:lnTo>
                    <a:pt x="43744" y="27561"/>
                  </a:lnTo>
                  <a:lnTo>
                    <a:pt x="37982" y="3286"/>
                  </a:lnTo>
                  <a:lnTo>
                    <a:pt x="36611" y="1395"/>
                  </a:lnTo>
                  <a:lnTo>
                    <a:pt x="34990" y="135"/>
                  </a:lnTo>
                  <a:lnTo>
                    <a:pt x="32499" y="0"/>
                  </a:lnTo>
                  <a:lnTo>
                    <a:pt x="25968" y="1732"/>
                  </a:lnTo>
                  <a:lnTo>
                    <a:pt x="20243" y="10498"/>
                  </a:lnTo>
                  <a:lnTo>
                    <a:pt x="8624" y="53638"/>
                  </a:lnTo>
                  <a:lnTo>
                    <a:pt x="2869" y="92922"/>
                  </a:lnTo>
                  <a:lnTo>
                    <a:pt x="850" y="135842"/>
                  </a:lnTo>
                  <a:lnTo>
                    <a:pt x="251" y="178427"/>
                  </a:lnTo>
                  <a:lnTo>
                    <a:pt x="50" y="221374"/>
                  </a:lnTo>
                  <a:lnTo>
                    <a:pt x="22" y="232530"/>
                  </a:lnTo>
                  <a:lnTo>
                    <a:pt x="0" y="226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14"/>
            <p:cNvSpPr/>
            <p:nvPr>
              <p:custDataLst>
                <p:tags r:id="rId145"/>
              </p:custDataLst>
            </p:nvPr>
          </p:nvSpPr>
          <p:spPr>
            <a:xfrm>
              <a:off x="7602936" y="1473200"/>
              <a:ext cx="10715" cy="107951"/>
            </a:xfrm>
            <a:custGeom>
              <a:avLst/>
              <a:gdLst/>
              <a:ahLst/>
              <a:cxnLst/>
              <a:rect l="0" t="0" r="0" b="0"/>
              <a:pathLst>
                <a:path w="10715" h="107951">
                  <a:moveTo>
                    <a:pt x="4364" y="107950"/>
                  </a:moveTo>
                  <a:lnTo>
                    <a:pt x="4364" y="107950"/>
                  </a:lnTo>
                  <a:lnTo>
                    <a:pt x="0" y="69510"/>
                  </a:lnTo>
                  <a:lnTo>
                    <a:pt x="287" y="29514"/>
                  </a:lnTo>
                  <a:lnTo>
                    <a:pt x="5038" y="11332"/>
                  </a:lnTo>
                  <a:lnTo>
                    <a:pt x="107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15"/>
            <p:cNvSpPr/>
            <p:nvPr>
              <p:custDataLst>
                <p:tags r:id="rId146"/>
              </p:custDataLst>
            </p:nvPr>
          </p:nvSpPr>
          <p:spPr>
            <a:xfrm>
              <a:off x="7600950" y="158115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4578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16"/>
            <p:cNvSpPr/>
            <p:nvPr>
              <p:custDataLst>
                <p:tags r:id="rId147"/>
              </p:custDataLst>
            </p:nvPr>
          </p:nvSpPr>
          <p:spPr>
            <a:xfrm>
              <a:off x="7467600" y="1569312"/>
              <a:ext cx="69851" cy="75339"/>
            </a:xfrm>
            <a:custGeom>
              <a:avLst/>
              <a:gdLst/>
              <a:ahLst/>
              <a:cxnLst/>
              <a:rect l="0" t="0" r="0" b="0"/>
              <a:pathLst>
                <a:path w="69851" h="75339">
                  <a:moveTo>
                    <a:pt x="0" y="11838"/>
                  </a:moveTo>
                  <a:lnTo>
                    <a:pt x="0" y="11838"/>
                  </a:lnTo>
                  <a:lnTo>
                    <a:pt x="0" y="6371"/>
                  </a:lnTo>
                  <a:lnTo>
                    <a:pt x="0" y="9121"/>
                  </a:lnTo>
                  <a:lnTo>
                    <a:pt x="10051" y="25295"/>
                  </a:lnTo>
                  <a:lnTo>
                    <a:pt x="18012" y="59683"/>
                  </a:lnTo>
                  <a:lnTo>
                    <a:pt x="16708" y="66734"/>
                  </a:lnTo>
                  <a:lnTo>
                    <a:pt x="15371" y="69602"/>
                  </a:lnTo>
                  <a:lnTo>
                    <a:pt x="15187" y="70808"/>
                  </a:lnTo>
                  <a:lnTo>
                    <a:pt x="15769" y="70907"/>
                  </a:lnTo>
                  <a:lnTo>
                    <a:pt x="16863" y="70268"/>
                  </a:lnTo>
                  <a:lnTo>
                    <a:pt x="18078" y="65794"/>
                  </a:lnTo>
                  <a:lnTo>
                    <a:pt x="20334" y="37967"/>
                  </a:lnTo>
                  <a:lnTo>
                    <a:pt x="29151" y="19110"/>
                  </a:lnTo>
                  <a:lnTo>
                    <a:pt x="39995" y="5683"/>
                  </a:lnTo>
                  <a:lnTo>
                    <a:pt x="45527" y="2047"/>
                  </a:lnTo>
                  <a:lnTo>
                    <a:pt x="52608" y="0"/>
                  </a:lnTo>
                  <a:lnTo>
                    <a:pt x="54828" y="418"/>
                  </a:lnTo>
                  <a:lnTo>
                    <a:pt x="59175" y="2764"/>
                  </a:lnTo>
                  <a:lnTo>
                    <a:pt x="61578" y="11803"/>
                  </a:lnTo>
                  <a:lnTo>
                    <a:pt x="67789" y="57567"/>
                  </a:lnTo>
                  <a:lnTo>
                    <a:pt x="69850" y="75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17"/>
            <p:cNvSpPr/>
            <p:nvPr>
              <p:custDataLst>
                <p:tags r:id="rId148"/>
              </p:custDataLst>
            </p:nvPr>
          </p:nvSpPr>
          <p:spPr>
            <a:xfrm>
              <a:off x="7321669" y="1441711"/>
              <a:ext cx="105981" cy="185852"/>
            </a:xfrm>
            <a:custGeom>
              <a:avLst/>
              <a:gdLst/>
              <a:ahLst/>
              <a:cxnLst/>
              <a:rect l="0" t="0" r="0" b="0"/>
              <a:pathLst>
                <a:path w="105981" h="185852">
                  <a:moveTo>
                    <a:pt x="12581" y="6089"/>
                  </a:moveTo>
                  <a:lnTo>
                    <a:pt x="12581" y="6089"/>
                  </a:lnTo>
                  <a:lnTo>
                    <a:pt x="6493" y="0"/>
                  </a:lnTo>
                  <a:lnTo>
                    <a:pt x="2937" y="3187"/>
                  </a:lnTo>
                  <a:lnTo>
                    <a:pt x="283" y="47152"/>
                  </a:lnTo>
                  <a:lnTo>
                    <a:pt x="0" y="86930"/>
                  </a:lnTo>
                  <a:lnTo>
                    <a:pt x="3679" y="128819"/>
                  </a:lnTo>
                  <a:lnTo>
                    <a:pt x="15588" y="161692"/>
                  </a:lnTo>
                  <a:lnTo>
                    <a:pt x="20936" y="171208"/>
                  </a:lnTo>
                  <a:lnTo>
                    <a:pt x="27323" y="177552"/>
                  </a:lnTo>
                  <a:lnTo>
                    <a:pt x="41945" y="184600"/>
                  </a:lnTo>
                  <a:lnTo>
                    <a:pt x="54089" y="185851"/>
                  </a:lnTo>
                  <a:lnTo>
                    <a:pt x="59303" y="185197"/>
                  </a:lnTo>
                  <a:lnTo>
                    <a:pt x="70740" y="176944"/>
                  </a:lnTo>
                  <a:lnTo>
                    <a:pt x="82174" y="163164"/>
                  </a:lnTo>
                  <a:lnTo>
                    <a:pt x="95838" y="134161"/>
                  </a:lnTo>
                  <a:lnTo>
                    <a:pt x="103964" y="94914"/>
                  </a:lnTo>
                  <a:lnTo>
                    <a:pt x="105980" y="54123"/>
                  </a:lnTo>
                  <a:lnTo>
                    <a:pt x="100697" y="19628"/>
                  </a:lnTo>
                  <a:lnTo>
                    <a:pt x="98842" y="15115"/>
                  </a:lnTo>
                  <a:lnTo>
                    <a:pt x="96194" y="13517"/>
                  </a:lnTo>
                  <a:lnTo>
                    <a:pt x="93017" y="13864"/>
                  </a:lnTo>
                  <a:lnTo>
                    <a:pt x="89488" y="15505"/>
                  </a:lnTo>
                  <a:lnTo>
                    <a:pt x="87136" y="18717"/>
                  </a:lnTo>
                  <a:lnTo>
                    <a:pt x="82431" y="37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18"/>
            <p:cNvSpPr/>
            <p:nvPr>
              <p:custDataLst>
                <p:tags r:id="rId149"/>
              </p:custDataLst>
            </p:nvPr>
          </p:nvSpPr>
          <p:spPr>
            <a:xfrm>
              <a:off x="7004933" y="1555750"/>
              <a:ext cx="157868" cy="50801"/>
            </a:xfrm>
            <a:custGeom>
              <a:avLst/>
              <a:gdLst/>
              <a:ahLst/>
              <a:cxnLst/>
              <a:rect l="0" t="0" r="0" b="0"/>
              <a:pathLst>
                <a:path w="157868" h="50801">
                  <a:moveTo>
                    <a:pt x="5467" y="50800"/>
                  </a:moveTo>
                  <a:lnTo>
                    <a:pt x="5467" y="50800"/>
                  </a:lnTo>
                  <a:lnTo>
                    <a:pt x="0" y="45333"/>
                  </a:lnTo>
                  <a:lnTo>
                    <a:pt x="13499" y="26851"/>
                  </a:lnTo>
                  <a:lnTo>
                    <a:pt x="21737" y="20636"/>
                  </a:lnTo>
                  <a:lnTo>
                    <a:pt x="37529" y="14268"/>
                  </a:lnTo>
                  <a:lnTo>
                    <a:pt x="40248" y="14450"/>
                  </a:lnTo>
                  <a:lnTo>
                    <a:pt x="45148" y="16535"/>
                  </a:lnTo>
                  <a:lnTo>
                    <a:pt x="72316" y="37775"/>
                  </a:lnTo>
                  <a:lnTo>
                    <a:pt x="88286" y="43132"/>
                  </a:lnTo>
                  <a:lnTo>
                    <a:pt x="95427" y="41982"/>
                  </a:lnTo>
                  <a:lnTo>
                    <a:pt x="114880" y="32125"/>
                  </a:lnTo>
                  <a:lnTo>
                    <a:pt x="157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19"/>
            <p:cNvSpPr/>
            <p:nvPr>
              <p:custDataLst>
                <p:tags r:id="rId150"/>
              </p:custDataLst>
            </p:nvPr>
          </p:nvSpPr>
          <p:spPr>
            <a:xfrm>
              <a:off x="6799271" y="1504763"/>
              <a:ext cx="107895" cy="250299"/>
            </a:xfrm>
            <a:custGeom>
              <a:avLst/>
              <a:gdLst/>
              <a:ahLst/>
              <a:cxnLst/>
              <a:rect l="0" t="0" r="0" b="0"/>
              <a:pathLst>
                <a:path w="107895" h="250299">
                  <a:moveTo>
                    <a:pt x="7929" y="82737"/>
                  </a:moveTo>
                  <a:lnTo>
                    <a:pt x="7929" y="82737"/>
                  </a:lnTo>
                  <a:lnTo>
                    <a:pt x="7929" y="121711"/>
                  </a:lnTo>
                  <a:lnTo>
                    <a:pt x="11692" y="164832"/>
                  </a:lnTo>
                  <a:lnTo>
                    <a:pt x="18864" y="210901"/>
                  </a:lnTo>
                  <a:lnTo>
                    <a:pt x="25941" y="249411"/>
                  </a:lnTo>
                  <a:lnTo>
                    <a:pt x="24875" y="250298"/>
                  </a:lnTo>
                  <a:lnTo>
                    <a:pt x="19929" y="249401"/>
                  </a:lnTo>
                  <a:lnTo>
                    <a:pt x="14908" y="237243"/>
                  </a:lnTo>
                  <a:lnTo>
                    <a:pt x="9996" y="202835"/>
                  </a:lnTo>
                  <a:lnTo>
                    <a:pt x="8141" y="171392"/>
                  </a:lnTo>
                  <a:lnTo>
                    <a:pt x="4966" y="133898"/>
                  </a:lnTo>
                  <a:lnTo>
                    <a:pt x="1202" y="95598"/>
                  </a:lnTo>
                  <a:lnTo>
                    <a:pt x="0" y="60231"/>
                  </a:lnTo>
                  <a:lnTo>
                    <a:pt x="6522" y="32753"/>
                  </a:lnTo>
                  <a:lnTo>
                    <a:pt x="16476" y="16307"/>
                  </a:lnTo>
                  <a:lnTo>
                    <a:pt x="28661" y="6646"/>
                  </a:lnTo>
                  <a:lnTo>
                    <a:pt x="43483" y="0"/>
                  </a:lnTo>
                  <a:lnTo>
                    <a:pt x="63243" y="339"/>
                  </a:lnTo>
                  <a:lnTo>
                    <a:pt x="74437" y="2405"/>
                  </a:lnTo>
                  <a:lnTo>
                    <a:pt x="92522" y="12226"/>
                  </a:lnTo>
                  <a:lnTo>
                    <a:pt x="100308" y="18797"/>
                  </a:lnTo>
                  <a:lnTo>
                    <a:pt x="104792" y="27410"/>
                  </a:lnTo>
                  <a:lnTo>
                    <a:pt x="107894" y="48270"/>
                  </a:lnTo>
                  <a:lnTo>
                    <a:pt x="102302" y="80442"/>
                  </a:lnTo>
                  <a:lnTo>
                    <a:pt x="87972" y="101708"/>
                  </a:lnTo>
                  <a:lnTo>
                    <a:pt x="51022" y="137363"/>
                  </a:lnTo>
                  <a:lnTo>
                    <a:pt x="43713" y="141026"/>
                  </a:lnTo>
                  <a:lnTo>
                    <a:pt x="37430" y="142058"/>
                  </a:lnTo>
                  <a:lnTo>
                    <a:pt x="20629" y="139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9" name="SMARTInkShape-320"/>
          <p:cNvSpPr/>
          <p:nvPr>
            <p:custDataLst>
              <p:tags r:id="rId6"/>
            </p:custDataLst>
          </p:nvPr>
        </p:nvSpPr>
        <p:spPr>
          <a:xfrm>
            <a:off x="4934662" y="723900"/>
            <a:ext cx="1084166" cy="685551"/>
          </a:xfrm>
          <a:custGeom>
            <a:avLst/>
            <a:gdLst/>
            <a:ahLst/>
            <a:cxnLst/>
            <a:rect l="0" t="0" r="0" b="0"/>
            <a:pathLst>
              <a:path w="1084166" h="685551">
                <a:moveTo>
                  <a:pt x="831138" y="57150"/>
                </a:moveTo>
                <a:lnTo>
                  <a:pt x="831138" y="57150"/>
                </a:lnTo>
                <a:lnTo>
                  <a:pt x="814283" y="47037"/>
                </a:lnTo>
                <a:lnTo>
                  <a:pt x="773463" y="37377"/>
                </a:lnTo>
                <a:lnTo>
                  <a:pt x="733538" y="34251"/>
                </a:lnTo>
                <a:lnTo>
                  <a:pt x="686866" y="34273"/>
                </a:lnTo>
                <a:lnTo>
                  <a:pt x="661579" y="36254"/>
                </a:lnTo>
                <a:lnTo>
                  <a:pt x="635548" y="38986"/>
                </a:lnTo>
                <a:lnTo>
                  <a:pt x="606201" y="42218"/>
                </a:lnTo>
                <a:lnTo>
                  <a:pt x="574641" y="45785"/>
                </a:lnTo>
                <a:lnTo>
                  <a:pt x="541606" y="49573"/>
                </a:lnTo>
                <a:lnTo>
                  <a:pt x="507590" y="54921"/>
                </a:lnTo>
                <a:lnTo>
                  <a:pt x="472916" y="61308"/>
                </a:lnTo>
                <a:lnTo>
                  <a:pt x="437807" y="68389"/>
                </a:lnTo>
                <a:lnTo>
                  <a:pt x="402406" y="77343"/>
                </a:lnTo>
                <a:lnTo>
                  <a:pt x="366811" y="87545"/>
                </a:lnTo>
                <a:lnTo>
                  <a:pt x="331087" y="98580"/>
                </a:lnTo>
                <a:lnTo>
                  <a:pt x="295982" y="112287"/>
                </a:lnTo>
                <a:lnTo>
                  <a:pt x="261289" y="127774"/>
                </a:lnTo>
                <a:lnTo>
                  <a:pt x="226872" y="144450"/>
                </a:lnTo>
                <a:lnTo>
                  <a:pt x="194755" y="163328"/>
                </a:lnTo>
                <a:lnTo>
                  <a:pt x="164172" y="183674"/>
                </a:lnTo>
                <a:lnTo>
                  <a:pt x="134610" y="204999"/>
                </a:lnTo>
                <a:lnTo>
                  <a:pt x="108553" y="227683"/>
                </a:lnTo>
                <a:lnTo>
                  <a:pt x="84832" y="251272"/>
                </a:lnTo>
                <a:lnTo>
                  <a:pt x="62667" y="275465"/>
                </a:lnTo>
                <a:lnTo>
                  <a:pt x="30513" y="323042"/>
                </a:lnTo>
                <a:lnTo>
                  <a:pt x="9638" y="369352"/>
                </a:lnTo>
                <a:lnTo>
                  <a:pt x="360" y="413453"/>
                </a:lnTo>
                <a:lnTo>
                  <a:pt x="0" y="460334"/>
                </a:lnTo>
                <a:lnTo>
                  <a:pt x="1879" y="484690"/>
                </a:lnTo>
                <a:lnTo>
                  <a:pt x="15256" y="530566"/>
                </a:lnTo>
                <a:lnTo>
                  <a:pt x="38135" y="573768"/>
                </a:lnTo>
                <a:lnTo>
                  <a:pt x="71822" y="614136"/>
                </a:lnTo>
                <a:lnTo>
                  <a:pt x="117838" y="645718"/>
                </a:lnTo>
                <a:lnTo>
                  <a:pt x="143938" y="659078"/>
                </a:lnTo>
                <a:lnTo>
                  <a:pt x="173332" y="668691"/>
                </a:lnTo>
                <a:lnTo>
                  <a:pt x="204923" y="675805"/>
                </a:lnTo>
                <a:lnTo>
                  <a:pt x="237978" y="681253"/>
                </a:lnTo>
                <a:lnTo>
                  <a:pt x="272009" y="684180"/>
                </a:lnTo>
                <a:lnTo>
                  <a:pt x="306691" y="685426"/>
                </a:lnTo>
                <a:lnTo>
                  <a:pt x="341807" y="685550"/>
                </a:lnTo>
                <a:lnTo>
                  <a:pt x="376506" y="683517"/>
                </a:lnTo>
                <a:lnTo>
                  <a:pt x="410927" y="680045"/>
                </a:lnTo>
                <a:lnTo>
                  <a:pt x="445164" y="675613"/>
                </a:lnTo>
                <a:lnTo>
                  <a:pt x="479983" y="669837"/>
                </a:lnTo>
                <a:lnTo>
                  <a:pt x="515190" y="663163"/>
                </a:lnTo>
                <a:lnTo>
                  <a:pt x="550656" y="655892"/>
                </a:lnTo>
                <a:lnTo>
                  <a:pt x="586294" y="647517"/>
                </a:lnTo>
                <a:lnTo>
                  <a:pt x="622048" y="638406"/>
                </a:lnTo>
                <a:lnTo>
                  <a:pt x="657878" y="628804"/>
                </a:lnTo>
                <a:lnTo>
                  <a:pt x="693759" y="618169"/>
                </a:lnTo>
                <a:lnTo>
                  <a:pt x="729674" y="606846"/>
                </a:lnTo>
                <a:lnTo>
                  <a:pt x="765612" y="595064"/>
                </a:lnTo>
                <a:lnTo>
                  <a:pt x="800154" y="581565"/>
                </a:lnTo>
                <a:lnTo>
                  <a:pt x="833765" y="566921"/>
                </a:lnTo>
                <a:lnTo>
                  <a:pt x="866756" y="551514"/>
                </a:lnTo>
                <a:lnTo>
                  <a:pt x="897217" y="535598"/>
                </a:lnTo>
                <a:lnTo>
                  <a:pt x="925990" y="519343"/>
                </a:lnTo>
                <a:lnTo>
                  <a:pt x="953640" y="502862"/>
                </a:lnTo>
                <a:lnTo>
                  <a:pt x="978423" y="486230"/>
                </a:lnTo>
                <a:lnTo>
                  <a:pt x="1022892" y="452699"/>
                </a:lnTo>
                <a:lnTo>
                  <a:pt x="1054416" y="413336"/>
                </a:lnTo>
                <a:lnTo>
                  <a:pt x="1075011" y="369972"/>
                </a:lnTo>
                <a:lnTo>
                  <a:pt x="1084165" y="324828"/>
                </a:lnTo>
                <a:lnTo>
                  <a:pt x="1083784" y="301219"/>
                </a:lnTo>
                <a:lnTo>
                  <a:pt x="1080708" y="277012"/>
                </a:lnTo>
                <a:lnTo>
                  <a:pt x="1075834" y="252408"/>
                </a:lnTo>
                <a:lnTo>
                  <a:pt x="1065530" y="228244"/>
                </a:lnTo>
                <a:lnTo>
                  <a:pt x="1035265" y="180699"/>
                </a:lnTo>
                <a:lnTo>
                  <a:pt x="990771" y="141224"/>
                </a:lnTo>
                <a:lnTo>
                  <a:pt x="965076" y="123783"/>
                </a:lnTo>
                <a:lnTo>
                  <a:pt x="934541" y="107216"/>
                </a:lnTo>
                <a:lnTo>
                  <a:pt x="900779" y="91233"/>
                </a:lnTo>
                <a:lnTo>
                  <a:pt x="864865" y="75639"/>
                </a:lnTo>
                <a:lnTo>
                  <a:pt x="826812" y="62420"/>
                </a:lnTo>
                <a:lnTo>
                  <a:pt x="787332" y="50786"/>
                </a:lnTo>
                <a:lnTo>
                  <a:pt x="746901" y="40207"/>
                </a:lnTo>
                <a:lnTo>
                  <a:pt x="706541" y="31038"/>
                </a:lnTo>
                <a:lnTo>
                  <a:pt x="666229" y="22809"/>
                </a:lnTo>
                <a:lnTo>
                  <a:pt x="625949" y="15206"/>
                </a:lnTo>
                <a:lnTo>
                  <a:pt x="545388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SMARTInkShape-321"/>
          <p:cNvSpPr/>
          <p:nvPr>
            <p:custDataLst>
              <p:tags r:id="rId7"/>
            </p:custDataLst>
          </p:nvPr>
        </p:nvSpPr>
        <p:spPr>
          <a:xfrm>
            <a:off x="5375079" y="2474622"/>
            <a:ext cx="3386985" cy="144079"/>
          </a:xfrm>
          <a:custGeom>
            <a:avLst/>
            <a:gdLst/>
            <a:ahLst/>
            <a:cxnLst/>
            <a:rect l="0" t="0" r="0" b="0"/>
            <a:pathLst>
              <a:path w="3386985" h="144079">
                <a:moveTo>
                  <a:pt x="3371" y="59028"/>
                </a:moveTo>
                <a:lnTo>
                  <a:pt x="3371" y="59028"/>
                </a:lnTo>
                <a:lnTo>
                  <a:pt x="0" y="52286"/>
                </a:lnTo>
                <a:lnTo>
                  <a:pt x="1123" y="50300"/>
                </a:lnTo>
                <a:lnTo>
                  <a:pt x="8017" y="48093"/>
                </a:lnTo>
                <a:lnTo>
                  <a:pt x="44023" y="46851"/>
                </a:lnTo>
                <a:lnTo>
                  <a:pt x="90348" y="48442"/>
                </a:lnTo>
                <a:lnTo>
                  <a:pt x="118506" y="49854"/>
                </a:lnTo>
                <a:lnTo>
                  <a:pt x="152094" y="50090"/>
                </a:lnTo>
                <a:lnTo>
                  <a:pt x="189303" y="49541"/>
                </a:lnTo>
                <a:lnTo>
                  <a:pt x="228926" y="48470"/>
                </a:lnTo>
                <a:lnTo>
                  <a:pt x="275802" y="46345"/>
                </a:lnTo>
                <a:lnTo>
                  <a:pt x="327514" y="43517"/>
                </a:lnTo>
                <a:lnTo>
                  <a:pt x="382450" y="40221"/>
                </a:lnTo>
                <a:lnTo>
                  <a:pt x="445885" y="36612"/>
                </a:lnTo>
                <a:lnTo>
                  <a:pt x="514986" y="32795"/>
                </a:lnTo>
                <a:lnTo>
                  <a:pt x="587864" y="28839"/>
                </a:lnTo>
                <a:lnTo>
                  <a:pt x="664672" y="24791"/>
                </a:lnTo>
                <a:lnTo>
                  <a:pt x="744099" y="20681"/>
                </a:lnTo>
                <a:lnTo>
                  <a:pt x="825273" y="16530"/>
                </a:lnTo>
                <a:lnTo>
                  <a:pt x="911844" y="13057"/>
                </a:lnTo>
                <a:lnTo>
                  <a:pt x="1002015" y="10036"/>
                </a:lnTo>
                <a:lnTo>
                  <a:pt x="1094583" y="7317"/>
                </a:lnTo>
                <a:lnTo>
                  <a:pt x="1188045" y="4798"/>
                </a:lnTo>
                <a:lnTo>
                  <a:pt x="1282104" y="2414"/>
                </a:lnTo>
                <a:lnTo>
                  <a:pt x="1376560" y="118"/>
                </a:lnTo>
                <a:lnTo>
                  <a:pt x="1472691" y="0"/>
                </a:lnTo>
                <a:lnTo>
                  <a:pt x="1569940" y="1331"/>
                </a:lnTo>
                <a:lnTo>
                  <a:pt x="1667933" y="3630"/>
                </a:lnTo>
                <a:lnTo>
                  <a:pt x="1768541" y="6574"/>
                </a:lnTo>
                <a:lnTo>
                  <a:pt x="1870890" y="9947"/>
                </a:lnTo>
                <a:lnTo>
                  <a:pt x="1974400" y="13608"/>
                </a:lnTo>
                <a:lnTo>
                  <a:pt x="2075862" y="18164"/>
                </a:lnTo>
                <a:lnTo>
                  <a:pt x="2175960" y="23319"/>
                </a:lnTo>
                <a:lnTo>
                  <a:pt x="2275147" y="28872"/>
                </a:lnTo>
                <a:lnTo>
                  <a:pt x="2372316" y="35396"/>
                </a:lnTo>
                <a:lnTo>
                  <a:pt x="2468140" y="42568"/>
                </a:lnTo>
                <a:lnTo>
                  <a:pt x="2563067" y="50171"/>
                </a:lnTo>
                <a:lnTo>
                  <a:pt x="2651046" y="57357"/>
                </a:lnTo>
                <a:lnTo>
                  <a:pt x="2734393" y="64264"/>
                </a:lnTo>
                <a:lnTo>
                  <a:pt x="2814653" y="70985"/>
                </a:lnTo>
                <a:lnTo>
                  <a:pt x="2887914" y="77583"/>
                </a:lnTo>
                <a:lnTo>
                  <a:pt x="2956511" y="84098"/>
                </a:lnTo>
                <a:lnTo>
                  <a:pt x="3021998" y="90558"/>
                </a:lnTo>
                <a:lnTo>
                  <a:pt x="3081178" y="96981"/>
                </a:lnTo>
                <a:lnTo>
                  <a:pt x="3136153" y="103380"/>
                </a:lnTo>
                <a:lnTo>
                  <a:pt x="3188326" y="109763"/>
                </a:lnTo>
                <a:lnTo>
                  <a:pt x="3231574" y="115429"/>
                </a:lnTo>
                <a:lnTo>
                  <a:pt x="3268872" y="120617"/>
                </a:lnTo>
                <a:lnTo>
                  <a:pt x="3302205" y="125488"/>
                </a:lnTo>
                <a:lnTo>
                  <a:pt x="3348649" y="132780"/>
                </a:lnTo>
                <a:lnTo>
                  <a:pt x="3383340" y="140853"/>
                </a:lnTo>
                <a:lnTo>
                  <a:pt x="3386984" y="143211"/>
                </a:lnTo>
                <a:lnTo>
                  <a:pt x="3384474" y="144078"/>
                </a:lnTo>
                <a:lnTo>
                  <a:pt x="3350995" y="141927"/>
                </a:lnTo>
                <a:lnTo>
                  <a:pt x="3328025" y="140399"/>
                </a:lnTo>
                <a:lnTo>
                  <a:pt x="3301424" y="138675"/>
                </a:lnTo>
                <a:lnTo>
                  <a:pt x="3267462" y="135410"/>
                </a:lnTo>
                <a:lnTo>
                  <a:pt x="3228593" y="131116"/>
                </a:lnTo>
                <a:lnTo>
                  <a:pt x="3186452" y="126137"/>
                </a:lnTo>
                <a:lnTo>
                  <a:pt x="3137191" y="120700"/>
                </a:lnTo>
                <a:lnTo>
                  <a:pt x="3083184" y="114959"/>
                </a:lnTo>
                <a:lnTo>
                  <a:pt x="3026013" y="109016"/>
                </a:lnTo>
                <a:lnTo>
                  <a:pt x="2964616" y="102936"/>
                </a:lnTo>
                <a:lnTo>
                  <a:pt x="2900400" y="96767"/>
                </a:lnTo>
                <a:lnTo>
                  <a:pt x="2834308" y="90537"/>
                </a:lnTo>
                <a:lnTo>
                  <a:pt x="2762023" y="84268"/>
                </a:lnTo>
                <a:lnTo>
                  <a:pt x="2685611" y="77971"/>
                </a:lnTo>
                <a:lnTo>
                  <a:pt x="2606448" y="71656"/>
                </a:lnTo>
                <a:lnTo>
                  <a:pt x="2523333" y="66036"/>
                </a:lnTo>
                <a:lnTo>
                  <a:pt x="2437584" y="60878"/>
                </a:lnTo>
                <a:lnTo>
                  <a:pt x="2350080" y="56028"/>
                </a:lnTo>
                <a:lnTo>
                  <a:pt x="2253644" y="52089"/>
                </a:lnTo>
                <a:lnTo>
                  <a:pt x="2151252" y="48758"/>
                </a:lnTo>
                <a:lnTo>
                  <a:pt x="2044891" y="45831"/>
                </a:lnTo>
                <a:lnTo>
                  <a:pt x="1935884" y="44585"/>
                </a:lnTo>
                <a:lnTo>
                  <a:pt x="1825113" y="44461"/>
                </a:lnTo>
                <a:lnTo>
                  <a:pt x="1713166" y="45083"/>
                </a:lnTo>
                <a:lnTo>
                  <a:pt x="1595496" y="46204"/>
                </a:lnTo>
                <a:lnTo>
                  <a:pt x="1474010" y="47656"/>
                </a:lnTo>
                <a:lnTo>
                  <a:pt x="1349980" y="49330"/>
                </a:lnTo>
                <a:lnTo>
                  <a:pt x="1229899" y="51857"/>
                </a:lnTo>
                <a:lnTo>
                  <a:pt x="1112451" y="54953"/>
                </a:lnTo>
                <a:lnTo>
                  <a:pt x="996757" y="58428"/>
                </a:lnTo>
                <a:lnTo>
                  <a:pt x="885056" y="62861"/>
                </a:lnTo>
                <a:lnTo>
                  <a:pt x="776017" y="67933"/>
                </a:lnTo>
                <a:lnTo>
                  <a:pt x="668751" y="73431"/>
                </a:lnTo>
                <a:lnTo>
                  <a:pt x="566902" y="79214"/>
                </a:lnTo>
                <a:lnTo>
                  <a:pt x="468664" y="85185"/>
                </a:lnTo>
                <a:lnTo>
                  <a:pt x="372833" y="91283"/>
                </a:lnTo>
                <a:lnTo>
                  <a:pt x="308945" y="95348"/>
                </a:lnTo>
                <a:lnTo>
                  <a:pt x="181171" y="10347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SMARTInkShape-322"/>
          <p:cNvSpPr/>
          <p:nvPr>
            <p:custDataLst>
              <p:tags r:id="rId8"/>
            </p:custDataLst>
          </p:nvPr>
        </p:nvSpPr>
        <p:spPr>
          <a:xfrm>
            <a:off x="9685515" y="3619571"/>
            <a:ext cx="1754693" cy="56671"/>
          </a:xfrm>
          <a:custGeom>
            <a:avLst/>
            <a:gdLst/>
            <a:ahLst/>
            <a:cxnLst/>
            <a:rect l="0" t="0" r="0" b="0"/>
            <a:pathLst>
              <a:path w="1754693" h="56671">
                <a:moveTo>
                  <a:pt x="10935" y="12629"/>
                </a:moveTo>
                <a:lnTo>
                  <a:pt x="10935" y="12629"/>
                </a:lnTo>
                <a:lnTo>
                  <a:pt x="4193" y="9258"/>
                </a:lnTo>
                <a:lnTo>
                  <a:pt x="2208" y="7559"/>
                </a:lnTo>
                <a:lnTo>
                  <a:pt x="0" y="3791"/>
                </a:lnTo>
                <a:lnTo>
                  <a:pt x="117" y="2503"/>
                </a:lnTo>
                <a:lnTo>
                  <a:pt x="901" y="1645"/>
                </a:lnTo>
                <a:lnTo>
                  <a:pt x="2129" y="1073"/>
                </a:lnTo>
                <a:lnTo>
                  <a:pt x="38751" y="155"/>
                </a:lnTo>
                <a:lnTo>
                  <a:pt x="77626" y="29"/>
                </a:lnTo>
                <a:lnTo>
                  <a:pt x="104785" y="701"/>
                </a:lnTo>
                <a:lnTo>
                  <a:pt x="136296" y="1855"/>
                </a:lnTo>
                <a:lnTo>
                  <a:pt x="170709" y="3330"/>
                </a:lnTo>
                <a:lnTo>
                  <a:pt x="214112" y="4313"/>
                </a:lnTo>
                <a:lnTo>
                  <a:pt x="263509" y="4968"/>
                </a:lnTo>
                <a:lnTo>
                  <a:pt x="316901" y="5405"/>
                </a:lnTo>
                <a:lnTo>
                  <a:pt x="374367" y="4991"/>
                </a:lnTo>
                <a:lnTo>
                  <a:pt x="434551" y="4009"/>
                </a:lnTo>
                <a:lnTo>
                  <a:pt x="496546" y="2649"/>
                </a:lnTo>
                <a:lnTo>
                  <a:pt x="561864" y="1742"/>
                </a:lnTo>
                <a:lnTo>
                  <a:pt x="629398" y="1138"/>
                </a:lnTo>
                <a:lnTo>
                  <a:pt x="698410" y="735"/>
                </a:lnTo>
                <a:lnTo>
                  <a:pt x="766997" y="466"/>
                </a:lnTo>
                <a:lnTo>
                  <a:pt x="835299" y="287"/>
                </a:lnTo>
                <a:lnTo>
                  <a:pt x="903411" y="168"/>
                </a:lnTo>
                <a:lnTo>
                  <a:pt x="971396" y="88"/>
                </a:lnTo>
                <a:lnTo>
                  <a:pt x="1039298" y="35"/>
                </a:lnTo>
                <a:lnTo>
                  <a:pt x="1107143" y="0"/>
                </a:lnTo>
                <a:lnTo>
                  <a:pt x="1171425" y="1387"/>
                </a:lnTo>
                <a:lnTo>
                  <a:pt x="1233328" y="3723"/>
                </a:lnTo>
                <a:lnTo>
                  <a:pt x="1293646" y="6692"/>
                </a:lnTo>
                <a:lnTo>
                  <a:pt x="1350087" y="10788"/>
                </a:lnTo>
                <a:lnTo>
                  <a:pt x="1403941" y="15635"/>
                </a:lnTo>
                <a:lnTo>
                  <a:pt x="1456072" y="20983"/>
                </a:lnTo>
                <a:lnTo>
                  <a:pt x="1502116" y="25959"/>
                </a:lnTo>
                <a:lnTo>
                  <a:pt x="1544100" y="30688"/>
                </a:lnTo>
                <a:lnTo>
                  <a:pt x="1583379" y="35251"/>
                </a:lnTo>
                <a:lnTo>
                  <a:pt x="1617325" y="38999"/>
                </a:lnTo>
                <a:lnTo>
                  <a:pt x="1647717" y="42204"/>
                </a:lnTo>
                <a:lnTo>
                  <a:pt x="1675740" y="45046"/>
                </a:lnTo>
                <a:lnTo>
                  <a:pt x="1714402" y="50084"/>
                </a:lnTo>
                <a:lnTo>
                  <a:pt x="1754504" y="56158"/>
                </a:lnTo>
                <a:lnTo>
                  <a:pt x="1754692" y="56465"/>
                </a:lnTo>
                <a:lnTo>
                  <a:pt x="1753406" y="56670"/>
                </a:lnTo>
                <a:lnTo>
                  <a:pt x="1706553" y="51928"/>
                </a:lnTo>
                <a:lnTo>
                  <a:pt x="1660128" y="48205"/>
                </a:lnTo>
                <a:lnTo>
                  <a:pt x="1629686" y="46224"/>
                </a:lnTo>
                <a:lnTo>
                  <a:pt x="1595280" y="44197"/>
                </a:lnTo>
                <a:lnTo>
                  <a:pt x="1558231" y="42142"/>
                </a:lnTo>
                <a:lnTo>
                  <a:pt x="1515894" y="39359"/>
                </a:lnTo>
                <a:lnTo>
                  <a:pt x="1470030" y="36093"/>
                </a:lnTo>
                <a:lnTo>
                  <a:pt x="1421815" y="32505"/>
                </a:lnTo>
                <a:lnTo>
                  <a:pt x="1367799" y="29407"/>
                </a:lnTo>
                <a:lnTo>
                  <a:pt x="1309916" y="26637"/>
                </a:lnTo>
                <a:lnTo>
                  <a:pt x="1249456" y="24085"/>
                </a:lnTo>
                <a:lnTo>
                  <a:pt x="1186570" y="21677"/>
                </a:lnTo>
                <a:lnTo>
                  <a:pt x="1122070" y="19366"/>
                </a:lnTo>
                <a:lnTo>
                  <a:pt x="1056492" y="17121"/>
                </a:lnTo>
                <a:lnTo>
                  <a:pt x="987372" y="14918"/>
                </a:lnTo>
                <a:lnTo>
                  <a:pt x="915894" y="12743"/>
                </a:lnTo>
                <a:lnTo>
                  <a:pt x="842841" y="10589"/>
                </a:lnTo>
                <a:lnTo>
                  <a:pt x="768738" y="9152"/>
                </a:lnTo>
                <a:lnTo>
                  <a:pt x="693937" y="8194"/>
                </a:lnTo>
                <a:lnTo>
                  <a:pt x="618670" y="7556"/>
                </a:lnTo>
                <a:lnTo>
                  <a:pt x="545208" y="7130"/>
                </a:lnTo>
                <a:lnTo>
                  <a:pt x="472949" y="6846"/>
                </a:lnTo>
                <a:lnTo>
                  <a:pt x="401495" y="6657"/>
                </a:lnTo>
                <a:lnTo>
                  <a:pt x="336925" y="6531"/>
                </a:lnTo>
                <a:lnTo>
                  <a:pt x="276945" y="6447"/>
                </a:lnTo>
                <a:lnTo>
                  <a:pt x="220025" y="6391"/>
                </a:lnTo>
                <a:lnTo>
                  <a:pt x="182078" y="6354"/>
                </a:lnTo>
                <a:lnTo>
                  <a:pt x="106185" y="627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4" name="SMARTInkShape-Group71"/>
          <p:cNvGrpSpPr/>
          <p:nvPr/>
        </p:nvGrpSpPr>
        <p:grpSpPr>
          <a:xfrm>
            <a:off x="2458410" y="4198858"/>
            <a:ext cx="265741" cy="242065"/>
            <a:chOff x="2458410" y="4198858"/>
            <a:chExt cx="265741" cy="242065"/>
          </a:xfrm>
        </p:grpSpPr>
        <p:sp>
          <p:nvSpPr>
            <p:cNvPr id="172" name="SMARTInkShape-323"/>
            <p:cNvSpPr/>
            <p:nvPr>
              <p:custDataLst>
                <p:tags r:id="rId136"/>
              </p:custDataLst>
            </p:nvPr>
          </p:nvSpPr>
          <p:spPr>
            <a:xfrm>
              <a:off x="2717800" y="44259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24"/>
            <p:cNvSpPr/>
            <p:nvPr>
              <p:custDataLst>
                <p:tags r:id="rId137"/>
              </p:custDataLst>
            </p:nvPr>
          </p:nvSpPr>
          <p:spPr>
            <a:xfrm>
              <a:off x="2458410" y="4198858"/>
              <a:ext cx="152192" cy="242065"/>
            </a:xfrm>
            <a:custGeom>
              <a:avLst/>
              <a:gdLst/>
              <a:ahLst/>
              <a:cxnLst/>
              <a:rect l="0" t="0" r="0" b="0"/>
              <a:pathLst>
                <a:path w="152192" h="242065">
                  <a:moveTo>
                    <a:pt x="11740" y="36592"/>
                  </a:moveTo>
                  <a:lnTo>
                    <a:pt x="11740" y="36592"/>
                  </a:lnTo>
                  <a:lnTo>
                    <a:pt x="8369" y="36592"/>
                  </a:lnTo>
                  <a:lnTo>
                    <a:pt x="7376" y="35886"/>
                  </a:lnTo>
                  <a:lnTo>
                    <a:pt x="6714" y="34710"/>
                  </a:lnTo>
                  <a:lnTo>
                    <a:pt x="6273" y="33221"/>
                  </a:lnTo>
                  <a:lnTo>
                    <a:pt x="5273" y="32228"/>
                  </a:lnTo>
                  <a:lnTo>
                    <a:pt x="2280" y="31125"/>
                  </a:lnTo>
                  <a:lnTo>
                    <a:pt x="1200" y="30125"/>
                  </a:lnTo>
                  <a:lnTo>
                    <a:pt x="0" y="27132"/>
                  </a:lnTo>
                  <a:lnTo>
                    <a:pt x="385" y="25347"/>
                  </a:lnTo>
                  <a:lnTo>
                    <a:pt x="2695" y="21481"/>
                  </a:lnTo>
                  <a:lnTo>
                    <a:pt x="14704" y="11967"/>
                  </a:lnTo>
                  <a:lnTo>
                    <a:pt x="35039" y="3582"/>
                  </a:lnTo>
                  <a:lnTo>
                    <a:pt x="58938" y="0"/>
                  </a:lnTo>
                  <a:lnTo>
                    <a:pt x="87265" y="2310"/>
                  </a:lnTo>
                  <a:lnTo>
                    <a:pt x="101986" y="7479"/>
                  </a:lnTo>
                  <a:lnTo>
                    <a:pt x="113233" y="15186"/>
                  </a:lnTo>
                  <a:lnTo>
                    <a:pt x="122935" y="25667"/>
                  </a:lnTo>
                  <a:lnTo>
                    <a:pt x="126306" y="41144"/>
                  </a:lnTo>
                  <a:lnTo>
                    <a:pt x="124042" y="59782"/>
                  </a:lnTo>
                  <a:lnTo>
                    <a:pt x="115980" y="79824"/>
                  </a:lnTo>
                  <a:lnTo>
                    <a:pt x="75797" y="124828"/>
                  </a:lnTo>
                  <a:lnTo>
                    <a:pt x="55725" y="139916"/>
                  </a:lnTo>
                  <a:lnTo>
                    <a:pt x="45241" y="143933"/>
                  </a:lnTo>
                  <a:lnTo>
                    <a:pt x="84985" y="151426"/>
                  </a:lnTo>
                  <a:lnTo>
                    <a:pt x="121223" y="162835"/>
                  </a:lnTo>
                  <a:lnTo>
                    <a:pt x="140292" y="174579"/>
                  </a:lnTo>
                  <a:lnTo>
                    <a:pt x="151508" y="186995"/>
                  </a:lnTo>
                  <a:lnTo>
                    <a:pt x="152191" y="191894"/>
                  </a:lnTo>
                  <a:lnTo>
                    <a:pt x="149187" y="202981"/>
                  </a:lnTo>
                  <a:lnTo>
                    <a:pt x="136191" y="221124"/>
                  </a:lnTo>
                  <a:lnTo>
                    <a:pt x="123025" y="229849"/>
                  </a:lnTo>
                  <a:lnTo>
                    <a:pt x="94949" y="241199"/>
                  </a:lnTo>
                  <a:lnTo>
                    <a:pt x="81883" y="242064"/>
                  </a:lnTo>
                  <a:lnTo>
                    <a:pt x="56190" y="239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72"/>
          <p:cNvGrpSpPr/>
          <p:nvPr/>
        </p:nvGrpSpPr>
        <p:grpSpPr>
          <a:xfrm>
            <a:off x="3230695" y="4179967"/>
            <a:ext cx="941256" cy="301467"/>
            <a:chOff x="3230695" y="4179967"/>
            <a:chExt cx="941256" cy="301467"/>
          </a:xfrm>
        </p:grpSpPr>
        <p:sp>
          <p:nvSpPr>
            <p:cNvPr id="175" name="SMARTInkShape-325"/>
            <p:cNvSpPr/>
            <p:nvPr>
              <p:custDataLst>
                <p:tags r:id="rId130"/>
              </p:custDataLst>
            </p:nvPr>
          </p:nvSpPr>
          <p:spPr>
            <a:xfrm>
              <a:off x="4051300" y="4276391"/>
              <a:ext cx="120651" cy="122035"/>
            </a:xfrm>
            <a:custGeom>
              <a:avLst/>
              <a:gdLst/>
              <a:ahLst/>
              <a:cxnLst/>
              <a:rect l="0" t="0" r="0" b="0"/>
              <a:pathLst>
                <a:path w="120651" h="122035">
                  <a:moveTo>
                    <a:pt x="0" y="60659"/>
                  </a:moveTo>
                  <a:lnTo>
                    <a:pt x="0" y="60659"/>
                  </a:lnTo>
                  <a:lnTo>
                    <a:pt x="3371" y="64030"/>
                  </a:lnTo>
                  <a:lnTo>
                    <a:pt x="5026" y="67566"/>
                  </a:lnTo>
                  <a:lnTo>
                    <a:pt x="5467" y="69497"/>
                  </a:lnTo>
                  <a:lnTo>
                    <a:pt x="7172" y="70785"/>
                  </a:lnTo>
                  <a:lnTo>
                    <a:pt x="12830" y="72214"/>
                  </a:lnTo>
                  <a:lnTo>
                    <a:pt x="21930" y="69088"/>
                  </a:lnTo>
                  <a:lnTo>
                    <a:pt x="41648" y="55582"/>
                  </a:lnTo>
                  <a:lnTo>
                    <a:pt x="51459" y="40105"/>
                  </a:lnTo>
                  <a:lnTo>
                    <a:pt x="58834" y="22113"/>
                  </a:lnTo>
                  <a:lnTo>
                    <a:pt x="59545" y="11542"/>
                  </a:lnTo>
                  <a:lnTo>
                    <a:pt x="58746" y="6748"/>
                  </a:lnTo>
                  <a:lnTo>
                    <a:pt x="56803" y="3552"/>
                  </a:lnTo>
                  <a:lnTo>
                    <a:pt x="54097" y="1421"/>
                  </a:lnTo>
                  <a:lnTo>
                    <a:pt x="50881" y="0"/>
                  </a:lnTo>
                  <a:lnTo>
                    <a:pt x="47327" y="1170"/>
                  </a:lnTo>
                  <a:lnTo>
                    <a:pt x="39613" y="8114"/>
                  </a:lnTo>
                  <a:lnTo>
                    <a:pt x="14763" y="54222"/>
                  </a:lnTo>
                  <a:lnTo>
                    <a:pt x="5472" y="81173"/>
                  </a:lnTo>
                  <a:lnTo>
                    <a:pt x="4314" y="96587"/>
                  </a:lnTo>
                  <a:lnTo>
                    <a:pt x="4992" y="103661"/>
                  </a:lnTo>
                  <a:lnTo>
                    <a:pt x="7562" y="109082"/>
                  </a:lnTo>
                  <a:lnTo>
                    <a:pt x="16061" y="116988"/>
                  </a:lnTo>
                  <a:lnTo>
                    <a:pt x="42859" y="122034"/>
                  </a:lnTo>
                  <a:lnTo>
                    <a:pt x="87723" y="120158"/>
                  </a:lnTo>
                  <a:lnTo>
                    <a:pt x="120650" y="117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26"/>
            <p:cNvSpPr/>
            <p:nvPr>
              <p:custDataLst>
                <p:tags r:id="rId131"/>
              </p:custDataLst>
            </p:nvPr>
          </p:nvSpPr>
          <p:spPr>
            <a:xfrm>
              <a:off x="3854973" y="4284282"/>
              <a:ext cx="189978" cy="143568"/>
            </a:xfrm>
            <a:custGeom>
              <a:avLst/>
              <a:gdLst/>
              <a:ahLst/>
              <a:cxnLst/>
              <a:rect l="0" t="0" r="0" b="0"/>
              <a:pathLst>
                <a:path w="189978" h="143568">
                  <a:moveTo>
                    <a:pt x="12177" y="21018"/>
                  </a:moveTo>
                  <a:lnTo>
                    <a:pt x="12177" y="21018"/>
                  </a:lnTo>
                  <a:lnTo>
                    <a:pt x="2125" y="4059"/>
                  </a:lnTo>
                  <a:lnTo>
                    <a:pt x="654" y="75"/>
                  </a:lnTo>
                  <a:lnTo>
                    <a:pt x="261" y="0"/>
                  </a:lnTo>
                  <a:lnTo>
                    <a:pt x="0" y="656"/>
                  </a:lnTo>
                  <a:lnTo>
                    <a:pt x="1590" y="3266"/>
                  </a:lnTo>
                  <a:lnTo>
                    <a:pt x="37561" y="41279"/>
                  </a:lnTo>
                  <a:lnTo>
                    <a:pt x="52835" y="85306"/>
                  </a:lnTo>
                  <a:lnTo>
                    <a:pt x="58952" y="116580"/>
                  </a:lnTo>
                  <a:lnTo>
                    <a:pt x="56924" y="137762"/>
                  </a:lnTo>
                  <a:lnTo>
                    <a:pt x="55414" y="141180"/>
                  </a:lnTo>
                  <a:lnTo>
                    <a:pt x="53701" y="143459"/>
                  </a:lnTo>
                  <a:lnTo>
                    <a:pt x="51854" y="143567"/>
                  </a:lnTo>
                  <a:lnTo>
                    <a:pt x="49918" y="142229"/>
                  </a:lnTo>
                  <a:lnTo>
                    <a:pt x="47920" y="139925"/>
                  </a:lnTo>
                  <a:lnTo>
                    <a:pt x="45110" y="119828"/>
                  </a:lnTo>
                  <a:lnTo>
                    <a:pt x="49936" y="77068"/>
                  </a:lnTo>
                  <a:lnTo>
                    <a:pt x="60602" y="46719"/>
                  </a:lnTo>
                  <a:lnTo>
                    <a:pt x="82158" y="21310"/>
                  </a:lnTo>
                  <a:lnTo>
                    <a:pt x="87494" y="17620"/>
                  </a:lnTo>
                  <a:lnTo>
                    <a:pt x="93298" y="15251"/>
                  </a:lnTo>
                  <a:lnTo>
                    <a:pt x="95973" y="18690"/>
                  </a:lnTo>
                  <a:lnTo>
                    <a:pt x="97674" y="21583"/>
                  </a:lnTo>
                  <a:lnTo>
                    <a:pt x="105242" y="68956"/>
                  </a:lnTo>
                  <a:lnTo>
                    <a:pt x="110510" y="105195"/>
                  </a:lnTo>
                  <a:lnTo>
                    <a:pt x="116180" y="116358"/>
                  </a:lnTo>
                  <a:lnTo>
                    <a:pt x="118907" y="117739"/>
                  </a:lnTo>
                  <a:lnTo>
                    <a:pt x="125700" y="117392"/>
                  </a:lnTo>
                  <a:lnTo>
                    <a:pt x="140828" y="103117"/>
                  </a:lnTo>
                  <a:lnTo>
                    <a:pt x="164237" y="56681"/>
                  </a:lnTo>
                  <a:lnTo>
                    <a:pt x="189977" y="14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27"/>
            <p:cNvSpPr/>
            <p:nvPr>
              <p:custDataLst>
                <p:tags r:id="rId132"/>
              </p:custDataLst>
            </p:nvPr>
          </p:nvSpPr>
          <p:spPr>
            <a:xfrm>
              <a:off x="3733800" y="4296936"/>
              <a:ext cx="95251" cy="118094"/>
            </a:xfrm>
            <a:custGeom>
              <a:avLst/>
              <a:gdLst/>
              <a:ahLst/>
              <a:cxnLst/>
              <a:rect l="0" t="0" r="0" b="0"/>
              <a:pathLst>
                <a:path w="95251" h="118094">
                  <a:moveTo>
                    <a:pt x="0" y="52814"/>
                  </a:moveTo>
                  <a:lnTo>
                    <a:pt x="0" y="52814"/>
                  </a:lnTo>
                  <a:lnTo>
                    <a:pt x="11933" y="47788"/>
                  </a:lnTo>
                  <a:lnTo>
                    <a:pt x="42692" y="43115"/>
                  </a:lnTo>
                  <a:lnTo>
                    <a:pt x="55139" y="34261"/>
                  </a:lnTo>
                  <a:lnTo>
                    <a:pt x="59784" y="26694"/>
                  </a:lnTo>
                  <a:lnTo>
                    <a:pt x="61023" y="22701"/>
                  </a:lnTo>
                  <a:lnTo>
                    <a:pt x="60517" y="14501"/>
                  </a:lnTo>
                  <a:lnTo>
                    <a:pt x="59395" y="10338"/>
                  </a:lnTo>
                  <a:lnTo>
                    <a:pt x="56530" y="6858"/>
                  </a:lnTo>
                  <a:lnTo>
                    <a:pt x="47702" y="1110"/>
                  </a:lnTo>
                  <a:lnTo>
                    <a:pt x="43090" y="0"/>
                  </a:lnTo>
                  <a:lnTo>
                    <a:pt x="34203" y="648"/>
                  </a:lnTo>
                  <a:lnTo>
                    <a:pt x="17895" y="11722"/>
                  </a:lnTo>
                  <a:lnTo>
                    <a:pt x="9599" y="26319"/>
                  </a:lnTo>
                  <a:lnTo>
                    <a:pt x="4972" y="44566"/>
                  </a:lnTo>
                  <a:lnTo>
                    <a:pt x="5267" y="64435"/>
                  </a:lnTo>
                  <a:lnTo>
                    <a:pt x="11513" y="81262"/>
                  </a:lnTo>
                  <a:lnTo>
                    <a:pt x="22050" y="95091"/>
                  </a:lnTo>
                  <a:lnTo>
                    <a:pt x="43850" y="110104"/>
                  </a:lnTo>
                  <a:lnTo>
                    <a:pt x="59941" y="116611"/>
                  </a:lnTo>
                  <a:lnTo>
                    <a:pt x="74618" y="118093"/>
                  </a:lnTo>
                  <a:lnTo>
                    <a:pt x="95250" y="1163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28"/>
            <p:cNvSpPr/>
            <p:nvPr>
              <p:custDataLst>
                <p:tags r:id="rId133"/>
              </p:custDataLst>
            </p:nvPr>
          </p:nvSpPr>
          <p:spPr>
            <a:xfrm>
              <a:off x="3646559" y="4275110"/>
              <a:ext cx="64484" cy="169226"/>
            </a:xfrm>
            <a:custGeom>
              <a:avLst/>
              <a:gdLst/>
              <a:ahLst/>
              <a:cxnLst/>
              <a:rect l="0" t="0" r="0" b="0"/>
              <a:pathLst>
                <a:path w="64484" h="169226">
                  <a:moveTo>
                    <a:pt x="36441" y="30190"/>
                  </a:moveTo>
                  <a:lnTo>
                    <a:pt x="36441" y="30190"/>
                  </a:lnTo>
                  <a:lnTo>
                    <a:pt x="37146" y="20051"/>
                  </a:lnTo>
                  <a:lnTo>
                    <a:pt x="41908" y="3708"/>
                  </a:lnTo>
                  <a:lnTo>
                    <a:pt x="41497" y="1951"/>
                  </a:lnTo>
                  <a:lnTo>
                    <a:pt x="40517" y="781"/>
                  </a:lnTo>
                  <a:lnTo>
                    <a:pt x="39158" y="0"/>
                  </a:lnTo>
                  <a:lnTo>
                    <a:pt x="27133" y="2273"/>
                  </a:lnTo>
                  <a:lnTo>
                    <a:pt x="13535" y="10787"/>
                  </a:lnTo>
                  <a:lnTo>
                    <a:pt x="6740" y="22036"/>
                  </a:lnTo>
                  <a:lnTo>
                    <a:pt x="830" y="42356"/>
                  </a:lnTo>
                  <a:lnTo>
                    <a:pt x="0" y="48884"/>
                  </a:lnTo>
                  <a:lnTo>
                    <a:pt x="2841" y="61782"/>
                  </a:lnTo>
                  <a:lnTo>
                    <a:pt x="9513" y="73864"/>
                  </a:lnTo>
                  <a:lnTo>
                    <a:pt x="55679" y="119349"/>
                  </a:lnTo>
                  <a:lnTo>
                    <a:pt x="62630" y="130023"/>
                  </a:lnTo>
                  <a:lnTo>
                    <a:pt x="64483" y="134846"/>
                  </a:lnTo>
                  <a:lnTo>
                    <a:pt x="64308" y="139472"/>
                  </a:lnTo>
                  <a:lnTo>
                    <a:pt x="60351" y="148374"/>
                  </a:lnTo>
                  <a:lnTo>
                    <a:pt x="40076" y="164691"/>
                  </a:lnTo>
                  <a:lnTo>
                    <a:pt x="27238" y="169225"/>
                  </a:lnTo>
                  <a:lnTo>
                    <a:pt x="16829" y="168889"/>
                  </a:lnTo>
                  <a:lnTo>
                    <a:pt x="7499" y="166388"/>
                  </a:lnTo>
                  <a:lnTo>
                    <a:pt x="5152" y="162616"/>
                  </a:lnTo>
                  <a:lnTo>
                    <a:pt x="4691" y="138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29"/>
            <p:cNvSpPr/>
            <p:nvPr>
              <p:custDataLst>
                <p:tags r:id="rId134"/>
              </p:custDataLst>
            </p:nvPr>
          </p:nvSpPr>
          <p:spPr>
            <a:xfrm>
              <a:off x="3474078" y="4179967"/>
              <a:ext cx="89207" cy="301467"/>
            </a:xfrm>
            <a:custGeom>
              <a:avLst/>
              <a:gdLst/>
              <a:ahLst/>
              <a:cxnLst/>
              <a:rect l="0" t="0" r="0" b="0"/>
              <a:pathLst>
                <a:path w="89207" h="301467">
                  <a:moveTo>
                    <a:pt x="5722" y="23733"/>
                  </a:moveTo>
                  <a:lnTo>
                    <a:pt x="5722" y="23733"/>
                  </a:lnTo>
                  <a:lnTo>
                    <a:pt x="5016" y="9935"/>
                  </a:lnTo>
                  <a:lnTo>
                    <a:pt x="255" y="0"/>
                  </a:lnTo>
                  <a:lnTo>
                    <a:pt x="252" y="35560"/>
                  </a:lnTo>
                  <a:lnTo>
                    <a:pt x="2820" y="67089"/>
                  </a:lnTo>
                  <a:lnTo>
                    <a:pt x="2550" y="106032"/>
                  </a:lnTo>
                  <a:lnTo>
                    <a:pt x="785" y="149210"/>
                  </a:lnTo>
                  <a:lnTo>
                    <a:pt x="0" y="194271"/>
                  </a:lnTo>
                  <a:lnTo>
                    <a:pt x="1533" y="234524"/>
                  </a:lnTo>
                  <a:lnTo>
                    <a:pt x="4481" y="277630"/>
                  </a:lnTo>
                  <a:lnTo>
                    <a:pt x="4465" y="292503"/>
                  </a:lnTo>
                  <a:lnTo>
                    <a:pt x="2106" y="301466"/>
                  </a:lnTo>
                  <a:lnTo>
                    <a:pt x="13547" y="265101"/>
                  </a:lnTo>
                  <a:lnTo>
                    <a:pt x="27090" y="226953"/>
                  </a:lnTo>
                  <a:lnTo>
                    <a:pt x="47259" y="182879"/>
                  </a:lnTo>
                  <a:lnTo>
                    <a:pt x="57148" y="165824"/>
                  </a:lnTo>
                  <a:lnTo>
                    <a:pt x="60467" y="163616"/>
                  </a:lnTo>
                  <a:lnTo>
                    <a:pt x="64091" y="162849"/>
                  </a:lnTo>
                  <a:lnTo>
                    <a:pt x="67918" y="163044"/>
                  </a:lnTo>
                  <a:lnTo>
                    <a:pt x="75933" y="168904"/>
                  </a:lnTo>
                  <a:lnTo>
                    <a:pt x="83494" y="179270"/>
                  </a:lnTo>
                  <a:lnTo>
                    <a:pt x="89206" y="193285"/>
                  </a:lnTo>
                  <a:lnTo>
                    <a:pt x="88452" y="208921"/>
                  </a:lnTo>
                  <a:lnTo>
                    <a:pt x="86275" y="217041"/>
                  </a:lnTo>
                  <a:lnTo>
                    <a:pt x="76331" y="231709"/>
                  </a:lnTo>
                  <a:lnTo>
                    <a:pt x="50322" y="255001"/>
                  </a:lnTo>
                  <a:lnTo>
                    <a:pt x="31166" y="265431"/>
                  </a:lnTo>
                  <a:lnTo>
                    <a:pt x="22204" y="266856"/>
                  </a:lnTo>
                  <a:lnTo>
                    <a:pt x="12072" y="265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30"/>
            <p:cNvSpPr/>
            <p:nvPr>
              <p:custDataLst>
                <p:tags r:id="rId135"/>
              </p:custDataLst>
            </p:nvPr>
          </p:nvSpPr>
          <p:spPr>
            <a:xfrm>
              <a:off x="3230695" y="4192427"/>
              <a:ext cx="139770" cy="260591"/>
            </a:xfrm>
            <a:custGeom>
              <a:avLst/>
              <a:gdLst/>
              <a:ahLst/>
              <a:cxnLst/>
              <a:rect l="0" t="0" r="0" b="0"/>
              <a:pathLst>
                <a:path w="139770" h="260591">
                  <a:moveTo>
                    <a:pt x="84005" y="30323"/>
                  </a:moveTo>
                  <a:lnTo>
                    <a:pt x="84005" y="30323"/>
                  </a:lnTo>
                  <a:lnTo>
                    <a:pt x="73174" y="20197"/>
                  </a:lnTo>
                  <a:lnTo>
                    <a:pt x="69078" y="18767"/>
                  </a:lnTo>
                  <a:lnTo>
                    <a:pt x="45950" y="31446"/>
                  </a:lnTo>
                  <a:lnTo>
                    <a:pt x="22399" y="59818"/>
                  </a:lnTo>
                  <a:lnTo>
                    <a:pt x="8759" y="95036"/>
                  </a:lnTo>
                  <a:lnTo>
                    <a:pt x="248" y="142395"/>
                  </a:lnTo>
                  <a:lnTo>
                    <a:pt x="0" y="186531"/>
                  </a:lnTo>
                  <a:lnTo>
                    <a:pt x="8334" y="211462"/>
                  </a:lnTo>
                  <a:lnTo>
                    <a:pt x="28893" y="241568"/>
                  </a:lnTo>
                  <a:lnTo>
                    <a:pt x="36680" y="249469"/>
                  </a:lnTo>
                  <a:lnTo>
                    <a:pt x="54741" y="258249"/>
                  </a:lnTo>
                  <a:lnTo>
                    <a:pt x="64495" y="260590"/>
                  </a:lnTo>
                  <a:lnTo>
                    <a:pt x="90386" y="250022"/>
                  </a:lnTo>
                  <a:lnTo>
                    <a:pt x="105192" y="240288"/>
                  </a:lnTo>
                  <a:lnTo>
                    <a:pt x="125407" y="214423"/>
                  </a:lnTo>
                  <a:lnTo>
                    <a:pt x="136978" y="182701"/>
                  </a:lnTo>
                  <a:lnTo>
                    <a:pt x="139769" y="145083"/>
                  </a:lnTo>
                  <a:lnTo>
                    <a:pt x="138657" y="104846"/>
                  </a:lnTo>
                  <a:lnTo>
                    <a:pt x="133695" y="66267"/>
                  </a:lnTo>
                  <a:lnTo>
                    <a:pt x="115740" y="23569"/>
                  </a:lnTo>
                  <a:lnTo>
                    <a:pt x="103048" y="7095"/>
                  </a:lnTo>
                  <a:lnTo>
                    <a:pt x="95289" y="2844"/>
                  </a:lnTo>
                  <a:lnTo>
                    <a:pt x="77261" y="0"/>
                  </a:lnTo>
                  <a:lnTo>
                    <a:pt x="69631" y="2347"/>
                  </a:lnTo>
                  <a:lnTo>
                    <a:pt x="57391" y="12480"/>
                  </a:lnTo>
                  <a:lnTo>
                    <a:pt x="51010" y="28272"/>
                  </a:lnTo>
                  <a:lnTo>
                    <a:pt x="48879" y="47050"/>
                  </a:lnTo>
                  <a:lnTo>
                    <a:pt x="52255" y="87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73"/>
          <p:cNvGrpSpPr/>
          <p:nvPr/>
        </p:nvGrpSpPr>
        <p:grpSpPr>
          <a:xfrm>
            <a:off x="4873362" y="4163614"/>
            <a:ext cx="644789" cy="403350"/>
            <a:chOff x="4873362" y="4163614"/>
            <a:chExt cx="644789" cy="403350"/>
          </a:xfrm>
        </p:grpSpPr>
        <p:sp>
          <p:nvSpPr>
            <p:cNvPr id="182" name="SMARTInkShape-331"/>
            <p:cNvSpPr/>
            <p:nvPr>
              <p:custDataLst>
                <p:tags r:id="rId126"/>
              </p:custDataLst>
            </p:nvPr>
          </p:nvSpPr>
          <p:spPr>
            <a:xfrm>
              <a:off x="5384800" y="440055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12552" y="17168"/>
                  </a:lnTo>
                  <a:lnTo>
                    <a:pt x="51554" y="6841"/>
                  </a:lnTo>
                  <a:lnTo>
                    <a:pt x="82180" y="304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32"/>
            <p:cNvSpPr/>
            <p:nvPr>
              <p:custDataLst>
                <p:tags r:id="rId127"/>
              </p:custDataLst>
            </p:nvPr>
          </p:nvSpPr>
          <p:spPr>
            <a:xfrm>
              <a:off x="5365750" y="433070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0" y="12700"/>
                  </a:lnTo>
                  <a:lnTo>
                    <a:pt x="41940" y="7631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33"/>
            <p:cNvSpPr/>
            <p:nvPr>
              <p:custDataLst>
                <p:tags r:id="rId128"/>
              </p:custDataLst>
            </p:nvPr>
          </p:nvSpPr>
          <p:spPr>
            <a:xfrm>
              <a:off x="5089427" y="4423430"/>
              <a:ext cx="130274" cy="143534"/>
            </a:xfrm>
            <a:custGeom>
              <a:avLst/>
              <a:gdLst/>
              <a:ahLst/>
              <a:cxnLst/>
              <a:rect l="0" t="0" r="0" b="0"/>
              <a:pathLst>
                <a:path w="130274" h="143534">
                  <a:moveTo>
                    <a:pt x="15973" y="21570"/>
                  </a:moveTo>
                  <a:lnTo>
                    <a:pt x="15973" y="21570"/>
                  </a:lnTo>
                  <a:lnTo>
                    <a:pt x="24811" y="7264"/>
                  </a:lnTo>
                  <a:lnTo>
                    <a:pt x="41013" y="555"/>
                  </a:lnTo>
                  <a:lnTo>
                    <a:pt x="53913" y="0"/>
                  </a:lnTo>
                  <a:lnTo>
                    <a:pt x="76070" y="5393"/>
                  </a:lnTo>
                  <a:lnTo>
                    <a:pt x="79321" y="9374"/>
                  </a:lnTo>
                  <a:lnTo>
                    <a:pt x="82933" y="21324"/>
                  </a:lnTo>
                  <a:lnTo>
                    <a:pt x="78894" y="37923"/>
                  </a:lnTo>
                  <a:lnTo>
                    <a:pt x="67927" y="57060"/>
                  </a:lnTo>
                  <a:lnTo>
                    <a:pt x="24565" y="101825"/>
                  </a:lnTo>
                  <a:lnTo>
                    <a:pt x="3846" y="127656"/>
                  </a:lnTo>
                  <a:lnTo>
                    <a:pt x="0" y="135277"/>
                  </a:lnTo>
                  <a:lnTo>
                    <a:pt x="386" y="138297"/>
                  </a:lnTo>
                  <a:lnTo>
                    <a:pt x="2053" y="141015"/>
                  </a:lnTo>
                  <a:lnTo>
                    <a:pt x="4576" y="143533"/>
                  </a:lnTo>
                  <a:lnTo>
                    <a:pt x="18669" y="142568"/>
                  </a:lnTo>
                  <a:lnTo>
                    <a:pt x="62210" y="133822"/>
                  </a:lnTo>
                  <a:lnTo>
                    <a:pt x="102423" y="127424"/>
                  </a:lnTo>
                  <a:lnTo>
                    <a:pt x="130273" y="123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34"/>
            <p:cNvSpPr/>
            <p:nvPr>
              <p:custDataLst>
                <p:tags r:id="rId129"/>
              </p:custDataLst>
            </p:nvPr>
          </p:nvSpPr>
          <p:spPr>
            <a:xfrm>
              <a:off x="4873362" y="4163614"/>
              <a:ext cx="139393" cy="327970"/>
            </a:xfrm>
            <a:custGeom>
              <a:avLst/>
              <a:gdLst/>
              <a:ahLst/>
              <a:cxnLst/>
              <a:rect l="0" t="0" r="0" b="0"/>
              <a:pathLst>
                <a:path w="139393" h="327970">
                  <a:moveTo>
                    <a:pt x="9788" y="90886"/>
                  </a:moveTo>
                  <a:lnTo>
                    <a:pt x="9788" y="90886"/>
                  </a:lnTo>
                  <a:lnTo>
                    <a:pt x="6130" y="87228"/>
                  </a:lnTo>
                  <a:lnTo>
                    <a:pt x="7692" y="88790"/>
                  </a:lnTo>
                  <a:lnTo>
                    <a:pt x="13738" y="118642"/>
                  </a:lnTo>
                  <a:lnTo>
                    <a:pt x="15071" y="148377"/>
                  </a:lnTo>
                  <a:lnTo>
                    <a:pt x="13783" y="186523"/>
                  </a:lnTo>
                  <a:lnTo>
                    <a:pt x="10858" y="227230"/>
                  </a:lnTo>
                  <a:lnTo>
                    <a:pt x="7206" y="264137"/>
                  </a:lnTo>
                  <a:lnTo>
                    <a:pt x="4554" y="303165"/>
                  </a:lnTo>
                  <a:lnTo>
                    <a:pt x="0" y="327969"/>
                  </a:lnTo>
                  <a:lnTo>
                    <a:pt x="1440" y="324667"/>
                  </a:lnTo>
                  <a:lnTo>
                    <a:pt x="4454" y="285859"/>
                  </a:lnTo>
                  <a:lnTo>
                    <a:pt x="10004" y="246685"/>
                  </a:lnTo>
                  <a:lnTo>
                    <a:pt x="13460" y="222269"/>
                  </a:lnTo>
                  <a:lnTo>
                    <a:pt x="17175" y="195408"/>
                  </a:lnTo>
                  <a:lnTo>
                    <a:pt x="21063" y="166917"/>
                  </a:lnTo>
                  <a:lnTo>
                    <a:pt x="25772" y="139457"/>
                  </a:lnTo>
                  <a:lnTo>
                    <a:pt x="31027" y="112683"/>
                  </a:lnTo>
                  <a:lnTo>
                    <a:pt x="36648" y="86367"/>
                  </a:lnTo>
                  <a:lnTo>
                    <a:pt x="50418" y="45839"/>
                  </a:lnTo>
                  <a:lnTo>
                    <a:pt x="70275" y="8629"/>
                  </a:lnTo>
                  <a:lnTo>
                    <a:pt x="75513" y="2182"/>
                  </a:lnTo>
                  <a:lnTo>
                    <a:pt x="81121" y="0"/>
                  </a:lnTo>
                  <a:lnTo>
                    <a:pt x="86976" y="662"/>
                  </a:lnTo>
                  <a:lnTo>
                    <a:pt x="92997" y="3220"/>
                  </a:lnTo>
                  <a:lnTo>
                    <a:pt x="105331" y="19232"/>
                  </a:lnTo>
                  <a:lnTo>
                    <a:pt x="124175" y="65422"/>
                  </a:lnTo>
                  <a:lnTo>
                    <a:pt x="134709" y="108496"/>
                  </a:lnTo>
                  <a:lnTo>
                    <a:pt x="139392" y="153511"/>
                  </a:lnTo>
                  <a:lnTo>
                    <a:pt x="135829" y="197506"/>
                  </a:lnTo>
                  <a:lnTo>
                    <a:pt x="126484" y="238462"/>
                  </a:lnTo>
                  <a:lnTo>
                    <a:pt x="112923" y="273127"/>
                  </a:lnTo>
                  <a:lnTo>
                    <a:pt x="93726" y="297471"/>
                  </a:lnTo>
                  <a:lnTo>
                    <a:pt x="72493" y="313229"/>
                  </a:lnTo>
                  <a:lnTo>
                    <a:pt x="53650" y="320233"/>
                  </a:lnTo>
                  <a:lnTo>
                    <a:pt x="46790" y="318573"/>
                  </a:lnTo>
                  <a:lnTo>
                    <a:pt x="41512" y="313938"/>
                  </a:lnTo>
                  <a:lnTo>
                    <a:pt x="28838" y="294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SMARTInkShape-Group74"/>
          <p:cNvGrpSpPr/>
          <p:nvPr/>
        </p:nvGrpSpPr>
        <p:grpSpPr>
          <a:xfrm>
            <a:off x="5825810" y="4147771"/>
            <a:ext cx="1200466" cy="430580"/>
            <a:chOff x="5825810" y="4147771"/>
            <a:chExt cx="1200466" cy="430580"/>
          </a:xfrm>
        </p:grpSpPr>
        <p:sp>
          <p:nvSpPr>
            <p:cNvPr id="187" name="SMARTInkShape-335"/>
            <p:cNvSpPr/>
            <p:nvPr>
              <p:custDataLst>
                <p:tags r:id="rId116"/>
              </p:custDataLst>
            </p:nvPr>
          </p:nvSpPr>
          <p:spPr>
            <a:xfrm>
              <a:off x="7016750" y="4489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36"/>
            <p:cNvSpPr/>
            <p:nvPr>
              <p:custDataLst>
                <p:tags r:id="rId117"/>
              </p:custDataLst>
            </p:nvPr>
          </p:nvSpPr>
          <p:spPr>
            <a:xfrm>
              <a:off x="6838950" y="450850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6350"/>
                  </a:moveTo>
                  <a:lnTo>
                    <a:pt x="0" y="6350"/>
                  </a:lnTo>
                  <a:lnTo>
                    <a:pt x="10844" y="5644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37"/>
            <p:cNvSpPr/>
            <p:nvPr>
              <p:custDataLst>
                <p:tags r:id="rId118"/>
              </p:custDataLst>
            </p:nvPr>
          </p:nvSpPr>
          <p:spPr>
            <a:xfrm>
              <a:off x="6731000" y="4514850"/>
              <a:ext cx="31751" cy="63501"/>
            </a:xfrm>
            <a:custGeom>
              <a:avLst/>
              <a:gdLst/>
              <a:ahLst/>
              <a:cxnLst/>
              <a:rect l="0" t="0" r="0" b="0"/>
              <a:pathLst>
                <a:path w="31751" h="63501">
                  <a:moveTo>
                    <a:pt x="31750" y="0"/>
                  </a:moveTo>
                  <a:lnTo>
                    <a:pt x="31750" y="0"/>
                  </a:lnTo>
                  <a:lnTo>
                    <a:pt x="29869" y="20723"/>
                  </a:lnTo>
                  <a:lnTo>
                    <a:pt x="22961" y="38595"/>
                  </a:lnTo>
                  <a:lnTo>
                    <a:pt x="15849" y="4960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38"/>
            <p:cNvSpPr/>
            <p:nvPr>
              <p:custDataLst>
                <p:tags r:id="rId119"/>
              </p:custDataLst>
            </p:nvPr>
          </p:nvSpPr>
          <p:spPr>
            <a:xfrm>
              <a:off x="6534150" y="4425950"/>
              <a:ext cx="18170" cy="127001"/>
            </a:xfrm>
            <a:custGeom>
              <a:avLst/>
              <a:gdLst/>
              <a:ahLst/>
              <a:cxnLst/>
              <a:rect l="0" t="0" r="0" b="0"/>
              <a:pathLst>
                <a:path w="18170" h="127001">
                  <a:moveTo>
                    <a:pt x="12700" y="0"/>
                  </a:moveTo>
                  <a:lnTo>
                    <a:pt x="12700" y="0"/>
                  </a:lnTo>
                  <a:lnTo>
                    <a:pt x="16070" y="3371"/>
                  </a:lnTo>
                  <a:lnTo>
                    <a:pt x="18167" y="15580"/>
                  </a:lnTo>
                  <a:lnTo>
                    <a:pt x="18169" y="53172"/>
                  </a:lnTo>
                  <a:lnTo>
                    <a:pt x="10227" y="95300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39"/>
            <p:cNvSpPr/>
            <p:nvPr>
              <p:custDataLst>
                <p:tags r:id="rId120"/>
              </p:custDataLst>
            </p:nvPr>
          </p:nvSpPr>
          <p:spPr>
            <a:xfrm>
              <a:off x="6470650" y="4425950"/>
              <a:ext cx="6351" cy="120651"/>
            </a:xfrm>
            <a:custGeom>
              <a:avLst/>
              <a:gdLst/>
              <a:ahLst/>
              <a:cxnLst/>
              <a:rect l="0" t="0" r="0" b="0"/>
              <a:pathLst>
                <a:path w="6351" h="120651">
                  <a:moveTo>
                    <a:pt x="6350" y="0"/>
                  </a:moveTo>
                  <a:lnTo>
                    <a:pt x="6350" y="0"/>
                  </a:lnTo>
                  <a:lnTo>
                    <a:pt x="6350" y="40753"/>
                  </a:lnTo>
                  <a:lnTo>
                    <a:pt x="4469" y="87251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40"/>
            <p:cNvSpPr/>
            <p:nvPr>
              <p:custDataLst>
                <p:tags r:id="rId121"/>
              </p:custDataLst>
            </p:nvPr>
          </p:nvSpPr>
          <p:spPr>
            <a:xfrm>
              <a:off x="6419850" y="448945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0"/>
                  </a:moveTo>
                  <a:lnTo>
                    <a:pt x="0" y="0"/>
                  </a:lnTo>
                  <a:lnTo>
                    <a:pt x="43033" y="0"/>
                  </a:lnTo>
                  <a:lnTo>
                    <a:pt x="69570" y="1882"/>
                  </a:lnTo>
                  <a:lnTo>
                    <a:pt x="889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41"/>
            <p:cNvSpPr/>
            <p:nvPr>
              <p:custDataLst>
                <p:tags r:id="rId122"/>
              </p:custDataLst>
            </p:nvPr>
          </p:nvSpPr>
          <p:spPr>
            <a:xfrm>
              <a:off x="6302258" y="4421267"/>
              <a:ext cx="73143" cy="118984"/>
            </a:xfrm>
            <a:custGeom>
              <a:avLst/>
              <a:gdLst/>
              <a:ahLst/>
              <a:cxnLst/>
              <a:rect l="0" t="0" r="0" b="0"/>
              <a:pathLst>
                <a:path w="73143" h="118984">
                  <a:moveTo>
                    <a:pt x="3292" y="23733"/>
                  </a:moveTo>
                  <a:lnTo>
                    <a:pt x="3292" y="23733"/>
                  </a:lnTo>
                  <a:lnTo>
                    <a:pt x="10199" y="6773"/>
                  </a:lnTo>
                  <a:lnTo>
                    <a:pt x="14848" y="0"/>
                  </a:lnTo>
                  <a:lnTo>
                    <a:pt x="10164" y="40358"/>
                  </a:lnTo>
                  <a:lnTo>
                    <a:pt x="6339" y="82959"/>
                  </a:lnTo>
                  <a:lnTo>
                    <a:pt x="3694" y="105868"/>
                  </a:lnTo>
                  <a:lnTo>
                    <a:pt x="3559" y="106007"/>
                  </a:lnTo>
                  <a:lnTo>
                    <a:pt x="0" y="99459"/>
                  </a:lnTo>
                  <a:lnTo>
                    <a:pt x="11516" y="53278"/>
                  </a:lnTo>
                  <a:lnTo>
                    <a:pt x="21408" y="34682"/>
                  </a:lnTo>
                  <a:lnTo>
                    <a:pt x="31099" y="26718"/>
                  </a:lnTo>
                  <a:lnTo>
                    <a:pt x="36647" y="23606"/>
                  </a:lnTo>
                  <a:lnTo>
                    <a:pt x="41050" y="22943"/>
                  </a:lnTo>
                  <a:lnTo>
                    <a:pt x="44692" y="23912"/>
                  </a:lnTo>
                  <a:lnTo>
                    <a:pt x="51325" y="29457"/>
                  </a:lnTo>
                  <a:lnTo>
                    <a:pt x="58977" y="38977"/>
                  </a:lnTo>
                  <a:lnTo>
                    <a:pt x="63319" y="54026"/>
                  </a:lnTo>
                  <a:lnTo>
                    <a:pt x="67039" y="96213"/>
                  </a:lnTo>
                  <a:lnTo>
                    <a:pt x="73142" y="118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42"/>
            <p:cNvSpPr/>
            <p:nvPr>
              <p:custDataLst>
                <p:tags r:id="rId123"/>
              </p:custDataLst>
            </p:nvPr>
          </p:nvSpPr>
          <p:spPr>
            <a:xfrm>
              <a:off x="6121400" y="4236333"/>
              <a:ext cx="107951" cy="272168"/>
            </a:xfrm>
            <a:custGeom>
              <a:avLst/>
              <a:gdLst/>
              <a:ahLst/>
              <a:cxnLst/>
              <a:rect l="0" t="0" r="0" b="0"/>
              <a:pathLst>
                <a:path w="107951" h="272168">
                  <a:moveTo>
                    <a:pt x="107950" y="5467"/>
                  </a:moveTo>
                  <a:lnTo>
                    <a:pt x="107950" y="5467"/>
                  </a:lnTo>
                  <a:lnTo>
                    <a:pt x="107950" y="0"/>
                  </a:lnTo>
                  <a:lnTo>
                    <a:pt x="86980" y="42520"/>
                  </a:lnTo>
                  <a:lnTo>
                    <a:pt x="67164" y="88726"/>
                  </a:lnTo>
                  <a:lnTo>
                    <a:pt x="46784" y="129019"/>
                  </a:lnTo>
                  <a:lnTo>
                    <a:pt x="29259" y="167153"/>
                  </a:lnTo>
                  <a:lnTo>
                    <a:pt x="15827" y="202211"/>
                  </a:lnTo>
                  <a:lnTo>
                    <a:pt x="5003" y="245481"/>
                  </a:lnTo>
                  <a:lnTo>
                    <a:pt x="0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43"/>
            <p:cNvSpPr/>
            <p:nvPr>
              <p:custDataLst>
                <p:tags r:id="rId124"/>
              </p:custDataLst>
            </p:nvPr>
          </p:nvSpPr>
          <p:spPr>
            <a:xfrm>
              <a:off x="6048179" y="4251129"/>
              <a:ext cx="181172" cy="244672"/>
            </a:xfrm>
            <a:custGeom>
              <a:avLst/>
              <a:gdLst/>
              <a:ahLst/>
              <a:cxnLst/>
              <a:rect l="0" t="0" r="0" b="0"/>
              <a:pathLst>
                <a:path w="181172" h="244672">
                  <a:moveTo>
                    <a:pt x="3371" y="3371"/>
                  </a:moveTo>
                  <a:lnTo>
                    <a:pt x="3371" y="3371"/>
                  </a:lnTo>
                  <a:lnTo>
                    <a:pt x="0" y="0"/>
                  </a:lnTo>
                  <a:lnTo>
                    <a:pt x="44845" y="42748"/>
                  </a:lnTo>
                  <a:lnTo>
                    <a:pt x="87313" y="86691"/>
                  </a:lnTo>
                  <a:lnTo>
                    <a:pt x="117349" y="118954"/>
                  </a:lnTo>
                  <a:lnTo>
                    <a:pt x="144339" y="152108"/>
                  </a:lnTo>
                  <a:lnTo>
                    <a:pt x="169317" y="199684"/>
                  </a:lnTo>
                  <a:lnTo>
                    <a:pt x="181171" y="244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44"/>
            <p:cNvSpPr/>
            <p:nvPr>
              <p:custDataLst>
                <p:tags r:id="rId125"/>
              </p:custDataLst>
            </p:nvPr>
          </p:nvSpPr>
          <p:spPr>
            <a:xfrm>
              <a:off x="5825810" y="4147771"/>
              <a:ext cx="124141" cy="366317"/>
            </a:xfrm>
            <a:custGeom>
              <a:avLst/>
              <a:gdLst/>
              <a:ahLst/>
              <a:cxnLst/>
              <a:rect l="0" t="0" r="0" b="0"/>
              <a:pathLst>
                <a:path w="124141" h="366317">
                  <a:moveTo>
                    <a:pt x="124140" y="17829"/>
                  </a:moveTo>
                  <a:lnTo>
                    <a:pt x="124140" y="17829"/>
                  </a:lnTo>
                  <a:lnTo>
                    <a:pt x="109393" y="4964"/>
                  </a:lnTo>
                  <a:lnTo>
                    <a:pt x="102063" y="1528"/>
                  </a:lnTo>
                  <a:lnTo>
                    <a:pt x="94103" y="0"/>
                  </a:lnTo>
                  <a:lnTo>
                    <a:pt x="74945" y="2512"/>
                  </a:lnTo>
                  <a:lnTo>
                    <a:pt x="34894" y="18599"/>
                  </a:lnTo>
                  <a:lnTo>
                    <a:pt x="8047" y="34914"/>
                  </a:lnTo>
                  <a:lnTo>
                    <a:pt x="1988" y="43296"/>
                  </a:lnTo>
                  <a:lnTo>
                    <a:pt x="372" y="47507"/>
                  </a:lnTo>
                  <a:lnTo>
                    <a:pt x="0" y="51020"/>
                  </a:lnTo>
                  <a:lnTo>
                    <a:pt x="1468" y="56805"/>
                  </a:lnTo>
                  <a:lnTo>
                    <a:pt x="45769" y="96585"/>
                  </a:lnTo>
                  <a:lnTo>
                    <a:pt x="62498" y="112804"/>
                  </a:lnTo>
                  <a:lnTo>
                    <a:pt x="74636" y="131771"/>
                  </a:lnTo>
                  <a:lnTo>
                    <a:pt x="82661" y="165654"/>
                  </a:lnTo>
                  <a:lnTo>
                    <a:pt x="78894" y="186305"/>
                  </a:lnTo>
                  <a:lnTo>
                    <a:pt x="69459" y="204891"/>
                  </a:lnTo>
                  <a:lnTo>
                    <a:pt x="44169" y="234173"/>
                  </a:lnTo>
                  <a:lnTo>
                    <a:pt x="39075" y="238259"/>
                  </a:lnTo>
                  <a:lnTo>
                    <a:pt x="34270" y="240276"/>
                  </a:lnTo>
                  <a:lnTo>
                    <a:pt x="25167" y="240637"/>
                  </a:lnTo>
                  <a:lnTo>
                    <a:pt x="22880" y="238335"/>
                  </a:lnTo>
                  <a:lnTo>
                    <a:pt x="22061" y="234682"/>
                  </a:lnTo>
                  <a:lnTo>
                    <a:pt x="22220" y="230131"/>
                  </a:lnTo>
                  <a:lnTo>
                    <a:pt x="26161" y="221311"/>
                  </a:lnTo>
                  <a:lnTo>
                    <a:pt x="32616" y="213393"/>
                  </a:lnTo>
                  <a:lnTo>
                    <a:pt x="40188" y="207522"/>
                  </a:lnTo>
                  <a:lnTo>
                    <a:pt x="50139" y="204443"/>
                  </a:lnTo>
                  <a:lnTo>
                    <a:pt x="55755" y="203622"/>
                  </a:lnTo>
                  <a:lnTo>
                    <a:pt x="65760" y="206472"/>
                  </a:lnTo>
                  <a:lnTo>
                    <a:pt x="70403" y="209208"/>
                  </a:lnTo>
                  <a:lnTo>
                    <a:pt x="72793" y="213854"/>
                  </a:lnTo>
                  <a:lnTo>
                    <a:pt x="73568" y="226542"/>
                  </a:lnTo>
                  <a:lnTo>
                    <a:pt x="58176" y="264164"/>
                  </a:lnTo>
                  <a:lnTo>
                    <a:pt x="42271" y="301464"/>
                  </a:lnTo>
                  <a:lnTo>
                    <a:pt x="33874" y="330626"/>
                  </a:lnTo>
                  <a:lnTo>
                    <a:pt x="34163" y="345938"/>
                  </a:lnTo>
                  <a:lnTo>
                    <a:pt x="40406" y="357918"/>
                  </a:lnTo>
                  <a:lnTo>
                    <a:pt x="45034" y="363089"/>
                  </a:lnTo>
                  <a:lnTo>
                    <a:pt x="52353" y="365829"/>
                  </a:lnTo>
                  <a:lnTo>
                    <a:pt x="82172" y="366316"/>
                  </a:lnTo>
                  <a:lnTo>
                    <a:pt x="124140" y="3607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SMARTInkShape-Group75"/>
          <p:cNvGrpSpPr/>
          <p:nvPr/>
        </p:nvGrpSpPr>
        <p:grpSpPr>
          <a:xfrm>
            <a:off x="7298841" y="4223273"/>
            <a:ext cx="1127116" cy="405878"/>
            <a:chOff x="7298841" y="4223273"/>
            <a:chExt cx="1127116" cy="405878"/>
          </a:xfrm>
        </p:grpSpPr>
        <p:sp>
          <p:nvSpPr>
            <p:cNvPr id="198" name="SMARTInkShape-345"/>
            <p:cNvSpPr/>
            <p:nvPr>
              <p:custDataLst>
                <p:tags r:id="rId106"/>
              </p:custDataLst>
            </p:nvPr>
          </p:nvSpPr>
          <p:spPr>
            <a:xfrm>
              <a:off x="7931150" y="4532506"/>
              <a:ext cx="63501" cy="77595"/>
            </a:xfrm>
            <a:custGeom>
              <a:avLst/>
              <a:gdLst/>
              <a:ahLst/>
              <a:cxnLst/>
              <a:rect l="0" t="0" r="0" b="0"/>
              <a:pathLst>
                <a:path w="63501" h="77595">
                  <a:moveTo>
                    <a:pt x="0" y="7744"/>
                  </a:moveTo>
                  <a:lnTo>
                    <a:pt x="0" y="7744"/>
                  </a:lnTo>
                  <a:lnTo>
                    <a:pt x="705" y="18588"/>
                  </a:lnTo>
                  <a:lnTo>
                    <a:pt x="6233" y="63856"/>
                  </a:lnTo>
                  <a:lnTo>
                    <a:pt x="6298" y="67255"/>
                  </a:lnTo>
                  <a:lnTo>
                    <a:pt x="15136" y="42490"/>
                  </a:lnTo>
                  <a:lnTo>
                    <a:pt x="30114" y="14686"/>
                  </a:lnTo>
                  <a:lnTo>
                    <a:pt x="42476" y="1961"/>
                  </a:lnTo>
                  <a:lnTo>
                    <a:pt x="45956" y="362"/>
                  </a:lnTo>
                  <a:lnTo>
                    <a:pt x="48982" y="0"/>
                  </a:lnTo>
                  <a:lnTo>
                    <a:pt x="51705" y="465"/>
                  </a:lnTo>
                  <a:lnTo>
                    <a:pt x="54225" y="2892"/>
                  </a:lnTo>
                  <a:lnTo>
                    <a:pt x="58906" y="11232"/>
                  </a:lnTo>
                  <a:lnTo>
                    <a:pt x="62592" y="34538"/>
                  </a:lnTo>
                  <a:lnTo>
                    <a:pt x="63500" y="77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46"/>
            <p:cNvSpPr/>
            <p:nvPr>
              <p:custDataLst>
                <p:tags r:id="rId107"/>
              </p:custDataLst>
            </p:nvPr>
          </p:nvSpPr>
          <p:spPr>
            <a:xfrm>
              <a:off x="7753350" y="4319765"/>
              <a:ext cx="133351" cy="264936"/>
            </a:xfrm>
            <a:custGeom>
              <a:avLst/>
              <a:gdLst/>
              <a:ahLst/>
              <a:cxnLst/>
              <a:rect l="0" t="0" r="0" b="0"/>
              <a:pathLst>
                <a:path w="133351" h="264936">
                  <a:moveTo>
                    <a:pt x="133350" y="10935"/>
                  </a:moveTo>
                  <a:lnTo>
                    <a:pt x="133350" y="10935"/>
                  </a:lnTo>
                  <a:lnTo>
                    <a:pt x="129979" y="4193"/>
                  </a:lnTo>
                  <a:lnTo>
                    <a:pt x="128281" y="2207"/>
                  </a:lnTo>
                  <a:lnTo>
                    <a:pt x="124511" y="0"/>
                  </a:lnTo>
                  <a:lnTo>
                    <a:pt x="121813" y="823"/>
                  </a:lnTo>
                  <a:lnTo>
                    <a:pt x="115052" y="5500"/>
                  </a:lnTo>
                  <a:lnTo>
                    <a:pt x="94143" y="42395"/>
                  </a:lnTo>
                  <a:lnTo>
                    <a:pt x="82058" y="73601"/>
                  </a:lnTo>
                  <a:lnTo>
                    <a:pt x="67749" y="108636"/>
                  </a:lnTo>
                  <a:lnTo>
                    <a:pt x="51277" y="144669"/>
                  </a:lnTo>
                  <a:lnTo>
                    <a:pt x="32198" y="179498"/>
                  </a:lnTo>
                  <a:lnTo>
                    <a:pt x="11735" y="224098"/>
                  </a:lnTo>
                  <a:lnTo>
                    <a:pt x="0" y="264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47"/>
            <p:cNvSpPr/>
            <p:nvPr>
              <p:custDataLst>
                <p:tags r:id="rId108"/>
              </p:custDataLst>
            </p:nvPr>
          </p:nvSpPr>
          <p:spPr>
            <a:xfrm>
              <a:off x="7689849" y="4286512"/>
              <a:ext cx="165102" cy="298189"/>
            </a:xfrm>
            <a:custGeom>
              <a:avLst/>
              <a:gdLst/>
              <a:ahLst/>
              <a:cxnLst/>
              <a:rect l="0" t="0" r="0" b="0"/>
              <a:pathLst>
                <a:path w="165102" h="298189">
                  <a:moveTo>
                    <a:pt x="1" y="6088"/>
                  </a:moveTo>
                  <a:lnTo>
                    <a:pt x="1" y="6088"/>
                  </a:lnTo>
                  <a:lnTo>
                    <a:pt x="0" y="621"/>
                  </a:lnTo>
                  <a:lnTo>
                    <a:pt x="6742" y="0"/>
                  </a:lnTo>
                  <a:lnTo>
                    <a:pt x="27790" y="20041"/>
                  </a:lnTo>
                  <a:lnTo>
                    <a:pt x="59740" y="66275"/>
                  </a:lnTo>
                  <a:lnTo>
                    <a:pt x="87465" y="106451"/>
                  </a:lnTo>
                  <a:lnTo>
                    <a:pt x="116485" y="148766"/>
                  </a:lnTo>
                  <a:lnTo>
                    <a:pt x="141142" y="188739"/>
                  </a:lnTo>
                  <a:lnTo>
                    <a:pt x="156334" y="223909"/>
                  </a:lnTo>
                  <a:lnTo>
                    <a:pt x="165090" y="265831"/>
                  </a:lnTo>
                  <a:lnTo>
                    <a:pt x="165101" y="298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48"/>
            <p:cNvSpPr/>
            <p:nvPr>
              <p:custDataLst>
                <p:tags r:id="rId109"/>
              </p:custDataLst>
            </p:nvPr>
          </p:nvSpPr>
          <p:spPr>
            <a:xfrm>
              <a:off x="7423150" y="4565650"/>
              <a:ext cx="82551" cy="63501"/>
            </a:xfrm>
            <a:custGeom>
              <a:avLst/>
              <a:gdLst/>
              <a:ahLst/>
              <a:cxnLst/>
              <a:rect l="0" t="0" r="0" b="0"/>
              <a:pathLst>
                <a:path w="82551" h="63501">
                  <a:moveTo>
                    <a:pt x="82550" y="0"/>
                  </a:moveTo>
                  <a:lnTo>
                    <a:pt x="82550" y="0"/>
                  </a:lnTo>
                  <a:lnTo>
                    <a:pt x="43825" y="2651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49"/>
            <p:cNvSpPr/>
            <p:nvPr>
              <p:custDataLst>
                <p:tags r:id="rId110"/>
              </p:custDataLst>
            </p:nvPr>
          </p:nvSpPr>
          <p:spPr>
            <a:xfrm>
              <a:off x="7429500" y="45212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50"/>
            <p:cNvSpPr/>
            <p:nvPr>
              <p:custDataLst>
                <p:tags r:id="rId111"/>
              </p:custDataLst>
            </p:nvPr>
          </p:nvSpPr>
          <p:spPr>
            <a:xfrm>
              <a:off x="7298841" y="4514850"/>
              <a:ext cx="10010" cy="6351"/>
            </a:xfrm>
            <a:custGeom>
              <a:avLst/>
              <a:gdLst/>
              <a:ahLst/>
              <a:cxnLst/>
              <a:rect l="0" t="0" r="0" b="0"/>
              <a:pathLst>
                <a:path w="10010" h="635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4364"/>
                  </a:lnTo>
                  <a:lnTo>
                    <a:pt x="514" y="5026"/>
                  </a:lnTo>
                  <a:lnTo>
                    <a:pt x="2967" y="5761"/>
                  </a:lnTo>
                  <a:lnTo>
                    <a:pt x="1000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51"/>
            <p:cNvSpPr/>
            <p:nvPr>
              <p:custDataLst>
                <p:tags r:id="rId112"/>
              </p:custDataLst>
            </p:nvPr>
          </p:nvSpPr>
          <p:spPr>
            <a:xfrm>
              <a:off x="8045450" y="457200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8789" y="1324"/>
                  </a:lnTo>
                  <a:lnTo>
                    <a:pt x="43046" y="880"/>
                  </a:lnTo>
                  <a:lnTo>
                    <a:pt x="77463" y="317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52"/>
            <p:cNvSpPr/>
            <p:nvPr>
              <p:custDataLst>
                <p:tags r:id="rId113"/>
              </p:custDataLst>
            </p:nvPr>
          </p:nvSpPr>
          <p:spPr>
            <a:xfrm>
              <a:off x="8089900" y="452120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6350" y="0"/>
                  </a:moveTo>
                  <a:lnTo>
                    <a:pt x="6350" y="0"/>
                  </a:lnTo>
                  <a:lnTo>
                    <a:pt x="5644" y="6480"/>
                  </a:lnTo>
                  <a:lnTo>
                    <a:pt x="883" y="35974"/>
                  </a:lnTo>
                  <a:lnTo>
                    <a:pt x="77" y="8148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53"/>
            <p:cNvSpPr/>
            <p:nvPr>
              <p:custDataLst>
                <p:tags r:id="rId114"/>
              </p:custDataLst>
            </p:nvPr>
          </p:nvSpPr>
          <p:spPr>
            <a:xfrm>
              <a:off x="8154621" y="4514340"/>
              <a:ext cx="131277" cy="102111"/>
            </a:xfrm>
            <a:custGeom>
              <a:avLst/>
              <a:gdLst/>
              <a:ahLst/>
              <a:cxnLst/>
              <a:rect l="0" t="0" r="0" b="0"/>
              <a:pathLst>
                <a:path w="131277" h="102111">
                  <a:moveTo>
                    <a:pt x="17829" y="6860"/>
                  </a:moveTo>
                  <a:lnTo>
                    <a:pt x="17829" y="6860"/>
                  </a:lnTo>
                  <a:lnTo>
                    <a:pt x="14458" y="48923"/>
                  </a:lnTo>
                  <a:lnTo>
                    <a:pt x="0" y="92818"/>
                  </a:lnTo>
                  <a:lnTo>
                    <a:pt x="4795" y="79970"/>
                  </a:lnTo>
                  <a:lnTo>
                    <a:pt x="31002" y="35960"/>
                  </a:lnTo>
                  <a:lnTo>
                    <a:pt x="44858" y="16423"/>
                  </a:lnTo>
                  <a:lnTo>
                    <a:pt x="53596" y="11110"/>
                  </a:lnTo>
                  <a:lnTo>
                    <a:pt x="57196" y="10399"/>
                  </a:lnTo>
                  <a:lnTo>
                    <a:pt x="60301" y="10630"/>
                  </a:lnTo>
                  <a:lnTo>
                    <a:pt x="63077" y="11490"/>
                  </a:lnTo>
                  <a:lnTo>
                    <a:pt x="64928" y="13474"/>
                  </a:lnTo>
                  <a:lnTo>
                    <a:pt x="66983" y="19443"/>
                  </a:lnTo>
                  <a:lnTo>
                    <a:pt x="68141" y="30736"/>
                  </a:lnTo>
                  <a:lnTo>
                    <a:pt x="66531" y="36992"/>
                  </a:lnTo>
                  <a:lnTo>
                    <a:pt x="65114" y="39648"/>
                  </a:lnTo>
                  <a:lnTo>
                    <a:pt x="64168" y="40713"/>
                  </a:lnTo>
                  <a:lnTo>
                    <a:pt x="63539" y="40717"/>
                  </a:lnTo>
                  <a:lnTo>
                    <a:pt x="63118" y="40015"/>
                  </a:lnTo>
                  <a:lnTo>
                    <a:pt x="63545" y="38841"/>
                  </a:lnTo>
                  <a:lnTo>
                    <a:pt x="98412" y="2495"/>
                  </a:lnTo>
                  <a:lnTo>
                    <a:pt x="102594" y="422"/>
                  </a:lnTo>
                  <a:lnTo>
                    <a:pt x="111006" y="0"/>
                  </a:lnTo>
                  <a:lnTo>
                    <a:pt x="123675" y="3730"/>
                  </a:lnTo>
                  <a:lnTo>
                    <a:pt x="126494" y="7595"/>
                  </a:lnTo>
                  <a:lnTo>
                    <a:pt x="130459" y="26520"/>
                  </a:lnTo>
                  <a:lnTo>
                    <a:pt x="131276" y="74127"/>
                  </a:lnTo>
                  <a:lnTo>
                    <a:pt x="125779" y="102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54"/>
            <p:cNvSpPr/>
            <p:nvPr>
              <p:custDataLst>
                <p:tags r:id="rId115"/>
              </p:custDataLst>
            </p:nvPr>
          </p:nvSpPr>
          <p:spPr>
            <a:xfrm>
              <a:off x="8362950" y="4223273"/>
              <a:ext cx="63007" cy="374128"/>
            </a:xfrm>
            <a:custGeom>
              <a:avLst/>
              <a:gdLst/>
              <a:ahLst/>
              <a:cxnLst/>
              <a:rect l="0" t="0" r="0" b="0"/>
              <a:pathLst>
                <a:path w="63007" h="374128">
                  <a:moveTo>
                    <a:pt x="0" y="12177"/>
                  </a:moveTo>
                  <a:lnTo>
                    <a:pt x="0" y="12177"/>
                  </a:lnTo>
                  <a:lnTo>
                    <a:pt x="0" y="5435"/>
                  </a:lnTo>
                  <a:lnTo>
                    <a:pt x="705" y="3449"/>
                  </a:lnTo>
                  <a:lnTo>
                    <a:pt x="1881" y="2125"/>
                  </a:lnTo>
                  <a:lnTo>
                    <a:pt x="3370" y="1242"/>
                  </a:lnTo>
                  <a:lnTo>
                    <a:pt x="12209" y="0"/>
                  </a:lnTo>
                  <a:lnTo>
                    <a:pt x="21654" y="5354"/>
                  </a:lnTo>
                  <a:lnTo>
                    <a:pt x="44964" y="29409"/>
                  </a:lnTo>
                  <a:lnTo>
                    <a:pt x="51734" y="46881"/>
                  </a:lnTo>
                  <a:lnTo>
                    <a:pt x="53664" y="76552"/>
                  </a:lnTo>
                  <a:lnTo>
                    <a:pt x="47885" y="105805"/>
                  </a:lnTo>
                  <a:lnTo>
                    <a:pt x="27025" y="151177"/>
                  </a:lnTo>
                  <a:lnTo>
                    <a:pt x="16442" y="178465"/>
                  </a:lnTo>
                  <a:lnTo>
                    <a:pt x="21938" y="207180"/>
                  </a:lnTo>
                  <a:lnTo>
                    <a:pt x="51915" y="254074"/>
                  </a:lnTo>
                  <a:lnTo>
                    <a:pt x="59753" y="277564"/>
                  </a:lnTo>
                  <a:lnTo>
                    <a:pt x="63006" y="312457"/>
                  </a:lnTo>
                  <a:lnTo>
                    <a:pt x="58333" y="335683"/>
                  </a:lnTo>
                  <a:lnTo>
                    <a:pt x="54618" y="345516"/>
                  </a:lnTo>
                  <a:lnTo>
                    <a:pt x="41818" y="358986"/>
                  </a:lnTo>
                  <a:lnTo>
                    <a:pt x="12700" y="374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9" name="SMARTInkShape-355"/>
          <p:cNvSpPr/>
          <p:nvPr>
            <p:custDataLst>
              <p:tags r:id="rId9"/>
            </p:custDataLst>
          </p:nvPr>
        </p:nvSpPr>
        <p:spPr>
          <a:xfrm>
            <a:off x="8661400" y="463550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SMARTInkShape-356"/>
          <p:cNvSpPr/>
          <p:nvPr>
            <p:custDataLst>
              <p:tags r:id="rId10"/>
            </p:custDataLst>
          </p:nvPr>
        </p:nvSpPr>
        <p:spPr>
          <a:xfrm>
            <a:off x="9277350" y="4362450"/>
            <a:ext cx="1" cy="6351"/>
          </a:xfrm>
          <a:custGeom>
            <a:avLst/>
            <a:gdLst/>
            <a:ahLst/>
            <a:cxnLst/>
            <a:rect l="0" t="0" r="0" b="0"/>
            <a:pathLst>
              <a:path w="1" h="6351">
                <a:moveTo>
                  <a:pt x="0" y="0"/>
                </a:moveTo>
                <a:lnTo>
                  <a:pt x="0" y="0"/>
                </a:lnTo>
                <a:lnTo>
                  <a:pt x="0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7" name="SMARTInkShape-Group78"/>
          <p:cNvGrpSpPr/>
          <p:nvPr/>
        </p:nvGrpSpPr>
        <p:grpSpPr>
          <a:xfrm>
            <a:off x="3475433" y="4846210"/>
            <a:ext cx="702868" cy="469629"/>
            <a:chOff x="3475433" y="4846210"/>
            <a:chExt cx="702868" cy="469629"/>
          </a:xfrm>
        </p:grpSpPr>
        <p:sp>
          <p:nvSpPr>
            <p:cNvPr id="211" name="SMARTInkShape-357"/>
            <p:cNvSpPr/>
            <p:nvPr>
              <p:custDataLst>
                <p:tags r:id="rId100"/>
              </p:custDataLst>
            </p:nvPr>
          </p:nvSpPr>
          <p:spPr>
            <a:xfrm>
              <a:off x="3475433" y="4846210"/>
              <a:ext cx="224231" cy="297508"/>
            </a:xfrm>
            <a:custGeom>
              <a:avLst/>
              <a:gdLst/>
              <a:ahLst/>
              <a:cxnLst/>
              <a:rect l="0" t="0" r="0" b="0"/>
              <a:pathLst>
                <a:path w="224231" h="297508">
                  <a:moveTo>
                    <a:pt x="29767" y="11540"/>
                  </a:moveTo>
                  <a:lnTo>
                    <a:pt x="29767" y="11540"/>
                  </a:lnTo>
                  <a:lnTo>
                    <a:pt x="14571" y="55584"/>
                  </a:lnTo>
                  <a:lnTo>
                    <a:pt x="6999" y="95773"/>
                  </a:lnTo>
                  <a:lnTo>
                    <a:pt x="2479" y="129410"/>
                  </a:lnTo>
                  <a:lnTo>
                    <a:pt x="0" y="165527"/>
                  </a:lnTo>
                  <a:lnTo>
                    <a:pt x="1015" y="202040"/>
                  </a:lnTo>
                  <a:lnTo>
                    <a:pt x="8522" y="237082"/>
                  </a:lnTo>
                  <a:lnTo>
                    <a:pt x="24648" y="275060"/>
                  </a:lnTo>
                  <a:lnTo>
                    <a:pt x="36664" y="289292"/>
                  </a:lnTo>
                  <a:lnTo>
                    <a:pt x="42832" y="294074"/>
                  </a:lnTo>
                  <a:lnTo>
                    <a:pt x="57211" y="297507"/>
                  </a:lnTo>
                  <a:lnTo>
                    <a:pt x="64996" y="297435"/>
                  </a:lnTo>
                  <a:lnTo>
                    <a:pt x="83054" y="287947"/>
                  </a:lnTo>
                  <a:lnTo>
                    <a:pt x="123392" y="249740"/>
                  </a:lnTo>
                  <a:lnTo>
                    <a:pt x="168284" y="202133"/>
                  </a:lnTo>
                  <a:lnTo>
                    <a:pt x="201610" y="156145"/>
                  </a:lnTo>
                  <a:lnTo>
                    <a:pt x="215503" y="130137"/>
                  </a:lnTo>
                  <a:lnTo>
                    <a:pt x="223324" y="84466"/>
                  </a:lnTo>
                  <a:lnTo>
                    <a:pt x="224230" y="41458"/>
                  </a:lnTo>
                  <a:lnTo>
                    <a:pt x="214491" y="6212"/>
                  </a:lnTo>
                  <a:lnTo>
                    <a:pt x="212183" y="1638"/>
                  </a:lnTo>
                  <a:lnTo>
                    <a:pt x="209233" y="0"/>
                  </a:lnTo>
                  <a:lnTo>
                    <a:pt x="205855" y="319"/>
                  </a:lnTo>
                  <a:lnTo>
                    <a:pt x="202193" y="1943"/>
                  </a:lnTo>
                  <a:lnTo>
                    <a:pt x="196241" y="9391"/>
                  </a:lnTo>
                  <a:lnTo>
                    <a:pt x="188517" y="24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358"/>
            <p:cNvSpPr/>
            <p:nvPr>
              <p:custDataLst>
                <p:tags r:id="rId101"/>
              </p:custDataLst>
            </p:nvPr>
          </p:nvSpPr>
          <p:spPr>
            <a:xfrm>
              <a:off x="3740150" y="4933950"/>
              <a:ext cx="82689" cy="175237"/>
            </a:xfrm>
            <a:custGeom>
              <a:avLst/>
              <a:gdLst/>
              <a:ahLst/>
              <a:cxnLst/>
              <a:rect l="0" t="0" r="0" b="0"/>
              <a:pathLst>
                <a:path w="82689" h="175237">
                  <a:moveTo>
                    <a:pt x="76200" y="0"/>
                  </a:moveTo>
                  <a:lnTo>
                    <a:pt x="76200" y="0"/>
                  </a:lnTo>
                  <a:lnTo>
                    <a:pt x="47589" y="0"/>
                  </a:lnTo>
                  <a:lnTo>
                    <a:pt x="43014" y="2117"/>
                  </a:lnTo>
                  <a:lnTo>
                    <a:pt x="29835" y="15209"/>
                  </a:lnTo>
                  <a:lnTo>
                    <a:pt x="18404" y="32493"/>
                  </a:lnTo>
                  <a:lnTo>
                    <a:pt x="13827" y="55416"/>
                  </a:lnTo>
                  <a:lnTo>
                    <a:pt x="13451" y="60227"/>
                  </a:lnTo>
                  <a:lnTo>
                    <a:pt x="16796" y="69336"/>
                  </a:lnTo>
                  <a:lnTo>
                    <a:pt x="35111" y="95313"/>
                  </a:lnTo>
                  <a:lnTo>
                    <a:pt x="74515" y="124999"/>
                  </a:lnTo>
                  <a:lnTo>
                    <a:pt x="79310" y="127782"/>
                  </a:lnTo>
                  <a:lnTo>
                    <a:pt x="81801" y="131755"/>
                  </a:lnTo>
                  <a:lnTo>
                    <a:pt x="82688" y="141813"/>
                  </a:lnTo>
                  <a:lnTo>
                    <a:pt x="78848" y="151458"/>
                  </a:lnTo>
                  <a:lnTo>
                    <a:pt x="75848" y="156005"/>
                  </a:lnTo>
                  <a:lnTo>
                    <a:pt x="58143" y="169147"/>
                  </a:lnTo>
                  <a:lnTo>
                    <a:pt x="35023" y="175236"/>
                  </a:lnTo>
                  <a:lnTo>
                    <a:pt x="22387" y="174779"/>
                  </a:lnTo>
                  <a:lnTo>
                    <a:pt x="17040" y="173669"/>
                  </a:lnTo>
                  <a:lnTo>
                    <a:pt x="9220" y="168673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359"/>
            <p:cNvSpPr/>
            <p:nvPr>
              <p:custDataLst>
                <p:tags r:id="rId102"/>
              </p:custDataLst>
            </p:nvPr>
          </p:nvSpPr>
          <p:spPr>
            <a:xfrm>
              <a:off x="3881174" y="4991100"/>
              <a:ext cx="5027" cy="107951"/>
            </a:xfrm>
            <a:custGeom>
              <a:avLst/>
              <a:gdLst/>
              <a:ahLst/>
              <a:cxnLst/>
              <a:rect l="0" t="0" r="0" b="0"/>
              <a:pathLst>
                <a:path w="5027" h="107951">
                  <a:moveTo>
                    <a:pt x="5026" y="0"/>
                  </a:moveTo>
                  <a:lnTo>
                    <a:pt x="5026" y="0"/>
                  </a:lnTo>
                  <a:lnTo>
                    <a:pt x="4320" y="6480"/>
                  </a:lnTo>
                  <a:lnTo>
                    <a:pt x="0" y="32325"/>
                  </a:lnTo>
                  <a:lnTo>
                    <a:pt x="3214" y="78967"/>
                  </a:lnTo>
                  <a:lnTo>
                    <a:pt x="5026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360"/>
            <p:cNvSpPr/>
            <p:nvPr>
              <p:custDataLst>
                <p:tags r:id="rId103"/>
              </p:custDataLst>
            </p:nvPr>
          </p:nvSpPr>
          <p:spPr>
            <a:xfrm>
              <a:off x="3860800" y="491490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38100"/>
                  </a:moveTo>
                  <a:lnTo>
                    <a:pt x="6350" y="38100"/>
                  </a:lnTo>
                  <a:lnTo>
                    <a:pt x="5644" y="15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361"/>
            <p:cNvSpPr/>
            <p:nvPr>
              <p:custDataLst>
                <p:tags r:id="rId104"/>
              </p:custDataLst>
            </p:nvPr>
          </p:nvSpPr>
          <p:spPr>
            <a:xfrm>
              <a:off x="3917950" y="4953000"/>
              <a:ext cx="77872" cy="141824"/>
            </a:xfrm>
            <a:custGeom>
              <a:avLst/>
              <a:gdLst/>
              <a:ahLst/>
              <a:cxnLst/>
              <a:rect l="0" t="0" r="0" b="0"/>
              <a:pathLst>
                <a:path w="77872" h="141824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9459" y="50902"/>
                  </a:lnTo>
                  <a:lnTo>
                    <a:pt x="12059" y="90749"/>
                  </a:lnTo>
                  <a:lnTo>
                    <a:pt x="8280" y="136537"/>
                  </a:lnTo>
                  <a:lnTo>
                    <a:pt x="7208" y="141823"/>
                  </a:lnTo>
                  <a:lnTo>
                    <a:pt x="6922" y="141820"/>
                  </a:lnTo>
                  <a:lnTo>
                    <a:pt x="7106" y="112590"/>
                  </a:lnTo>
                  <a:lnTo>
                    <a:pt x="15149" y="70139"/>
                  </a:lnTo>
                  <a:lnTo>
                    <a:pt x="30117" y="34316"/>
                  </a:lnTo>
                  <a:lnTo>
                    <a:pt x="45848" y="16832"/>
                  </a:lnTo>
                  <a:lnTo>
                    <a:pt x="51026" y="14043"/>
                  </a:lnTo>
                  <a:lnTo>
                    <a:pt x="60543" y="12826"/>
                  </a:lnTo>
                  <a:lnTo>
                    <a:pt x="64351" y="14901"/>
                  </a:lnTo>
                  <a:lnTo>
                    <a:pt x="70463" y="22850"/>
                  </a:lnTo>
                  <a:lnTo>
                    <a:pt x="77871" y="49339"/>
                  </a:lnTo>
                  <a:lnTo>
                    <a:pt x="77262" y="89735"/>
                  </a:lnTo>
                  <a:lnTo>
                    <a:pt x="762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62"/>
            <p:cNvSpPr/>
            <p:nvPr>
              <p:custDataLst>
                <p:tags r:id="rId105"/>
              </p:custDataLst>
            </p:nvPr>
          </p:nvSpPr>
          <p:spPr>
            <a:xfrm>
              <a:off x="4036102" y="4936654"/>
              <a:ext cx="142199" cy="379185"/>
            </a:xfrm>
            <a:custGeom>
              <a:avLst/>
              <a:gdLst/>
              <a:ahLst/>
              <a:cxnLst/>
              <a:rect l="0" t="0" r="0" b="0"/>
              <a:pathLst>
                <a:path w="142199" h="379185">
                  <a:moveTo>
                    <a:pt x="142198" y="41746"/>
                  </a:moveTo>
                  <a:lnTo>
                    <a:pt x="142198" y="41746"/>
                  </a:lnTo>
                  <a:lnTo>
                    <a:pt x="142198" y="35004"/>
                  </a:lnTo>
                  <a:lnTo>
                    <a:pt x="135456" y="20698"/>
                  </a:lnTo>
                  <a:lnTo>
                    <a:pt x="117779" y="6425"/>
                  </a:lnTo>
                  <a:lnTo>
                    <a:pt x="98039" y="0"/>
                  </a:lnTo>
                  <a:lnTo>
                    <a:pt x="83295" y="2261"/>
                  </a:lnTo>
                  <a:lnTo>
                    <a:pt x="67336" y="9381"/>
                  </a:lnTo>
                  <a:lnTo>
                    <a:pt x="43190" y="29961"/>
                  </a:lnTo>
                  <a:lnTo>
                    <a:pt x="23727" y="58088"/>
                  </a:lnTo>
                  <a:lnTo>
                    <a:pt x="15931" y="78407"/>
                  </a:lnTo>
                  <a:lnTo>
                    <a:pt x="15759" y="95434"/>
                  </a:lnTo>
                  <a:lnTo>
                    <a:pt x="17689" y="102938"/>
                  </a:lnTo>
                  <a:lnTo>
                    <a:pt x="21797" y="108646"/>
                  </a:lnTo>
                  <a:lnTo>
                    <a:pt x="33888" y="116870"/>
                  </a:lnTo>
                  <a:lnTo>
                    <a:pt x="53191" y="122095"/>
                  </a:lnTo>
                  <a:lnTo>
                    <a:pt x="67832" y="117674"/>
                  </a:lnTo>
                  <a:lnTo>
                    <a:pt x="82335" y="108652"/>
                  </a:lnTo>
                  <a:lnTo>
                    <a:pt x="107695" y="79458"/>
                  </a:lnTo>
                  <a:lnTo>
                    <a:pt x="112753" y="68856"/>
                  </a:lnTo>
                  <a:lnTo>
                    <a:pt x="115998" y="57292"/>
                  </a:lnTo>
                  <a:lnTo>
                    <a:pt x="116265" y="57754"/>
                  </a:lnTo>
                  <a:lnTo>
                    <a:pt x="115934" y="67970"/>
                  </a:lnTo>
                  <a:lnTo>
                    <a:pt x="111741" y="109799"/>
                  </a:lnTo>
                  <a:lnTo>
                    <a:pt x="112712" y="154808"/>
                  </a:lnTo>
                  <a:lnTo>
                    <a:pt x="114276" y="190068"/>
                  </a:lnTo>
                  <a:lnTo>
                    <a:pt x="112620" y="226906"/>
                  </a:lnTo>
                  <a:lnTo>
                    <a:pt x="107650" y="264445"/>
                  </a:lnTo>
                  <a:lnTo>
                    <a:pt x="100738" y="300884"/>
                  </a:lnTo>
                  <a:lnTo>
                    <a:pt x="87502" y="346344"/>
                  </a:lnTo>
                  <a:lnTo>
                    <a:pt x="73909" y="366212"/>
                  </a:lnTo>
                  <a:lnTo>
                    <a:pt x="58460" y="376453"/>
                  </a:lnTo>
                  <a:lnTo>
                    <a:pt x="50389" y="379184"/>
                  </a:lnTo>
                  <a:lnTo>
                    <a:pt x="35777" y="378455"/>
                  </a:lnTo>
                  <a:lnTo>
                    <a:pt x="28917" y="376286"/>
                  </a:lnTo>
                  <a:lnTo>
                    <a:pt x="15651" y="364467"/>
                  </a:lnTo>
                  <a:lnTo>
                    <a:pt x="4816" y="348161"/>
                  </a:lnTo>
                  <a:lnTo>
                    <a:pt x="0" y="331506"/>
                  </a:lnTo>
                  <a:lnTo>
                    <a:pt x="1623" y="314697"/>
                  </a:lnTo>
                  <a:lnTo>
                    <a:pt x="8848" y="289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SMARTInkShape-Group79"/>
          <p:cNvGrpSpPr/>
          <p:nvPr/>
        </p:nvGrpSpPr>
        <p:grpSpPr>
          <a:xfrm>
            <a:off x="4667512" y="4857750"/>
            <a:ext cx="1724580" cy="409009"/>
            <a:chOff x="4667512" y="4857750"/>
            <a:chExt cx="1724580" cy="409009"/>
          </a:xfrm>
        </p:grpSpPr>
        <p:sp>
          <p:nvSpPr>
            <p:cNvPr id="218" name="SMARTInkShape-363"/>
            <p:cNvSpPr/>
            <p:nvPr>
              <p:custDataLst>
                <p:tags r:id="rId83"/>
              </p:custDataLst>
            </p:nvPr>
          </p:nvSpPr>
          <p:spPr>
            <a:xfrm>
              <a:off x="4730750" y="4857828"/>
              <a:ext cx="57151" cy="336473"/>
            </a:xfrm>
            <a:custGeom>
              <a:avLst/>
              <a:gdLst/>
              <a:ahLst/>
              <a:cxnLst/>
              <a:rect l="0" t="0" r="0" b="0"/>
              <a:pathLst>
                <a:path w="57151" h="336473">
                  <a:moveTo>
                    <a:pt x="57150" y="6272"/>
                  </a:moveTo>
                  <a:lnTo>
                    <a:pt x="57150" y="6272"/>
                  </a:lnTo>
                  <a:lnTo>
                    <a:pt x="53779" y="2901"/>
                  </a:lnTo>
                  <a:lnTo>
                    <a:pt x="50242" y="1246"/>
                  </a:lnTo>
                  <a:lnTo>
                    <a:pt x="35951" y="0"/>
                  </a:lnTo>
                  <a:lnTo>
                    <a:pt x="22882" y="6687"/>
                  </a:lnTo>
                  <a:lnTo>
                    <a:pt x="8975" y="27718"/>
                  </a:lnTo>
                  <a:lnTo>
                    <a:pt x="2659" y="59663"/>
                  </a:lnTo>
                  <a:lnTo>
                    <a:pt x="4159" y="95940"/>
                  </a:lnTo>
                  <a:lnTo>
                    <a:pt x="9072" y="140241"/>
                  </a:lnTo>
                  <a:lnTo>
                    <a:pt x="11624" y="185745"/>
                  </a:lnTo>
                  <a:lnTo>
                    <a:pt x="14103" y="217506"/>
                  </a:lnTo>
                  <a:lnTo>
                    <a:pt x="17585" y="263358"/>
                  </a:lnTo>
                  <a:lnTo>
                    <a:pt x="15389" y="310036"/>
                  </a:lnTo>
                  <a:lnTo>
                    <a:pt x="10133" y="323077"/>
                  </a:lnTo>
                  <a:lnTo>
                    <a:pt x="0" y="336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364"/>
            <p:cNvSpPr/>
            <p:nvPr>
              <p:custDataLst>
                <p:tags r:id="rId84"/>
              </p:custDataLst>
            </p:nvPr>
          </p:nvSpPr>
          <p:spPr>
            <a:xfrm>
              <a:off x="4667512" y="5054600"/>
              <a:ext cx="133089" cy="25401"/>
            </a:xfrm>
            <a:custGeom>
              <a:avLst/>
              <a:gdLst/>
              <a:ahLst/>
              <a:cxnLst/>
              <a:rect l="0" t="0" r="0" b="0"/>
              <a:pathLst>
                <a:path w="133089" h="25401">
                  <a:moveTo>
                    <a:pt x="6088" y="25400"/>
                  </a:moveTo>
                  <a:lnTo>
                    <a:pt x="6088" y="25400"/>
                  </a:lnTo>
                  <a:lnTo>
                    <a:pt x="2717" y="22029"/>
                  </a:lnTo>
                  <a:lnTo>
                    <a:pt x="1062" y="18493"/>
                  </a:lnTo>
                  <a:lnTo>
                    <a:pt x="0" y="13844"/>
                  </a:lnTo>
                  <a:lnTo>
                    <a:pt x="6557" y="13039"/>
                  </a:lnTo>
                  <a:lnTo>
                    <a:pt x="45178" y="9359"/>
                  </a:lnTo>
                  <a:lnTo>
                    <a:pt x="84313" y="2581"/>
                  </a:lnTo>
                  <a:lnTo>
                    <a:pt x="1330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365"/>
            <p:cNvSpPr/>
            <p:nvPr>
              <p:custDataLst>
                <p:tags r:id="rId85"/>
              </p:custDataLst>
            </p:nvPr>
          </p:nvSpPr>
          <p:spPr>
            <a:xfrm>
              <a:off x="4851922" y="4877062"/>
              <a:ext cx="107429" cy="304539"/>
            </a:xfrm>
            <a:custGeom>
              <a:avLst/>
              <a:gdLst/>
              <a:ahLst/>
              <a:cxnLst/>
              <a:rect l="0" t="0" r="0" b="0"/>
              <a:pathLst>
                <a:path w="107429" h="304539">
                  <a:moveTo>
                    <a:pt x="107428" y="6088"/>
                  </a:moveTo>
                  <a:lnTo>
                    <a:pt x="107428" y="6088"/>
                  </a:lnTo>
                  <a:lnTo>
                    <a:pt x="101961" y="621"/>
                  </a:lnTo>
                  <a:lnTo>
                    <a:pt x="91226" y="0"/>
                  </a:lnTo>
                  <a:lnTo>
                    <a:pt x="74640" y="6557"/>
                  </a:lnTo>
                  <a:lnTo>
                    <a:pt x="56321" y="27551"/>
                  </a:lnTo>
                  <a:lnTo>
                    <a:pt x="34116" y="62855"/>
                  </a:lnTo>
                  <a:lnTo>
                    <a:pt x="19812" y="94112"/>
                  </a:lnTo>
                  <a:lnTo>
                    <a:pt x="7809" y="129171"/>
                  </a:lnTo>
                  <a:lnTo>
                    <a:pt x="124" y="165919"/>
                  </a:lnTo>
                  <a:lnTo>
                    <a:pt x="0" y="201537"/>
                  </a:lnTo>
                  <a:lnTo>
                    <a:pt x="9745" y="247679"/>
                  </a:lnTo>
                  <a:lnTo>
                    <a:pt x="20974" y="270801"/>
                  </a:lnTo>
                  <a:lnTo>
                    <a:pt x="50278" y="304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366"/>
            <p:cNvSpPr/>
            <p:nvPr>
              <p:custDataLst>
                <p:tags r:id="rId86"/>
              </p:custDataLst>
            </p:nvPr>
          </p:nvSpPr>
          <p:spPr>
            <a:xfrm>
              <a:off x="4946650" y="5035729"/>
              <a:ext cx="103298" cy="231030"/>
            </a:xfrm>
            <a:custGeom>
              <a:avLst/>
              <a:gdLst/>
              <a:ahLst/>
              <a:cxnLst/>
              <a:rect l="0" t="0" r="0" b="0"/>
              <a:pathLst>
                <a:path w="103298" h="231030">
                  <a:moveTo>
                    <a:pt x="50800" y="31571"/>
                  </a:moveTo>
                  <a:lnTo>
                    <a:pt x="50800" y="31571"/>
                  </a:lnTo>
                  <a:lnTo>
                    <a:pt x="41366" y="47486"/>
                  </a:lnTo>
                  <a:lnTo>
                    <a:pt x="34913" y="69840"/>
                  </a:lnTo>
                  <a:lnTo>
                    <a:pt x="30493" y="112404"/>
                  </a:lnTo>
                  <a:lnTo>
                    <a:pt x="26909" y="151712"/>
                  </a:lnTo>
                  <a:lnTo>
                    <a:pt x="25847" y="188289"/>
                  </a:lnTo>
                  <a:lnTo>
                    <a:pt x="24754" y="226350"/>
                  </a:lnTo>
                  <a:lnTo>
                    <a:pt x="23557" y="229157"/>
                  </a:lnTo>
                  <a:lnTo>
                    <a:pt x="22055" y="231029"/>
                  </a:lnTo>
                  <a:lnTo>
                    <a:pt x="21054" y="230865"/>
                  </a:lnTo>
                  <a:lnTo>
                    <a:pt x="20386" y="229344"/>
                  </a:lnTo>
                  <a:lnTo>
                    <a:pt x="14141" y="184410"/>
                  </a:lnTo>
                  <a:lnTo>
                    <a:pt x="11245" y="138475"/>
                  </a:lnTo>
                  <a:lnTo>
                    <a:pt x="9936" y="101661"/>
                  </a:lnTo>
                  <a:lnTo>
                    <a:pt x="14059" y="66485"/>
                  </a:lnTo>
                  <a:lnTo>
                    <a:pt x="24313" y="25061"/>
                  </a:lnTo>
                  <a:lnTo>
                    <a:pt x="30319" y="15942"/>
                  </a:lnTo>
                  <a:lnTo>
                    <a:pt x="46401" y="3929"/>
                  </a:lnTo>
                  <a:lnTo>
                    <a:pt x="63427" y="0"/>
                  </a:lnTo>
                  <a:lnTo>
                    <a:pt x="78990" y="1312"/>
                  </a:lnTo>
                  <a:lnTo>
                    <a:pt x="90610" y="6598"/>
                  </a:lnTo>
                  <a:lnTo>
                    <a:pt x="98597" y="17415"/>
                  </a:lnTo>
                  <a:lnTo>
                    <a:pt x="101714" y="24250"/>
                  </a:lnTo>
                  <a:lnTo>
                    <a:pt x="103297" y="41252"/>
                  </a:lnTo>
                  <a:lnTo>
                    <a:pt x="100237" y="59863"/>
                  </a:lnTo>
                  <a:lnTo>
                    <a:pt x="91822" y="77541"/>
                  </a:lnTo>
                  <a:lnTo>
                    <a:pt x="75382" y="92925"/>
                  </a:lnTo>
                  <a:lnTo>
                    <a:pt x="37076" y="113305"/>
                  </a:lnTo>
                  <a:lnTo>
                    <a:pt x="21417" y="115405"/>
                  </a:lnTo>
                  <a:lnTo>
                    <a:pt x="0" y="114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67"/>
            <p:cNvSpPr/>
            <p:nvPr>
              <p:custDataLst>
                <p:tags r:id="rId87"/>
              </p:custDataLst>
            </p:nvPr>
          </p:nvSpPr>
          <p:spPr>
            <a:xfrm>
              <a:off x="5143500" y="4864361"/>
              <a:ext cx="44451" cy="336290"/>
            </a:xfrm>
            <a:custGeom>
              <a:avLst/>
              <a:gdLst/>
              <a:ahLst/>
              <a:cxnLst/>
              <a:rect l="0" t="0" r="0" b="0"/>
              <a:pathLst>
                <a:path w="44451" h="336290">
                  <a:moveTo>
                    <a:pt x="44450" y="6089"/>
                  </a:moveTo>
                  <a:lnTo>
                    <a:pt x="44450" y="6089"/>
                  </a:lnTo>
                  <a:lnTo>
                    <a:pt x="38362" y="0"/>
                  </a:lnTo>
                  <a:lnTo>
                    <a:pt x="31227" y="34929"/>
                  </a:lnTo>
                  <a:lnTo>
                    <a:pt x="27284" y="65473"/>
                  </a:lnTo>
                  <a:lnTo>
                    <a:pt x="23180" y="104919"/>
                  </a:lnTo>
                  <a:lnTo>
                    <a:pt x="20885" y="146439"/>
                  </a:lnTo>
                  <a:lnTo>
                    <a:pt x="19160" y="187000"/>
                  </a:lnTo>
                  <a:lnTo>
                    <a:pt x="16041" y="223842"/>
                  </a:lnTo>
                  <a:lnTo>
                    <a:pt x="10319" y="269575"/>
                  </a:lnTo>
                  <a:lnTo>
                    <a:pt x="6428" y="311404"/>
                  </a:lnTo>
                  <a:lnTo>
                    <a:pt x="0" y="336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68"/>
            <p:cNvSpPr/>
            <p:nvPr>
              <p:custDataLst>
                <p:tags r:id="rId88"/>
              </p:custDataLst>
            </p:nvPr>
          </p:nvSpPr>
          <p:spPr>
            <a:xfrm>
              <a:off x="5281289" y="4896189"/>
              <a:ext cx="65412" cy="290020"/>
            </a:xfrm>
            <a:custGeom>
              <a:avLst/>
              <a:gdLst/>
              <a:ahLst/>
              <a:cxnLst/>
              <a:rect l="0" t="0" r="0" b="0"/>
              <a:pathLst>
                <a:path w="65412" h="290020">
                  <a:moveTo>
                    <a:pt x="65411" y="12361"/>
                  </a:moveTo>
                  <a:lnTo>
                    <a:pt x="65411" y="12361"/>
                  </a:lnTo>
                  <a:lnTo>
                    <a:pt x="54579" y="2235"/>
                  </a:lnTo>
                  <a:lnTo>
                    <a:pt x="50484" y="805"/>
                  </a:lnTo>
                  <a:lnTo>
                    <a:pt x="37469" y="0"/>
                  </a:lnTo>
                  <a:lnTo>
                    <a:pt x="29944" y="1693"/>
                  </a:lnTo>
                  <a:lnTo>
                    <a:pt x="12623" y="11900"/>
                  </a:lnTo>
                  <a:lnTo>
                    <a:pt x="9052" y="16287"/>
                  </a:lnTo>
                  <a:lnTo>
                    <a:pt x="5085" y="26806"/>
                  </a:lnTo>
                  <a:lnTo>
                    <a:pt x="2851" y="41257"/>
                  </a:lnTo>
                  <a:lnTo>
                    <a:pt x="5560" y="54475"/>
                  </a:lnTo>
                  <a:lnTo>
                    <a:pt x="18572" y="76654"/>
                  </a:lnTo>
                  <a:lnTo>
                    <a:pt x="46578" y="110373"/>
                  </a:lnTo>
                  <a:lnTo>
                    <a:pt x="51499" y="138442"/>
                  </a:lnTo>
                  <a:lnTo>
                    <a:pt x="51903" y="145099"/>
                  </a:lnTo>
                  <a:lnTo>
                    <a:pt x="50056" y="150948"/>
                  </a:lnTo>
                  <a:lnTo>
                    <a:pt x="42359" y="161209"/>
                  </a:lnTo>
                  <a:lnTo>
                    <a:pt x="26125" y="171547"/>
                  </a:lnTo>
                  <a:lnTo>
                    <a:pt x="11281" y="175709"/>
                  </a:lnTo>
                  <a:lnTo>
                    <a:pt x="4194" y="174801"/>
                  </a:lnTo>
                  <a:lnTo>
                    <a:pt x="1316" y="173571"/>
                  </a:lnTo>
                  <a:lnTo>
                    <a:pt x="104" y="172045"/>
                  </a:lnTo>
                  <a:lnTo>
                    <a:pt x="0" y="170323"/>
                  </a:lnTo>
                  <a:lnTo>
                    <a:pt x="637" y="168469"/>
                  </a:lnTo>
                  <a:lnTo>
                    <a:pt x="1767" y="167233"/>
                  </a:lnTo>
                  <a:lnTo>
                    <a:pt x="4905" y="165859"/>
                  </a:lnTo>
                  <a:lnTo>
                    <a:pt x="14009" y="165086"/>
                  </a:lnTo>
                  <a:lnTo>
                    <a:pt x="21634" y="168668"/>
                  </a:lnTo>
                  <a:lnTo>
                    <a:pt x="29022" y="174964"/>
                  </a:lnTo>
                  <a:lnTo>
                    <a:pt x="34656" y="182466"/>
                  </a:lnTo>
                  <a:lnTo>
                    <a:pt x="38424" y="197994"/>
                  </a:lnTo>
                  <a:lnTo>
                    <a:pt x="32799" y="219371"/>
                  </a:lnTo>
                  <a:lnTo>
                    <a:pt x="11745" y="265506"/>
                  </a:lnTo>
                  <a:lnTo>
                    <a:pt x="9809" y="275624"/>
                  </a:lnTo>
                  <a:lnTo>
                    <a:pt x="10704" y="279592"/>
                  </a:lnTo>
                  <a:lnTo>
                    <a:pt x="15462" y="285882"/>
                  </a:lnTo>
                  <a:lnTo>
                    <a:pt x="22280" y="289148"/>
                  </a:lnTo>
                  <a:lnTo>
                    <a:pt x="26073" y="290019"/>
                  </a:lnTo>
                  <a:lnTo>
                    <a:pt x="59061" y="285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69"/>
            <p:cNvSpPr/>
            <p:nvPr>
              <p:custDataLst>
                <p:tags r:id="rId89"/>
              </p:custDataLst>
            </p:nvPr>
          </p:nvSpPr>
          <p:spPr>
            <a:xfrm>
              <a:off x="5403850" y="4953000"/>
              <a:ext cx="95251" cy="165101"/>
            </a:xfrm>
            <a:custGeom>
              <a:avLst/>
              <a:gdLst/>
              <a:ahLst/>
              <a:cxnLst/>
              <a:rect l="0" t="0" r="0" b="0"/>
              <a:pathLst>
                <a:path w="95251" h="165101">
                  <a:moveTo>
                    <a:pt x="0" y="0"/>
                  </a:moveTo>
                  <a:lnTo>
                    <a:pt x="0" y="0"/>
                  </a:lnTo>
                  <a:lnTo>
                    <a:pt x="32908" y="44444"/>
                  </a:lnTo>
                  <a:lnTo>
                    <a:pt x="57378" y="83385"/>
                  </a:lnTo>
                  <a:lnTo>
                    <a:pt x="79224" y="125048"/>
                  </a:lnTo>
                  <a:lnTo>
                    <a:pt x="9525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70"/>
            <p:cNvSpPr/>
            <p:nvPr>
              <p:custDataLst>
                <p:tags r:id="rId90"/>
              </p:custDataLst>
            </p:nvPr>
          </p:nvSpPr>
          <p:spPr>
            <a:xfrm>
              <a:off x="5422160" y="4933950"/>
              <a:ext cx="121391" cy="190501"/>
            </a:xfrm>
            <a:custGeom>
              <a:avLst/>
              <a:gdLst/>
              <a:ahLst/>
              <a:cxnLst/>
              <a:rect l="0" t="0" r="0" b="0"/>
              <a:pathLst>
                <a:path w="121391" h="190501">
                  <a:moveTo>
                    <a:pt x="121390" y="0"/>
                  </a:moveTo>
                  <a:lnTo>
                    <a:pt x="121390" y="0"/>
                  </a:lnTo>
                  <a:lnTo>
                    <a:pt x="82016" y="38683"/>
                  </a:lnTo>
                  <a:lnTo>
                    <a:pt x="45997" y="84046"/>
                  </a:lnTo>
                  <a:lnTo>
                    <a:pt x="17702" y="122775"/>
                  </a:lnTo>
                  <a:lnTo>
                    <a:pt x="0" y="169723"/>
                  </a:lnTo>
                  <a:lnTo>
                    <a:pt x="74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371"/>
            <p:cNvSpPr/>
            <p:nvPr>
              <p:custDataLst>
                <p:tags r:id="rId91"/>
              </p:custDataLst>
            </p:nvPr>
          </p:nvSpPr>
          <p:spPr>
            <a:xfrm>
              <a:off x="5559229" y="5073650"/>
              <a:ext cx="3372" cy="69851"/>
            </a:xfrm>
            <a:custGeom>
              <a:avLst/>
              <a:gdLst/>
              <a:ahLst/>
              <a:cxnLst/>
              <a:rect l="0" t="0" r="0" b="0"/>
              <a:pathLst>
                <a:path w="3372" h="698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26" y="15697"/>
                  </a:lnTo>
                  <a:lnTo>
                    <a:pt x="3248" y="61501"/>
                  </a:lnTo>
                  <a:lnTo>
                    <a:pt x="3371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372"/>
            <p:cNvSpPr/>
            <p:nvPr>
              <p:custDataLst>
                <p:tags r:id="rId92"/>
              </p:custDataLst>
            </p:nvPr>
          </p:nvSpPr>
          <p:spPr>
            <a:xfrm>
              <a:off x="5632450" y="512445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0" y="0"/>
                  </a:moveTo>
                  <a:lnTo>
                    <a:pt x="0" y="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373"/>
            <p:cNvSpPr/>
            <p:nvPr>
              <p:custDataLst>
                <p:tags r:id="rId93"/>
              </p:custDataLst>
            </p:nvPr>
          </p:nvSpPr>
          <p:spPr>
            <a:xfrm>
              <a:off x="5791200" y="51117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374"/>
            <p:cNvSpPr/>
            <p:nvPr>
              <p:custDataLst>
                <p:tags r:id="rId94"/>
              </p:custDataLst>
            </p:nvPr>
          </p:nvSpPr>
          <p:spPr>
            <a:xfrm>
              <a:off x="5873750" y="51244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375"/>
            <p:cNvSpPr/>
            <p:nvPr>
              <p:custDataLst>
                <p:tags r:id="rId95"/>
              </p:custDataLst>
            </p:nvPr>
          </p:nvSpPr>
          <p:spPr>
            <a:xfrm>
              <a:off x="6007100" y="4923942"/>
              <a:ext cx="114301" cy="187809"/>
            </a:xfrm>
            <a:custGeom>
              <a:avLst/>
              <a:gdLst/>
              <a:ahLst/>
              <a:cxnLst/>
              <a:rect l="0" t="0" r="0" b="0"/>
              <a:pathLst>
                <a:path w="114301" h="1878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1"/>
                  </a:lnTo>
                  <a:lnTo>
                    <a:pt x="1881" y="4608"/>
                  </a:lnTo>
                  <a:lnTo>
                    <a:pt x="27136" y="48416"/>
                  </a:lnTo>
                  <a:lnTo>
                    <a:pt x="56212" y="93874"/>
                  </a:lnTo>
                  <a:lnTo>
                    <a:pt x="85370" y="139855"/>
                  </a:lnTo>
                  <a:lnTo>
                    <a:pt x="114300" y="18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376"/>
            <p:cNvSpPr/>
            <p:nvPr>
              <p:custDataLst>
                <p:tags r:id="rId96"/>
              </p:custDataLst>
            </p:nvPr>
          </p:nvSpPr>
          <p:spPr>
            <a:xfrm>
              <a:off x="6010123" y="4909433"/>
              <a:ext cx="104928" cy="221368"/>
            </a:xfrm>
            <a:custGeom>
              <a:avLst/>
              <a:gdLst/>
              <a:ahLst/>
              <a:cxnLst/>
              <a:rect l="0" t="0" r="0" b="0"/>
              <a:pathLst>
                <a:path w="104928" h="221368">
                  <a:moveTo>
                    <a:pt x="104927" y="5467"/>
                  </a:moveTo>
                  <a:lnTo>
                    <a:pt x="104927" y="5467"/>
                  </a:lnTo>
                  <a:lnTo>
                    <a:pt x="104927" y="0"/>
                  </a:lnTo>
                  <a:lnTo>
                    <a:pt x="101556" y="2750"/>
                  </a:lnTo>
                  <a:lnTo>
                    <a:pt x="86629" y="43952"/>
                  </a:lnTo>
                  <a:lnTo>
                    <a:pt x="71519" y="80684"/>
                  </a:lnTo>
                  <a:lnTo>
                    <a:pt x="46894" y="122846"/>
                  </a:lnTo>
                  <a:lnTo>
                    <a:pt x="23997" y="159877"/>
                  </a:lnTo>
                  <a:lnTo>
                    <a:pt x="0" y="206454"/>
                  </a:lnTo>
                  <a:lnTo>
                    <a:pt x="403" y="210014"/>
                  </a:lnTo>
                  <a:lnTo>
                    <a:pt x="2084" y="213093"/>
                  </a:lnTo>
                  <a:lnTo>
                    <a:pt x="9677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377"/>
            <p:cNvSpPr/>
            <p:nvPr>
              <p:custDataLst>
                <p:tags r:id="rId97"/>
              </p:custDataLst>
            </p:nvPr>
          </p:nvSpPr>
          <p:spPr>
            <a:xfrm>
              <a:off x="6143302" y="5052677"/>
              <a:ext cx="73349" cy="71774"/>
            </a:xfrm>
            <a:custGeom>
              <a:avLst/>
              <a:gdLst/>
              <a:ahLst/>
              <a:cxnLst/>
              <a:rect l="0" t="0" r="0" b="0"/>
              <a:pathLst>
                <a:path w="73349" h="71774">
                  <a:moveTo>
                    <a:pt x="9848" y="1923"/>
                  </a:moveTo>
                  <a:lnTo>
                    <a:pt x="9848" y="1923"/>
                  </a:lnTo>
                  <a:lnTo>
                    <a:pt x="6477" y="5294"/>
                  </a:lnTo>
                  <a:lnTo>
                    <a:pt x="4822" y="8830"/>
                  </a:lnTo>
                  <a:lnTo>
                    <a:pt x="4381" y="10762"/>
                  </a:lnTo>
                  <a:lnTo>
                    <a:pt x="9043" y="37428"/>
                  </a:lnTo>
                  <a:lnTo>
                    <a:pt x="7609" y="44279"/>
                  </a:lnTo>
                  <a:lnTo>
                    <a:pt x="4715" y="52102"/>
                  </a:lnTo>
                  <a:lnTo>
                    <a:pt x="4309" y="54426"/>
                  </a:lnTo>
                  <a:lnTo>
                    <a:pt x="3333" y="55975"/>
                  </a:lnTo>
                  <a:lnTo>
                    <a:pt x="1977" y="57008"/>
                  </a:lnTo>
                  <a:lnTo>
                    <a:pt x="367" y="57696"/>
                  </a:lnTo>
                  <a:lnTo>
                    <a:pt x="0" y="56744"/>
                  </a:lnTo>
                  <a:lnTo>
                    <a:pt x="12159" y="25812"/>
                  </a:lnTo>
                  <a:lnTo>
                    <a:pt x="21743" y="11196"/>
                  </a:lnTo>
                  <a:lnTo>
                    <a:pt x="36891" y="1300"/>
                  </a:lnTo>
                  <a:lnTo>
                    <a:pt x="46797" y="0"/>
                  </a:lnTo>
                  <a:lnTo>
                    <a:pt x="51413" y="641"/>
                  </a:lnTo>
                  <a:lnTo>
                    <a:pt x="55198" y="2480"/>
                  </a:lnTo>
                  <a:lnTo>
                    <a:pt x="61283" y="8285"/>
                  </a:lnTo>
                  <a:lnTo>
                    <a:pt x="68676" y="22858"/>
                  </a:lnTo>
                  <a:lnTo>
                    <a:pt x="72733" y="52971"/>
                  </a:lnTo>
                  <a:lnTo>
                    <a:pt x="73348" y="71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378"/>
            <p:cNvSpPr/>
            <p:nvPr>
              <p:custDataLst>
                <p:tags r:id="rId98"/>
              </p:custDataLst>
            </p:nvPr>
          </p:nvSpPr>
          <p:spPr>
            <a:xfrm>
              <a:off x="6261100" y="4870789"/>
              <a:ext cx="54662" cy="279062"/>
            </a:xfrm>
            <a:custGeom>
              <a:avLst/>
              <a:gdLst/>
              <a:ahLst/>
              <a:cxnLst/>
              <a:rect l="0" t="0" r="0" b="0"/>
              <a:pathLst>
                <a:path w="54662" h="279062">
                  <a:moveTo>
                    <a:pt x="6350" y="12361"/>
                  </a:moveTo>
                  <a:lnTo>
                    <a:pt x="6350" y="12361"/>
                  </a:lnTo>
                  <a:lnTo>
                    <a:pt x="6350" y="3522"/>
                  </a:lnTo>
                  <a:lnTo>
                    <a:pt x="7761" y="2235"/>
                  </a:lnTo>
                  <a:lnTo>
                    <a:pt x="13092" y="805"/>
                  </a:lnTo>
                  <a:lnTo>
                    <a:pt x="24026" y="0"/>
                  </a:lnTo>
                  <a:lnTo>
                    <a:pt x="36204" y="3132"/>
                  </a:lnTo>
                  <a:lnTo>
                    <a:pt x="48749" y="11900"/>
                  </a:lnTo>
                  <a:lnTo>
                    <a:pt x="53416" y="23210"/>
                  </a:lnTo>
                  <a:lnTo>
                    <a:pt x="54661" y="30177"/>
                  </a:lnTo>
                  <a:lnTo>
                    <a:pt x="52281" y="45444"/>
                  </a:lnTo>
                  <a:lnTo>
                    <a:pt x="41125" y="69906"/>
                  </a:lnTo>
                  <a:lnTo>
                    <a:pt x="3840" y="116228"/>
                  </a:lnTo>
                  <a:lnTo>
                    <a:pt x="2560" y="117588"/>
                  </a:lnTo>
                  <a:lnTo>
                    <a:pt x="2412" y="119202"/>
                  </a:lnTo>
                  <a:lnTo>
                    <a:pt x="5692" y="125539"/>
                  </a:lnTo>
                  <a:lnTo>
                    <a:pt x="15653" y="132214"/>
                  </a:lnTo>
                  <a:lnTo>
                    <a:pt x="20598" y="138772"/>
                  </a:lnTo>
                  <a:lnTo>
                    <a:pt x="23265" y="146390"/>
                  </a:lnTo>
                  <a:lnTo>
                    <a:pt x="23977" y="150397"/>
                  </a:lnTo>
                  <a:lnTo>
                    <a:pt x="36210" y="175384"/>
                  </a:lnTo>
                  <a:lnTo>
                    <a:pt x="43518" y="218912"/>
                  </a:lnTo>
                  <a:lnTo>
                    <a:pt x="39196" y="240918"/>
                  </a:lnTo>
                  <a:lnTo>
                    <a:pt x="32858" y="255137"/>
                  </a:lnTo>
                  <a:lnTo>
                    <a:pt x="17776" y="273489"/>
                  </a:lnTo>
                  <a:lnTo>
                    <a:pt x="11193" y="276584"/>
                  </a:lnTo>
                  <a:lnTo>
                    <a:pt x="0" y="279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379"/>
            <p:cNvSpPr/>
            <p:nvPr>
              <p:custDataLst>
                <p:tags r:id="rId99"/>
              </p:custDataLst>
            </p:nvPr>
          </p:nvSpPr>
          <p:spPr>
            <a:xfrm>
              <a:off x="6330950" y="4857750"/>
              <a:ext cx="61142" cy="317501"/>
            </a:xfrm>
            <a:custGeom>
              <a:avLst/>
              <a:gdLst/>
              <a:ahLst/>
              <a:cxnLst/>
              <a:rect l="0" t="0" r="0" b="0"/>
              <a:pathLst>
                <a:path w="61142" h="317501">
                  <a:moveTo>
                    <a:pt x="38100" y="0"/>
                  </a:moveTo>
                  <a:lnTo>
                    <a:pt x="38100" y="0"/>
                  </a:lnTo>
                  <a:lnTo>
                    <a:pt x="34729" y="0"/>
                  </a:lnTo>
                  <a:lnTo>
                    <a:pt x="33736" y="1411"/>
                  </a:lnTo>
                  <a:lnTo>
                    <a:pt x="32633" y="6742"/>
                  </a:lnTo>
                  <a:lnTo>
                    <a:pt x="37700" y="28143"/>
                  </a:lnTo>
                  <a:lnTo>
                    <a:pt x="51557" y="70522"/>
                  </a:lnTo>
                  <a:lnTo>
                    <a:pt x="58192" y="101193"/>
                  </a:lnTo>
                  <a:lnTo>
                    <a:pt x="61141" y="135991"/>
                  </a:lnTo>
                  <a:lnTo>
                    <a:pt x="58689" y="174506"/>
                  </a:lnTo>
                  <a:lnTo>
                    <a:pt x="52188" y="213730"/>
                  </a:lnTo>
                  <a:lnTo>
                    <a:pt x="42245" y="249978"/>
                  </a:lnTo>
                  <a:lnTo>
                    <a:pt x="18005" y="292006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6" name="SMARTInkShape-380"/>
          <p:cNvSpPr/>
          <p:nvPr>
            <p:custDataLst>
              <p:tags r:id="rId11"/>
            </p:custDataLst>
          </p:nvPr>
        </p:nvSpPr>
        <p:spPr>
          <a:xfrm>
            <a:off x="6841735" y="4995507"/>
            <a:ext cx="213522" cy="154344"/>
          </a:xfrm>
          <a:custGeom>
            <a:avLst/>
            <a:gdLst/>
            <a:ahLst/>
            <a:cxnLst/>
            <a:rect l="0" t="0" r="0" b="0"/>
            <a:pathLst>
              <a:path w="213522" h="154344">
                <a:moveTo>
                  <a:pt x="73415" y="65443"/>
                </a:moveTo>
                <a:lnTo>
                  <a:pt x="73415" y="65443"/>
                </a:lnTo>
                <a:lnTo>
                  <a:pt x="76785" y="62072"/>
                </a:lnTo>
                <a:lnTo>
                  <a:pt x="78440" y="56654"/>
                </a:lnTo>
                <a:lnTo>
                  <a:pt x="79687" y="23849"/>
                </a:lnTo>
                <a:lnTo>
                  <a:pt x="75968" y="14971"/>
                </a:lnTo>
                <a:lnTo>
                  <a:pt x="65453" y="1145"/>
                </a:lnTo>
                <a:lnTo>
                  <a:pt x="61757" y="0"/>
                </a:lnTo>
                <a:lnTo>
                  <a:pt x="52005" y="609"/>
                </a:lnTo>
                <a:lnTo>
                  <a:pt x="47148" y="3876"/>
                </a:lnTo>
                <a:lnTo>
                  <a:pt x="37987" y="15031"/>
                </a:lnTo>
                <a:lnTo>
                  <a:pt x="16244" y="60398"/>
                </a:lnTo>
                <a:lnTo>
                  <a:pt x="3480" y="100323"/>
                </a:lnTo>
                <a:lnTo>
                  <a:pt x="0" y="121397"/>
                </a:lnTo>
                <a:lnTo>
                  <a:pt x="2215" y="136408"/>
                </a:lnTo>
                <a:lnTo>
                  <a:pt x="4782" y="142386"/>
                </a:lnTo>
                <a:lnTo>
                  <a:pt x="7903" y="145666"/>
                </a:lnTo>
                <a:lnTo>
                  <a:pt x="11396" y="147147"/>
                </a:lnTo>
                <a:lnTo>
                  <a:pt x="15136" y="147429"/>
                </a:lnTo>
                <a:lnTo>
                  <a:pt x="26817" y="140217"/>
                </a:lnTo>
                <a:lnTo>
                  <a:pt x="53940" y="112590"/>
                </a:lnTo>
                <a:lnTo>
                  <a:pt x="78122" y="66562"/>
                </a:lnTo>
                <a:lnTo>
                  <a:pt x="83747" y="53467"/>
                </a:lnTo>
                <a:lnTo>
                  <a:pt x="85241" y="51814"/>
                </a:lnTo>
                <a:lnTo>
                  <a:pt x="86944" y="51418"/>
                </a:lnTo>
                <a:lnTo>
                  <a:pt x="88784" y="51860"/>
                </a:lnTo>
                <a:lnTo>
                  <a:pt x="92710" y="59876"/>
                </a:lnTo>
                <a:lnTo>
                  <a:pt x="97007" y="80256"/>
                </a:lnTo>
                <a:lnTo>
                  <a:pt x="99988" y="119344"/>
                </a:lnTo>
                <a:lnTo>
                  <a:pt x="105451" y="130791"/>
                </a:lnTo>
                <a:lnTo>
                  <a:pt x="114464" y="138702"/>
                </a:lnTo>
                <a:lnTo>
                  <a:pt x="119831" y="141798"/>
                </a:lnTo>
                <a:lnTo>
                  <a:pt x="125526" y="142453"/>
                </a:lnTo>
                <a:lnTo>
                  <a:pt x="137497" y="139416"/>
                </a:lnTo>
                <a:lnTo>
                  <a:pt x="156137" y="123031"/>
                </a:lnTo>
                <a:lnTo>
                  <a:pt x="171695" y="100302"/>
                </a:lnTo>
                <a:lnTo>
                  <a:pt x="178499" y="68951"/>
                </a:lnTo>
                <a:lnTo>
                  <a:pt x="180515" y="39593"/>
                </a:lnTo>
                <a:lnTo>
                  <a:pt x="179388" y="32687"/>
                </a:lnTo>
                <a:lnTo>
                  <a:pt x="174372" y="23133"/>
                </a:lnTo>
                <a:lnTo>
                  <a:pt x="169319" y="18416"/>
                </a:lnTo>
                <a:lnTo>
                  <a:pt x="166985" y="17158"/>
                </a:lnTo>
                <a:lnTo>
                  <a:pt x="164723" y="17025"/>
                </a:lnTo>
                <a:lnTo>
                  <a:pt x="160328" y="18759"/>
                </a:lnTo>
                <a:lnTo>
                  <a:pt x="158873" y="21620"/>
                </a:lnTo>
                <a:lnTo>
                  <a:pt x="157257" y="30444"/>
                </a:lnTo>
                <a:lnTo>
                  <a:pt x="158421" y="39540"/>
                </a:lnTo>
                <a:lnTo>
                  <a:pt x="164923" y="54475"/>
                </a:lnTo>
                <a:lnTo>
                  <a:pt x="172646" y="65507"/>
                </a:lnTo>
                <a:lnTo>
                  <a:pt x="210782" y="106813"/>
                </a:lnTo>
                <a:lnTo>
                  <a:pt x="212971" y="112073"/>
                </a:lnTo>
                <a:lnTo>
                  <a:pt x="213521" y="123562"/>
                </a:lnTo>
                <a:lnTo>
                  <a:pt x="209532" y="133842"/>
                </a:lnTo>
                <a:lnTo>
                  <a:pt x="206493" y="138559"/>
                </a:lnTo>
                <a:lnTo>
                  <a:pt x="195590" y="145682"/>
                </a:lnTo>
                <a:lnTo>
                  <a:pt x="175467" y="151776"/>
                </a:lnTo>
                <a:lnTo>
                  <a:pt x="155965" y="15434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5" name="SMARTInkShape-Group81"/>
          <p:cNvGrpSpPr/>
          <p:nvPr/>
        </p:nvGrpSpPr>
        <p:grpSpPr>
          <a:xfrm>
            <a:off x="7455232" y="4953000"/>
            <a:ext cx="641019" cy="317821"/>
            <a:chOff x="7455232" y="4953000"/>
            <a:chExt cx="641019" cy="317821"/>
          </a:xfrm>
        </p:grpSpPr>
        <p:sp>
          <p:nvSpPr>
            <p:cNvPr id="237" name="SMARTInkShape-381"/>
            <p:cNvSpPr/>
            <p:nvPr>
              <p:custDataLst>
                <p:tags r:id="rId75"/>
              </p:custDataLst>
            </p:nvPr>
          </p:nvSpPr>
          <p:spPr>
            <a:xfrm>
              <a:off x="7455232" y="4984531"/>
              <a:ext cx="82884" cy="286290"/>
            </a:xfrm>
            <a:custGeom>
              <a:avLst/>
              <a:gdLst/>
              <a:ahLst/>
              <a:cxnLst/>
              <a:rect l="0" t="0" r="0" b="0"/>
              <a:pathLst>
                <a:path w="82884" h="286290">
                  <a:moveTo>
                    <a:pt x="6018" y="89119"/>
                  </a:moveTo>
                  <a:lnTo>
                    <a:pt x="6018" y="89119"/>
                  </a:lnTo>
                  <a:lnTo>
                    <a:pt x="6017" y="85748"/>
                  </a:lnTo>
                  <a:lnTo>
                    <a:pt x="6017" y="128076"/>
                  </a:lnTo>
                  <a:lnTo>
                    <a:pt x="6017" y="167455"/>
                  </a:lnTo>
                  <a:lnTo>
                    <a:pt x="7899" y="212283"/>
                  </a:lnTo>
                  <a:lnTo>
                    <a:pt x="11044" y="253788"/>
                  </a:lnTo>
                  <a:lnTo>
                    <a:pt x="10094" y="278316"/>
                  </a:lnTo>
                  <a:lnTo>
                    <a:pt x="8736" y="282984"/>
                  </a:lnTo>
                  <a:lnTo>
                    <a:pt x="7124" y="285390"/>
                  </a:lnTo>
                  <a:lnTo>
                    <a:pt x="5344" y="286289"/>
                  </a:lnTo>
                  <a:lnTo>
                    <a:pt x="3452" y="286182"/>
                  </a:lnTo>
                  <a:lnTo>
                    <a:pt x="1350" y="276656"/>
                  </a:lnTo>
                  <a:lnTo>
                    <a:pt x="0" y="235054"/>
                  </a:lnTo>
                  <a:lnTo>
                    <a:pt x="1697" y="204074"/>
                  </a:lnTo>
                  <a:lnTo>
                    <a:pt x="4803" y="167021"/>
                  </a:lnTo>
                  <a:lnTo>
                    <a:pt x="8536" y="122331"/>
                  </a:lnTo>
                  <a:lnTo>
                    <a:pt x="16310" y="79891"/>
                  </a:lnTo>
                  <a:lnTo>
                    <a:pt x="26820" y="43390"/>
                  </a:lnTo>
                  <a:lnTo>
                    <a:pt x="43931" y="9796"/>
                  </a:lnTo>
                  <a:lnTo>
                    <a:pt x="53677" y="948"/>
                  </a:lnTo>
                  <a:lnTo>
                    <a:pt x="58251" y="0"/>
                  </a:lnTo>
                  <a:lnTo>
                    <a:pt x="62712" y="778"/>
                  </a:lnTo>
                  <a:lnTo>
                    <a:pt x="67098" y="2708"/>
                  </a:lnTo>
                  <a:lnTo>
                    <a:pt x="75733" y="12379"/>
                  </a:lnTo>
                  <a:lnTo>
                    <a:pt x="80011" y="18909"/>
                  </a:lnTo>
                  <a:lnTo>
                    <a:pt x="82883" y="39335"/>
                  </a:lnTo>
                  <a:lnTo>
                    <a:pt x="78652" y="76721"/>
                  </a:lnTo>
                  <a:lnTo>
                    <a:pt x="70755" y="100542"/>
                  </a:lnTo>
                  <a:lnTo>
                    <a:pt x="57838" y="120536"/>
                  </a:lnTo>
                  <a:lnTo>
                    <a:pt x="42689" y="133186"/>
                  </a:lnTo>
                  <a:lnTo>
                    <a:pt x="27961" y="139749"/>
                  </a:lnTo>
                  <a:lnTo>
                    <a:pt x="16711" y="140314"/>
                  </a:lnTo>
                  <a:lnTo>
                    <a:pt x="13147" y="138066"/>
                  </a:lnTo>
                  <a:lnTo>
                    <a:pt x="10770" y="134450"/>
                  </a:lnTo>
                  <a:lnTo>
                    <a:pt x="6018" y="120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382"/>
            <p:cNvSpPr/>
            <p:nvPr>
              <p:custDataLst>
                <p:tags r:id="rId76"/>
              </p:custDataLst>
            </p:nvPr>
          </p:nvSpPr>
          <p:spPr>
            <a:xfrm>
              <a:off x="7556500" y="4985633"/>
              <a:ext cx="82551" cy="114257"/>
            </a:xfrm>
            <a:custGeom>
              <a:avLst/>
              <a:gdLst/>
              <a:ahLst/>
              <a:cxnLst/>
              <a:rect l="0" t="0" r="0" b="0"/>
              <a:pathLst>
                <a:path w="82551" h="114257">
                  <a:moveTo>
                    <a:pt x="0" y="5467"/>
                  </a:moveTo>
                  <a:lnTo>
                    <a:pt x="0" y="5467"/>
                  </a:lnTo>
                  <a:lnTo>
                    <a:pt x="10139" y="1103"/>
                  </a:lnTo>
                  <a:lnTo>
                    <a:pt x="17676" y="0"/>
                  </a:lnTo>
                  <a:lnTo>
                    <a:pt x="27611" y="3272"/>
                  </a:lnTo>
                  <a:lnTo>
                    <a:pt x="45105" y="14929"/>
                  </a:lnTo>
                  <a:lnTo>
                    <a:pt x="51236" y="20242"/>
                  </a:lnTo>
                  <a:lnTo>
                    <a:pt x="58049" y="37434"/>
                  </a:lnTo>
                  <a:lnTo>
                    <a:pt x="60003" y="67150"/>
                  </a:lnTo>
                  <a:lnTo>
                    <a:pt x="57007" y="84387"/>
                  </a:lnTo>
                  <a:lnTo>
                    <a:pt x="50971" y="99104"/>
                  </a:lnTo>
                  <a:lnTo>
                    <a:pt x="41704" y="108937"/>
                  </a:lnTo>
                  <a:lnTo>
                    <a:pt x="36269" y="112547"/>
                  </a:lnTo>
                  <a:lnTo>
                    <a:pt x="31235" y="114248"/>
                  </a:lnTo>
                  <a:lnTo>
                    <a:pt x="21879" y="114256"/>
                  </a:lnTo>
                  <a:lnTo>
                    <a:pt x="18819" y="111860"/>
                  </a:lnTo>
                  <a:lnTo>
                    <a:pt x="15420" y="103553"/>
                  </a:lnTo>
                  <a:lnTo>
                    <a:pt x="20247" y="80234"/>
                  </a:lnTo>
                  <a:lnTo>
                    <a:pt x="39591" y="34137"/>
                  </a:lnTo>
                  <a:lnTo>
                    <a:pt x="51463" y="19150"/>
                  </a:lnTo>
                  <a:lnTo>
                    <a:pt x="63795" y="11548"/>
                  </a:lnTo>
                  <a:lnTo>
                    <a:pt x="825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383"/>
            <p:cNvSpPr/>
            <p:nvPr>
              <p:custDataLst>
                <p:tags r:id="rId77"/>
              </p:custDataLst>
            </p:nvPr>
          </p:nvSpPr>
          <p:spPr>
            <a:xfrm>
              <a:off x="7673666" y="4953000"/>
              <a:ext cx="28885" cy="137712"/>
            </a:xfrm>
            <a:custGeom>
              <a:avLst/>
              <a:gdLst/>
              <a:ahLst/>
              <a:cxnLst/>
              <a:rect l="0" t="0" r="0" b="0"/>
              <a:pathLst>
                <a:path w="28885" h="137712">
                  <a:moveTo>
                    <a:pt x="9834" y="57150"/>
                  </a:moveTo>
                  <a:lnTo>
                    <a:pt x="9834" y="57150"/>
                  </a:lnTo>
                  <a:lnTo>
                    <a:pt x="9834" y="101930"/>
                  </a:lnTo>
                  <a:lnTo>
                    <a:pt x="4366" y="132986"/>
                  </a:lnTo>
                  <a:lnTo>
                    <a:pt x="3367" y="135224"/>
                  </a:lnTo>
                  <a:lnTo>
                    <a:pt x="1994" y="136716"/>
                  </a:lnTo>
                  <a:lnTo>
                    <a:pt x="374" y="137711"/>
                  </a:lnTo>
                  <a:lnTo>
                    <a:pt x="0" y="135551"/>
                  </a:lnTo>
                  <a:lnTo>
                    <a:pt x="4496" y="93437"/>
                  </a:lnTo>
                  <a:lnTo>
                    <a:pt x="13504" y="52772"/>
                  </a:lnTo>
                  <a:lnTo>
                    <a:pt x="288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384"/>
            <p:cNvSpPr/>
            <p:nvPr>
              <p:custDataLst>
                <p:tags r:id="rId78"/>
              </p:custDataLst>
            </p:nvPr>
          </p:nvSpPr>
          <p:spPr>
            <a:xfrm>
              <a:off x="7729648" y="4972933"/>
              <a:ext cx="48350" cy="101528"/>
            </a:xfrm>
            <a:custGeom>
              <a:avLst/>
              <a:gdLst/>
              <a:ahLst/>
              <a:cxnLst/>
              <a:rect l="0" t="0" r="0" b="0"/>
              <a:pathLst>
                <a:path w="48350" h="101528">
                  <a:moveTo>
                    <a:pt x="30052" y="5467"/>
                  </a:moveTo>
                  <a:lnTo>
                    <a:pt x="30052" y="5467"/>
                  </a:lnTo>
                  <a:lnTo>
                    <a:pt x="24584" y="0"/>
                  </a:lnTo>
                  <a:lnTo>
                    <a:pt x="23584" y="411"/>
                  </a:lnTo>
                  <a:lnTo>
                    <a:pt x="20592" y="2749"/>
                  </a:lnTo>
                  <a:lnTo>
                    <a:pt x="11570" y="14775"/>
                  </a:lnTo>
                  <a:lnTo>
                    <a:pt x="3330" y="35114"/>
                  </a:lnTo>
                  <a:lnTo>
                    <a:pt x="0" y="70929"/>
                  </a:lnTo>
                  <a:lnTo>
                    <a:pt x="2114" y="86067"/>
                  </a:lnTo>
                  <a:lnTo>
                    <a:pt x="5076" y="91656"/>
                  </a:lnTo>
                  <a:lnTo>
                    <a:pt x="14013" y="99747"/>
                  </a:lnTo>
                  <a:lnTo>
                    <a:pt x="18653" y="101481"/>
                  </a:lnTo>
                  <a:lnTo>
                    <a:pt x="27572" y="101527"/>
                  </a:lnTo>
                  <a:lnTo>
                    <a:pt x="40527" y="97586"/>
                  </a:lnTo>
                  <a:lnTo>
                    <a:pt x="43385" y="95102"/>
                  </a:lnTo>
                  <a:lnTo>
                    <a:pt x="46561" y="88579"/>
                  </a:lnTo>
                  <a:lnTo>
                    <a:pt x="48349" y="73602"/>
                  </a:lnTo>
                  <a:lnTo>
                    <a:pt x="45508" y="52387"/>
                  </a:lnTo>
                  <a:lnTo>
                    <a:pt x="40214" y="40196"/>
                  </a:lnTo>
                  <a:lnTo>
                    <a:pt x="33062" y="27281"/>
                  </a:lnTo>
                  <a:lnTo>
                    <a:pt x="30052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385"/>
            <p:cNvSpPr/>
            <p:nvPr>
              <p:custDataLst>
                <p:tags r:id="rId79"/>
              </p:custDataLst>
            </p:nvPr>
          </p:nvSpPr>
          <p:spPr>
            <a:xfrm>
              <a:off x="7808471" y="4959350"/>
              <a:ext cx="97280" cy="120694"/>
            </a:xfrm>
            <a:custGeom>
              <a:avLst/>
              <a:gdLst/>
              <a:ahLst/>
              <a:cxnLst/>
              <a:rect l="0" t="0" r="0" b="0"/>
              <a:pathLst>
                <a:path w="97280" h="120694">
                  <a:moveTo>
                    <a:pt x="2029" y="12700"/>
                  </a:moveTo>
                  <a:lnTo>
                    <a:pt x="2029" y="12700"/>
                  </a:lnTo>
                  <a:lnTo>
                    <a:pt x="5399" y="9329"/>
                  </a:lnTo>
                  <a:lnTo>
                    <a:pt x="8936" y="7674"/>
                  </a:lnTo>
                  <a:lnTo>
                    <a:pt x="10868" y="7233"/>
                  </a:lnTo>
                  <a:lnTo>
                    <a:pt x="16775" y="10505"/>
                  </a:lnTo>
                  <a:lnTo>
                    <a:pt x="20326" y="13353"/>
                  </a:lnTo>
                  <a:lnTo>
                    <a:pt x="28695" y="40959"/>
                  </a:lnTo>
                  <a:lnTo>
                    <a:pt x="32273" y="73676"/>
                  </a:lnTo>
                  <a:lnTo>
                    <a:pt x="27465" y="95069"/>
                  </a:lnTo>
                  <a:lnTo>
                    <a:pt x="18979" y="112808"/>
                  </a:lnTo>
                  <a:lnTo>
                    <a:pt x="10502" y="120693"/>
                  </a:lnTo>
                  <a:lnTo>
                    <a:pt x="6972" y="120678"/>
                  </a:lnTo>
                  <a:lnTo>
                    <a:pt x="3913" y="118552"/>
                  </a:lnTo>
                  <a:lnTo>
                    <a:pt x="1169" y="115018"/>
                  </a:lnTo>
                  <a:lnTo>
                    <a:pt x="0" y="103565"/>
                  </a:lnTo>
                  <a:lnTo>
                    <a:pt x="3244" y="88363"/>
                  </a:lnTo>
                  <a:lnTo>
                    <a:pt x="26337" y="47976"/>
                  </a:lnTo>
                  <a:lnTo>
                    <a:pt x="52505" y="19390"/>
                  </a:lnTo>
                  <a:lnTo>
                    <a:pt x="68913" y="8617"/>
                  </a:lnTo>
                  <a:lnTo>
                    <a:pt x="972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386"/>
            <p:cNvSpPr/>
            <p:nvPr>
              <p:custDataLst>
                <p:tags r:id="rId80"/>
              </p:custDataLst>
            </p:nvPr>
          </p:nvSpPr>
          <p:spPr>
            <a:xfrm>
              <a:off x="7518400" y="5124450"/>
              <a:ext cx="260351" cy="19051"/>
            </a:xfrm>
            <a:custGeom>
              <a:avLst/>
              <a:gdLst/>
              <a:ahLst/>
              <a:cxnLst/>
              <a:rect l="0" t="0" r="0" b="0"/>
              <a:pathLst>
                <a:path w="260351" h="19051">
                  <a:moveTo>
                    <a:pt x="0" y="19050"/>
                  </a:moveTo>
                  <a:lnTo>
                    <a:pt x="0" y="19050"/>
                  </a:lnTo>
                  <a:lnTo>
                    <a:pt x="12961" y="13981"/>
                  </a:lnTo>
                  <a:lnTo>
                    <a:pt x="45468" y="8218"/>
                  </a:lnTo>
                  <a:lnTo>
                    <a:pt x="82062" y="4123"/>
                  </a:lnTo>
                  <a:lnTo>
                    <a:pt x="126078" y="1832"/>
                  </a:lnTo>
                  <a:lnTo>
                    <a:pt x="172451" y="814"/>
                  </a:lnTo>
                  <a:lnTo>
                    <a:pt x="216581" y="362"/>
                  </a:lnTo>
                  <a:lnTo>
                    <a:pt x="260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387"/>
            <p:cNvSpPr/>
            <p:nvPr>
              <p:custDataLst>
                <p:tags r:id="rId81"/>
              </p:custDataLst>
            </p:nvPr>
          </p:nvSpPr>
          <p:spPr>
            <a:xfrm>
              <a:off x="7543800" y="5118100"/>
              <a:ext cx="266701" cy="57151"/>
            </a:xfrm>
            <a:custGeom>
              <a:avLst/>
              <a:gdLst/>
              <a:ahLst/>
              <a:cxnLst/>
              <a:rect l="0" t="0" r="0" b="0"/>
              <a:pathLst>
                <a:path w="266701" h="57151">
                  <a:moveTo>
                    <a:pt x="0" y="57150"/>
                  </a:moveTo>
                  <a:lnTo>
                    <a:pt x="0" y="57150"/>
                  </a:lnTo>
                  <a:lnTo>
                    <a:pt x="3370" y="53779"/>
                  </a:lnTo>
                  <a:lnTo>
                    <a:pt x="39001" y="41249"/>
                  </a:lnTo>
                  <a:lnTo>
                    <a:pt x="72602" y="33385"/>
                  </a:lnTo>
                  <a:lnTo>
                    <a:pt x="116698" y="23304"/>
                  </a:lnTo>
                  <a:lnTo>
                    <a:pt x="141298" y="17653"/>
                  </a:lnTo>
                  <a:lnTo>
                    <a:pt x="166165" y="13180"/>
                  </a:lnTo>
                  <a:lnTo>
                    <a:pt x="191210" y="9492"/>
                  </a:lnTo>
                  <a:lnTo>
                    <a:pt x="233149" y="4219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388"/>
            <p:cNvSpPr/>
            <p:nvPr>
              <p:custDataLst>
                <p:tags r:id="rId82"/>
              </p:custDataLst>
            </p:nvPr>
          </p:nvSpPr>
          <p:spPr>
            <a:xfrm>
              <a:off x="8064500" y="5080000"/>
              <a:ext cx="31751" cy="44451"/>
            </a:xfrm>
            <a:custGeom>
              <a:avLst/>
              <a:gdLst/>
              <a:ahLst/>
              <a:cxnLst/>
              <a:rect l="0" t="0" r="0" b="0"/>
              <a:pathLst>
                <a:path w="31751" h="44451">
                  <a:moveTo>
                    <a:pt x="31750" y="0"/>
                  </a:moveTo>
                  <a:lnTo>
                    <a:pt x="31750" y="0"/>
                  </a:lnTo>
                  <a:lnTo>
                    <a:pt x="25008" y="3371"/>
                  </a:lnTo>
                  <a:lnTo>
                    <a:pt x="19817" y="1067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SMARTInkShape-Group82"/>
          <p:cNvGrpSpPr/>
          <p:nvPr/>
        </p:nvGrpSpPr>
        <p:grpSpPr>
          <a:xfrm>
            <a:off x="8398107" y="4867613"/>
            <a:ext cx="1057044" cy="412814"/>
            <a:chOff x="8398107" y="4867613"/>
            <a:chExt cx="1057044" cy="412814"/>
          </a:xfrm>
        </p:grpSpPr>
        <p:sp>
          <p:nvSpPr>
            <p:cNvPr id="246" name="SMARTInkShape-389"/>
            <p:cNvSpPr/>
            <p:nvPr>
              <p:custDataLst>
                <p:tags r:id="rId70"/>
              </p:custDataLst>
            </p:nvPr>
          </p:nvSpPr>
          <p:spPr>
            <a:xfrm>
              <a:off x="8398107" y="4986233"/>
              <a:ext cx="209007" cy="188191"/>
            </a:xfrm>
            <a:custGeom>
              <a:avLst/>
              <a:gdLst/>
              <a:ahLst/>
              <a:cxnLst/>
              <a:rect l="0" t="0" r="0" b="0"/>
              <a:pathLst>
                <a:path w="209007" h="188191">
                  <a:moveTo>
                    <a:pt x="53743" y="23917"/>
                  </a:moveTo>
                  <a:lnTo>
                    <a:pt x="53743" y="23917"/>
                  </a:lnTo>
                  <a:lnTo>
                    <a:pt x="53742" y="20546"/>
                  </a:lnTo>
                  <a:lnTo>
                    <a:pt x="57401" y="8722"/>
                  </a:lnTo>
                  <a:lnTo>
                    <a:pt x="55839" y="3523"/>
                  </a:lnTo>
                  <a:lnTo>
                    <a:pt x="54434" y="1854"/>
                  </a:lnTo>
                  <a:lnTo>
                    <a:pt x="50993" y="0"/>
                  </a:lnTo>
                  <a:lnTo>
                    <a:pt x="48381" y="916"/>
                  </a:lnTo>
                  <a:lnTo>
                    <a:pt x="41717" y="5698"/>
                  </a:lnTo>
                  <a:lnTo>
                    <a:pt x="17214" y="41250"/>
                  </a:lnTo>
                  <a:lnTo>
                    <a:pt x="3329" y="80950"/>
                  </a:lnTo>
                  <a:lnTo>
                    <a:pt x="0" y="122582"/>
                  </a:lnTo>
                  <a:lnTo>
                    <a:pt x="4222" y="146555"/>
                  </a:lnTo>
                  <a:lnTo>
                    <a:pt x="14565" y="165206"/>
                  </a:lnTo>
                  <a:lnTo>
                    <a:pt x="21274" y="173143"/>
                  </a:lnTo>
                  <a:lnTo>
                    <a:pt x="40017" y="183844"/>
                  </a:lnTo>
                  <a:lnTo>
                    <a:pt x="50942" y="187685"/>
                  </a:lnTo>
                  <a:lnTo>
                    <a:pt x="72489" y="188190"/>
                  </a:lnTo>
                  <a:lnTo>
                    <a:pt x="104453" y="178659"/>
                  </a:lnTo>
                  <a:lnTo>
                    <a:pt x="124258" y="167480"/>
                  </a:lnTo>
                  <a:lnTo>
                    <a:pt x="140116" y="153104"/>
                  </a:lnTo>
                  <a:lnTo>
                    <a:pt x="148575" y="135426"/>
                  </a:lnTo>
                  <a:lnTo>
                    <a:pt x="151629" y="117927"/>
                  </a:lnTo>
                  <a:lnTo>
                    <a:pt x="150636" y="105446"/>
                  </a:lnTo>
                  <a:lnTo>
                    <a:pt x="148677" y="101553"/>
                  </a:lnTo>
                  <a:lnTo>
                    <a:pt x="145960" y="98957"/>
                  </a:lnTo>
                  <a:lnTo>
                    <a:pt x="142738" y="97227"/>
                  </a:lnTo>
                  <a:lnTo>
                    <a:pt x="139179" y="97485"/>
                  </a:lnTo>
                  <a:lnTo>
                    <a:pt x="131460" y="101534"/>
                  </a:lnTo>
                  <a:lnTo>
                    <a:pt x="115811" y="115118"/>
                  </a:lnTo>
                  <a:lnTo>
                    <a:pt x="112760" y="119995"/>
                  </a:lnTo>
                  <a:lnTo>
                    <a:pt x="111432" y="124658"/>
                  </a:lnTo>
                  <a:lnTo>
                    <a:pt x="111838" y="134307"/>
                  </a:lnTo>
                  <a:lnTo>
                    <a:pt x="114370" y="145651"/>
                  </a:lnTo>
                  <a:lnTo>
                    <a:pt x="117445" y="150229"/>
                  </a:lnTo>
                  <a:lnTo>
                    <a:pt x="126504" y="157196"/>
                  </a:lnTo>
                  <a:lnTo>
                    <a:pt x="146876" y="161714"/>
                  </a:lnTo>
                  <a:lnTo>
                    <a:pt x="160752" y="159009"/>
                  </a:lnTo>
                  <a:lnTo>
                    <a:pt x="176091" y="150986"/>
                  </a:lnTo>
                  <a:lnTo>
                    <a:pt x="197020" y="135661"/>
                  </a:lnTo>
                  <a:lnTo>
                    <a:pt x="203589" y="126635"/>
                  </a:lnTo>
                  <a:lnTo>
                    <a:pt x="209006" y="107199"/>
                  </a:lnTo>
                  <a:lnTo>
                    <a:pt x="208051" y="99194"/>
                  </a:lnTo>
                  <a:lnTo>
                    <a:pt x="201347" y="86536"/>
                  </a:lnTo>
                  <a:lnTo>
                    <a:pt x="196596" y="82596"/>
                  </a:lnTo>
                  <a:lnTo>
                    <a:pt x="185671" y="78219"/>
                  </a:lnTo>
                  <a:lnTo>
                    <a:pt x="155343" y="74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390"/>
            <p:cNvSpPr/>
            <p:nvPr>
              <p:custDataLst>
                <p:tags r:id="rId71"/>
              </p:custDataLst>
            </p:nvPr>
          </p:nvSpPr>
          <p:spPr>
            <a:xfrm>
              <a:off x="8652726" y="5036433"/>
              <a:ext cx="144035" cy="117331"/>
            </a:xfrm>
            <a:custGeom>
              <a:avLst/>
              <a:gdLst/>
              <a:ahLst/>
              <a:cxnLst/>
              <a:rect l="0" t="0" r="0" b="0"/>
              <a:pathLst>
                <a:path w="144035" h="117331">
                  <a:moveTo>
                    <a:pt x="15024" y="5467"/>
                  </a:moveTo>
                  <a:lnTo>
                    <a:pt x="15024" y="5467"/>
                  </a:lnTo>
                  <a:lnTo>
                    <a:pt x="11653" y="2096"/>
                  </a:lnTo>
                  <a:lnTo>
                    <a:pt x="11365" y="1103"/>
                  </a:lnTo>
                  <a:lnTo>
                    <a:pt x="11879" y="441"/>
                  </a:lnTo>
                  <a:lnTo>
                    <a:pt x="12928" y="0"/>
                  </a:lnTo>
                  <a:lnTo>
                    <a:pt x="13626" y="411"/>
                  </a:lnTo>
                  <a:lnTo>
                    <a:pt x="18210" y="18146"/>
                  </a:lnTo>
                  <a:lnTo>
                    <a:pt x="20043" y="49338"/>
                  </a:lnTo>
                  <a:lnTo>
                    <a:pt x="12461" y="86857"/>
                  </a:lnTo>
                  <a:lnTo>
                    <a:pt x="0" y="114283"/>
                  </a:lnTo>
                  <a:lnTo>
                    <a:pt x="69" y="116111"/>
                  </a:lnTo>
                  <a:lnTo>
                    <a:pt x="820" y="117330"/>
                  </a:lnTo>
                  <a:lnTo>
                    <a:pt x="2027" y="116026"/>
                  </a:lnTo>
                  <a:lnTo>
                    <a:pt x="27063" y="69143"/>
                  </a:lnTo>
                  <a:lnTo>
                    <a:pt x="58092" y="21945"/>
                  </a:lnTo>
                  <a:lnTo>
                    <a:pt x="67327" y="12791"/>
                  </a:lnTo>
                  <a:lnTo>
                    <a:pt x="76134" y="8722"/>
                  </a:lnTo>
                  <a:lnTo>
                    <a:pt x="79753" y="8343"/>
                  </a:lnTo>
                  <a:lnTo>
                    <a:pt x="85655" y="9802"/>
                  </a:lnTo>
                  <a:lnTo>
                    <a:pt x="87511" y="11885"/>
                  </a:lnTo>
                  <a:lnTo>
                    <a:pt x="89573" y="17962"/>
                  </a:lnTo>
                  <a:lnTo>
                    <a:pt x="85828" y="42090"/>
                  </a:lnTo>
                  <a:lnTo>
                    <a:pt x="79625" y="63006"/>
                  </a:lnTo>
                  <a:lnTo>
                    <a:pt x="79963" y="64993"/>
                  </a:lnTo>
                  <a:lnTo>
                    <a:pt x="80894" y="66318"/>
                  </a:lnTo>
                  <a:lnTo>
                    <a:pt x="82221" y="67201"/>
                  </a:lnTo>
                  <a:lnTo>
                    <a:pt x="83810" y="66378"/>
                  </a:lnTo>
                  <a:lnTo>
                    <a:pt x="112666" y="24092"/>
                  </a:lnTo>
                  <a:lnTo>
                    <a:pt x="124466" y="7458"/>
                  </a:lnTo>
                  <a:lnTo>
                    <a:pt x="130222" y="2824"/>
                  </a:lnTo>
                  <a:lnTo>
                    <a:pt x="132745" y="2294"/>
                  </a:lnTo>
                  <a:lnTo>
                    <a:pt x="135132" y="2646"/>
                  </a:lnTo>
                  <a:lnTo>
                    <a:pt x="137430" y="3586"/>
                  </a:lnTo>
                  <a:lnTo>
                    <a:pt x="141864" y="12157"/>
                  </a:lnTo>
                  <a:lnTo>
                    <a:pt x="144034" y="18394"/>
                  </a:lnTo>
                  <a:lnTo>
                    <a:pt x="142777" y="61880"/>
                  </a:lnTo>
                  <a:lnTo>
                    <a:pt x="140947" y="78517"/>
                  </a:lnTo>
                  <a:lnTo>
                    <a:pt x="129324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391"/>
            <p:cNvSpPr/>
            <p:nvPr>
              <p:custDataLst>
                <p:tags r:id="rId72"/>
              </p:custDataLst>
            </p:nvPr>
          </p:nvSpPr>
          <p:spPr>
            <a:xfrm>
              <a:off x="8858780" y="4983629"/>
              <a:ext cx="114547" cy="296798"/>
            </a:xfrm>
            <a:custGeom>
              <a:avLst/>
              <a:gdLst/>
              <a:ahLst/>
              <a:cxnLst/>
              <a:rect l="0" t="0" r="0" b="0"/>
              <a:pathLst>
                <a:path w="114547" h="296798">
                  <a:moveTo>
                    <a:pt x="43920" y="70971"/>
                  </a:moveTo>
                  <a:lnTo>
                    <a:pt x="43920" y="70971"/>
                  </a:lnTo>
                  <a:lnTo>
                    <a:pt x="47290" y="74342"/>
                  </a:lnTo>
                  <a:lnTo>
                    <a:pt x="48946" y="77878"/>
                  </a:lnTo>
                  <a:lnTo>
                    <a:pt x="49387" y="79810"/>
                  </a:lnTo>
                  <a:lnTo>
                    <a:pt x="44456" y="122419"/>
                  </a:lnTo>
                  <a:lnTo>
                    <a:pt x="40263" y="167603"/>
                  </a:lnTo>
                  <a:lnTo>
                    <a:pt x="32018" y="204731"/>
                  </a:lnTo>
                  <a:lnTo>
                    <a:pt x="21343" y="242543"/>
                  </a:lnTo>
                  <a:lnTo>
                    <a:pt x="5515" y="286503"/>
                  </a:lnTo>
                  <a:lnTo>
                    <a:pt x="2157" y="295409"/>
                  </a:lnTo>
                  <a:lnTo>
                    <a:pt x="1261" y="296797"/>
                  </a:lnTo>
                  <a:lnTo>
                    <a:pt x="664" y="296310"/>
                  </a:lnTo>
                  <a:lnTo>
                    <a:pt x="0" y="292007"/>
                  </a:lnTo>
                  <a:lnTo>
                    <a:pt x="8328" y="247366"/>
                  </a:lnTo>
                  <a:lnTo>
                    <a:pt x="16107" y="215691"/>
                  </a:lnTo>
                  <a:lnTo>
                    <a:pt x="26620" y="175743"/>
                  </a:lnTo>
                  <a:lnTo>
                    <a:pt x="36465" y="130237"/>
                  </a:lnTo>
                  <a:lnTo>
                    <a:pt x="46251" y="85317"/>
                  </a:lnTo>
                  <a:lnTo>
                    <a:pt x="57656" y="48889"/>
                  </a:lnTo>
                  <a:lnTo>
                    <a:pt x="75977" y="14099"/>
                  </a:lnTo>
                  <a:lnTo>
                    <a:pt x="88068" y="497"/>
                  </a:lnTo>
                  <a:lnTo>
                    <a:pt x="91697" y="0"/>
                  </a:lnTo>
                  <a:lnTo>
                    <a:pt x="99491" y="3210"/>
                  </a:lnTo>
                  <a:lnTo>
                    <a:pt x="111812" y="23063"/>
                  </a:lnTo>
                  <a:lnTo>
                    <a:pt x="114546" y="41447"/>
                  </a:lnTo>
                  <a:lnTo>
                    <a:pt x="110238" y="71630"/>
                  </a:lnTo>
                  <a:lnTo>
                    <a:pt x="107181" y="81994"/>
                  </a:lnTo>
                  <a:lnTo>
                    <a:pt x="94378" y="101035"/>
                  </a:lnTo>
                  <a:lnTo>
                    <a:pt x="69218" y="123858"/>
                  </a:lnTo>
                  <a:lnTo>
                    <a:pt x="53047" y="133282"/>
                  </a:lnTo>
                  <a:lnTo>
                    <a:pt x="38804" y="137470"/>
                  </a:lnTo>
                  <a:lnTo>
                    <a:pt x="32749" y="136470"/>
                  </a:lnTo>
                  <a:lnTo>
                    <a:pt x="12170" y="121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392"/>
            <p:cNvSpPr/>
            <p:nvPr>
              <p:custDataLst>
                <p:tags r:id="rId73"/>
              </p:custDataLst>
            </p:nvPr>
          </p:nvSpPr>
          <p:spPr>
            <a:xfrm>
              <a:off x="9081645" y="4867613"/>
              <a:ext cx="290956" cy="228765"/>
            </a:xfrm>
            <a:custGeom>
              <a:avLst/>
              <a:gdLst/>
              <a:ahLst/>
              <a:cxnLst/>
              <a:rect l="0" t="0" r="0" b="0"/>
              <a:pathLst>
                <a:path w="290956" h="228765">
                  <a:moveTo>
                    <a:pt x="24255" y="136187"/>
                  </a:moveTo>
                  <a:lnTo>
                    <a:pt x="24255" y="136187"/>
                  </a:lnTo>
                  <a:lnTo>
                    <a:pt x="18788" y="130720"/>
                  </a:lnTo>
                  <a:lnTo>
                    <a:pt x="11839" y="129860"/>
                  </a:lnTo>
                  <a:lnTo>
                    <a:pt x="4651" y="176548"/>
                  </a:lnTo>
                  <a:lnTo>
                    <a:pt x="0" y="205230"/>
                  </a:lnTo>
                  <a:lnTo>
                    <a:pt x="2566" y="221477"/>
                  </a:lnTo>
                  <a:lnTo>
                    <a:pt x="4150" y="224796"/>
                  </a:lnTo>
                  <a:lnTo>
                    <a:pt x="5913" y="227010"/>
                  </a:lnTo>
                  <a:lnTo>
                    <a:pt x="7793" y="228486"/>
                  </a:lnTo>
                  <a:lnTo>
                    <a:pt x="9752" y="228764"/>
                  </a:lnTo>
                  <a:lnTo>
                    <a:pt x="13811" y="227191"/>
                  </a:lnTo>
                  <a:lnTo>
                    <a:pt x="33547" y="212226"/>
                  </a:lnTo>
                  <a:lnTo>
                    <a:pt x="56612" y="177521"/>
                  </a:lnTo>
                  <a:lnTo>
                    <a:pt x="79720" y="138600"/>
                  </a:lnTo>
                  <a:lnTo>
                    <a:pt x="80656" y="144786"/>
                  </a:lnTo>
                  <a:lnTo>
                    <a:pt x="79301" y="164135"/>
                  </a:lnTo>
                  <a:lnTo>
                    <a:pt x="75303" y="208793"/>
                  </a:lnTo>
                  <a:lnTo>
                    <a:pt x="76631" y="212813"/>
                  </a:lnTo>
                  <a:lnTo>
                    <a:pt x="81870" y="219162"/>
                  </a:lnTo>
                  <a:lnTo>
                    <a:pt x="85949" y="219725"/>
                  </a:lnTo>
                  <a:lnTo>
                    <a:pt x="96124" y="216589"/>
                  </a:lnTo>
                  <a:lnTo>
                    <a:pt x="105821" y="208610"/>
                  </a:lnTo>
                  <a:lnTo>
                    <a:pt x="136571" y="169295"/>
                  </a:lnTo>
                  <a:lnTo>
                    <a:pt x="154273" y="133297"/>
                  </a:lnTo>
                  <a:lnTo>
                    <a:pt x="179509" y="88921"/>
                  </a:lnTo>
                  <a:lnTo>
                    <a:pt x="201019" y="49745"/>
                  </a:lnTo>
                  <a:lnTo>
                    <a:pt x="228513" y="4391"/>
                  </a:lnTo>
                  <a:lnTo>
                    <a:pt x="228866" y="1756"/>
                  </a:lnTo>
                  <a:lnTo>
                    <a:pt x="228395" y="0"/>
                  </a:lnTo>
                  <a:lnTo>
                    <a:pt x="226671" y="240"/>
                  </a:lnTo>
                  <a:lnTo>
                    <a:pt x="220991" y="4270"/>
                  </a:lnTo>
                  <a:lnTo>
                    <a:pt x="205847" y="34269"/>
                  </a:lnTo>
                  <a:lnTo>
                    <a:pt x="192752" y="69536"/>
                  </a:lnTo>
                  <a:lnTo>
                    <a:pt x="177191" y="113695"/>
                  </a:lnTo>
                  <a:lnTo>
                    <a:pt x="168895" y="152806"/>
                  </a:lnTo>
                  <a:lnTo>
                    <a:pt x="169979" y="194184"/>
                  </a:lnTo>
                  <a:lnTo>
                    <a:pt x="171500" y="198841"/>
                  </a:lnTo>
                  <a:lnTo>
                    <a:pt x="176950" y="205896"/>
                  </a:lnTo>
                  <a:lnTo>
                    <a:pt x="181085" y="207354"/>
                  </a:lnTo>
                  <a:lnTo>
                    <a:pt x="191323" y="207093"/>
                  </a:lnTo>
                  <a:lnTo>
                    <a:pt x="205617" y="202979"/>
                  </a:lnTo>
                  <a:lnTo>
                    <a:pt x="231817" y="185129"/>
                  </a:lnTo>
                  <a:lnTo>
                    <a:pt x="242563" y="173461"/>
                  </a:lnTo>
                  <a:lnTo>
                    <a:pt x="255187" y="145771"/>
                  </a:lnTo>
                  <a:lnTo>
                    <a:pt x="258676" y="132075"/>
                  </a:lnTo>
                  <a:lnTo>
                    <a:pt x="255207" y="134595"/>
                  </a:lnTo>
                  <a:lnTo>
                    <a:pt x="248961" y="141829"/>
                  </a:lnTo>
                  <a:lnTo>
                    <a:pt x="235335" y="169469"/>
                  </a:lnTo>
                  <a:lnTo>
                    <a:pt x="224834" y="208355"/>
                  </a:lnTo>
                  <a:lnTo>
                    <a:pt x="225819" y="217181"/>
                  </a:lnTo>
                  <a:lnTo>
                    <a:pt x="230491" y="223455"/>
                  </a:lnTo>
                  <a:lnTo>
                    <a:pt x="233712" y="226116"/>
                  </a:lnTo>
                  <a:lnTo>
                    <a:pt x="237977" y="227183"/>
                  </a:lnTo>
                  <a:lnTo>
                    <a:pt x="248359" y="226489"/>
                  </a:lnTo>
                  <a:lnTo>
                    <a:pt x="266105" y="218760"/>
                  </a:lnTo>
                  <a:lnTo>
                    <a:pt x="290955" y="1933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393"/>
            <p:cNvSpPr/>
            <p:nvPr>
              <p:custDataLst>
                <p:tags r:id="rId74"/>
              </p:custDataLst>
            </p:nvPr>
          </p:nvSpPr>
          <p:spPr>
            <a:xfrm>
              <a:off x="9216541" y="4927600"/>
              <a:ext cx="238610" cy="19051"/>
            </a:xfrm>
            <a:custGeom>
              <a:avLst/>
              <a:gdLst/>
              <a:ahLst/>
              <a:cxnLst/>
              <a:rect l="0" t="0" r="0" b="0"/>
              <a:pathLst>
                <a:path w="238610" h="19051">
                  <a:moveTo>
                    <a:pt x="3659" y="19050"/>
                  </a:moveTo>
                  <a:lnTo>
                    <a:pt x="3659" y="19050"/>
                  </a:lnTo>
                  <a:lnTo>
                    <a:pt x="288" y="19050"/>
                  </a:lnTo>
                  <a:lnTo>
                    <a:pt x="0" y="18345"/>
                  </a:lnTo>
                  <a:lnTo>
                    <a:pt x="1563" y="15679"/>
                  </a:lnTo>
                  <a:lnTo>
                    <a:pt x="16521" y="10211"/>
                  </a:lnTo>
                  <a:lnTo>
                    <a:pt x="55683" y="7494"/>
                  </a:lnTo>
                  <a:lnTo>
                    <a:pt x="93338" y="4977"/>
                  </a:lnTo>
                  <a:lnTo>
                    <a:pt x="137355" y="2212"/>
                  </a:lnTo>
                  <a:lnTo>
                    <a:pt x="161935" y="1475"/>
                  </a:lnTo>
                  <a:lnTo>
                    <a:pt x="204530" y="655"/>
                  </a:lnTo>
                  <a:lnTo>
                    <a:pt x="2386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2" name="SMARTInkShape-394"/>
          <p:cNvSpPr/>
          <p:nvPr>
            <p:custDataLst>
              <p:tags r:id="rId12"/>
            </p:custDataLst>
          </p:nvPr>
        </p:nvSpPr>
        <p:spPr>
          <a:xfrm>
            <a:off x="9890113" y="4976075"/>
            <a:ext cx="460112" cy="144088"/>
          </a:xfrm>
          <a:custGeom>
            <a:avLst/>
            <a:gdLst/>
            <a:ahLst/>
            <a:cxnLst/>
            <a:rect l="0" t="0" r="0" b="0"/>
            <a:pathLst>
              <a:path w="460112" h="144088">
                <a:moveTo>
                  <a:pt x="41287" y="21375"/>
                </a:moveTo>
                <a:lnTo>
                  <a:pt x="41287" y="21375"/>
                </a:lnTo>
                <a:lnTo>
                  <a:pt x="34380" y="40834"/>
                </a:lnTo>
                <a:lnTo>
                  <a:pt x="22989" y="81114"/>
                </a:lnTo>
                <a:lnTo>
                  <a:pt x="6770" y="126669"/>
                </a:lnTo>
                <a:lnTo>
                  <a:pt x="4075" y="138728"/>
                </a:lnTo>
                <a:lnTo>
                  <a:pt x="524" y="144087"/>
                </a:lnTo>
                <a:lnTo>
                  <a:pt x="0" y="142694"/>
                </a:lnTo>
                <a:lnTo>
                  <a:pt x="3340" y="126544"/>
                </a:lnTo>
                <a:lnTo>
                  <a:pt x="20515" y="87958"/>
                </a:lnTo>
                <a:lnTo>
                  <a:pt x="40777" y="52157"/>
                </a:lnTo>
                <a:lnTo>
                  <a:pt x="62068" y="20383"/>
                </a:lnTo>
                <a:lnTo>
                  <a:pt x="77334" y="6823"/>
                </a:lnTo>
                <a:lnTo>
                  <a:pt x="91174" y="796"/>
                </a:lnTo>
                <a:lnTo>
                  <a:pt x="100619" y="0"/>
                </a:lnTo>
                <a:lnTo>
                  <a:pt x="104124" y="775"/>
                </a:lnTo>
                <a:lnTo>
                  <a:pt x="106463" y="3408"/>
                </a:lnTo>
                <a:lnTo>
                  <a:pt x="109059" y="11979"/>
                </a:lnTo>
                <a:lnTo>
                  <a:pt x="110021" y="35433"/>
                </a:lnTo>
                <a:lnTo>
                  <a:pt x="102245" y="78120"/>
                </a:lnTo>
                <a:lnTo>
                  <a:pt x="102010" y="92691"/>
                </a:lnTo>
                <a:lnTo>
                  <a:pt x="102936" y="98552"/>
                </a:lnTo>
                <a:lnTo>
                  <a:pt x="107728" y="106947"/>
                </a:lnTo>
                <a:lnTo>
                  <a:pt x="110980" y="110173"/>
                </a:lnTo>
                <a:lnTo>
                  <a:pt x="118358" y="113757"/>
                </a:lnTo>
                <a:lnTo>
                  <a:pt x="122301" y="114713"/>
                </a:lnTo>
                <a:lnTo>
                  <a:pt x="141335" y="109316"/>
                </a:lnTo>
                <a:lnTo>
                  <a:pt x="181072" y="89076"/>
                </a:lnTo>
                <a:lnTo>
                  <a:pt x="218261" y="50446"/>
                </a:lnTo>
                <a:lnTo>
                  <a:pt x="233479" y="19147"/>
                </a:lnTo>
                <a:lnTo>
                  <a:pt x="236067" y="10272"/>
                </a:lnTo>
                <a:lnTo>
                  <a:pt x="235346" y="7623"/>
                </a:lnTo>
                <a:lnTo>
                  <a:pt x="233454" y="5857"/>
                </a:lnTo>
                <a:lnTo>
                  <a:pt x="230782" y="4680"/>
                </a:lnTo>
                <a:lnTo>
                  <a:pt x="222167" y="7135"/>
                </a:lnTo>
                <a:lnTo>
                  <a:pt x="205418" y="18332"/>
                </a:lnTo>
                <a:lnTo>
                  <a:pt x="193962" y="29900"/>
                </a:lnTo>
                <a:lnTo>
                  <a:pt x="180285" y="52985"/>
                </a:lnTo>
                <a:lnTo>
                  <a:pt x="172861" y="80443"/>
                </a:lnTo>
                <a:lnTo>
                  <a:pt x="173377" y="95605"/>
                </a:lnTo>
                <a:lnTo>
                  <a:pt x="177840" y="107518"/>
                </a:lnTo>
                <a:lnTo>
                  <a:pt x="184528" y="116811"/>
                </a:lnTo>
                <a:lnTo>
                  <a:pt x="192203" y="123293"/>
                </a:lnTo>
                <a:lnTo>
                  <a:pt x="204081" y="124762"/>
                </a:lnTo>
                <a:lnTo>
                  <a:pt x="218768" y="122358"/>
                </a:lnTo>
                <a:lnTo>
                  <a:pt x="251192" y="107436"/>
                </a:lnTo>
                <a:lnTo>
                  <a:pt x="286736" y="78856"/>
                </a:lnTo>
                <a:lnTo>
                  <a:pt x="296907" y="65139"/>
                </a:lnTo>
                <a:lnTo>
                  <a:pt x="300235" y="57704"/>
                </a:lnTo>
                <a:lnTo>
                  <a:pt x="300702" y="57589"/>
                </a:lnTo>
                <a:lnTo>
                  <a:pt x="301014" y="58218"/>
                </a:lnTo>
                <a:lnTo>
                  <a:pt x="299479" y="60797"/>
                </a:lnTo>
                <a:lnTo>
                  <a:pt x="298081" y="62473"/>
                </a:lnTo>
                <a:lnTo>
                  <a:pt x="296115" y="74945"/>
                </a:lnTo>
                <a:lnTo>
                  <a:pt x="297537" y="82343"/>
                </a:lnTo>
                <a:lnTo>
                  <a:pt x="298903" y="85304"/>
                </a:lnTo>
                <a:lnTo>
                  <a:pt x="301225" y="86572"/>
                </a:lnTo>
                <a:lnTo>
                  <a:pt x="304184" y="86711"/>
                </a:lnTo>
                <a:lnTo>
                  <a:pt x="315702" y="85237"/>
                </a:lnTo>
                <a:lnTo>
                  <a:pt x="320353" y="86918"/>
                </a:lnTo>
                <a:lnTo>
                  <a:pt x="329087" y="93745"/>
                </a:lnTo>
                <a:lnTo>
                  <a:pt x="341610" y="109004"/>
                </a:lnTo>
                <a:lnTo>
                  <a:pt x="349036" y="113238"/>
                </a:lnTo>
                <a:lnTo>
                  <a:pt x="367182" y="115956"/>
                </a:lnTo>
                <a:lnTo>
                  <a:pt x="400273" y="114684"/>
                </a:lnTo>
                <a:lnTo>
                  <a:pt x="421409" y="107818"/>
                </a:lnTo>
                <a:lnTo>
                  <a:pt x="433186" y="100716"/>
                </a:lnTo>
                <a:lnTo>
                  <a:pt x="445193" y="86668"/>
                </a:lnTo>
                <a:lnTo>
                  <a:pt x="458707" y="63220"/>
                </a:lnTo>
                <a:lnTo>
                  <a:pt x="460111" y="51497"/>
                </a:lnTo>
                <a:lnTo>
                  <a:pt x="458383" y="43464"/>
                </a:lnTo>
                <a:lnTo>
                  <a:pt x="456934" y="40334"/>
                </a:lnTo>
                <a:lnTo>
                  <a:pt x="455263" y="38248"/>
                </a:lnTo>
                <a:lnTo>
                  <a:pt x="447687" y="340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6" name="SMARTInkShape-Group84"/>
          <p:cNvGrpSpPr/>
          <p:nvPr/>
        </p:nvGrpSpPr>
        <p:grpSpPr>
          <a:xfrm>
            <a:off x="3924300" y="5516575"/>
            <a:ext cx="1231901" cy="544342"/>
            <a:chOff x="3924300" y="5516575"/>
            <a:chExt cx="1231901" cy="544342"/>
          </a:xfrm>
        </p:grpSpPr>
        <p:sp>
          <p:nvSpPr>
            <p:cNvPr id="253" name="SMARTInkShape-395"/>
            <p:cNvSpPr/>
            <p:nvPr>
              <p:custDataLst>
                <p:tags r:id="rId57"/>
              </p:custDataLst>
            </p:nvPr>
          </p:nvSpPr>
          <p:spPr>
            <a:xfrm>
              <a:off x="3924300" y="5674980"/>
              <a:ext cx="126636" cy="385937"/>
            </a:xfrm>
            <a:custGeom>
              <a:avLst/>
              <a:gdLst/>
              <a:ahLst/>
              <a:cxnLst/>
              <a:rect l="0" t="0" r="0" b="0"/>
              <a:pathLst>
                <a:path w="126636" h="385937">
                  <a:moveTo>
                    <a:pt x="38100" y="147970"/>
                  </a:moveTo>
                  <a:lnTo>
                    <a:pt x="38100" y="147970"/>
                  </a:lnTo>
                  <a:lnTo>
                    <a:pt x="41758" y="188526"/>
                  </a:lnTo>
                  <a:lnTo>
                    <a:pt x="39497" y="234619"/>
                  </a:lnTo>
                  <a:lnTo>
                    <a:pt x="38721" y="267384"/>
                  </a:lnTo>
                  <a:lnTo>
                    <a:pt x="38376" y="300762"/>
                  </a:lnTo>
                  <a:lnTo>
                    <a:pt x="36300" y="345642"/>
                  </a:lnTo>
                  <a:lnTo>
                    <a:pt x="29278" y="382298"/>
                  </a:lnTo>
                  <a:lnTo>
                    <a:pt x="27985" y="385328"/>
                  </a:lnTo>
                  <a:lnTo>
                    <a:pt x="27123" y="385936"/>
                  </a:lnTo>
                  <a:lnTo>
                    <a:pt x="26549" y="384931"/>
                  </a:lnTo>
                  <a:lnTo>
                    <a:pt x="25627" y="350078"/>
                  </a:lnTo>
                  <a:lnTo>
                    <a:pt x="25500" y="316583"/>
                  </a:lnTo>
                  <a:lnTo>
                    <a:pt x="25445" y="274414"/>
                  </a:lnTo>
                  <a:lnTo>
                    <a:pt x="25429" y="251316"/>
                  </a:lnTo>
                  <a:lnTo>
                    <a:pt x="25419" y="226039"/>
                  </a:lnTo>
                  <a:lnTo>
                    <a:pt x="25413" y="199311"/>
                  </a:lnTo>
                  <a:lnTo>
                    <a:pt x="25409" y="171614"/>
                  </a:lnTo>
                  <a:lnTo>
                    <a:pt x="26817" y="144683"/>
                  </a:lnTo>
                  <a:lnTo>
                    <a:pt x="29167" y="118262"/>
                  </a:lnTo>
                  <a:lnTo>
                    <a:pt x="36247" y="71266"/>
                  </a:lnTo>
                  <a:lnTo>
                    <a:pt x="51426" y="27092"/>
                  </a:lnTo>
                  <a:lnTo>
                    <a:pt x="60721" y="10521"/>
                  </a:lnTo>
                  <a:lnTo>
                    <a:pt x="65881" y="5536"/>
                  </a:lnTo>
                  <a:lnTo>
                    <a:pt x="77258" y="0"/>
                  </a:lnTo>
                  <a:lnTo>
                    <a:pt x="83255" y="640"/>
                  </a:lnTo>
                  <a:lnTo>
                    <a:pt x="95564" y="6995"/>
                  </a:lnTo>
                  <a:lnTo>
                    <a:pt x="114393" y="32587"/>
                  </a:lnTo>
                  <a:lnTo>
                    <a:pt x="126635" y="66980"/>
                  </a:lnTo>
                  <a:lnTo>
                    <a:pt x="124721" y="91513"/>
                  </a:lnTo>
                  <a:lnTo>
                    <a:pt x="121247" y="103982"/>
                  </a:lnTo>
                  <a:lnTo>
                    <a:pt x="106099" y="127244"/>
                  </a:lnTo>
                  <a:lnTo>
                    <a:pt x="84549" y="147930"/>
                  </a:lnTo>
                  <a:lnTo>
                    <a:pt x="47472" y="169360"/>
                  </a:lnTo>
                  <a:lnTo>
                    <a:pt x="29566" y="175116"/>
                  </a:lnTo>
                  <a:lnTo>
                    <a:pt x="16433" y="175792"/>
                  </a:lnTo>
                  <a:lnTo>
                    <a:pt x="0" y="173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396"/>
            <p:cNvSpPr/>
            <p:nvPr>
              <p:custDataLst>
                <p:tags r:id="rId58"/>
              </p:custDataLst>
            </p:nvPr>
          </p:nvSpPr>
          <p:spPr>
            <a:xfrm>
              <a:off x="4091282" y="5685799"/>
              <a:ext cx="93283" cy="140298"/>
            </a:xfrm>
            <a:custGeom>
              <a:avLst/>
              <a:gdLst/>
              <a:ahLst/>
              <a:cxnLst/>
              <a:rect l="0" t="0" r="0" b="0"/>
              <a:pathLst>
                <a:path w="93283" h="140298">
                  <a:moveTo>
                    <a:pt x="61618" y="29201"/>
                  </a:moveTo>
                  <a:lnTo>
                    <a:pt x="61618" y="29201"/>
                  </a:lnTo>
                  <a:lnTo>
                    <a:pt x="43941" y="6057"/>
                  </a:lnTo>
                  <a:lnTo>
                    <a:pt x="35887" y="1275"/>
                  </a:lnTo>
                  <a:lnTo>
                    <a:pt x="31764" y="0"/>
                  </a:lnTo>
                  <a:lnTo>
                    <a:pt x="15848" y="1577"/>
                  </a:lnTo>
                  <a:lnTo>
                    <a:pt x="11349" y="5140"/>
                  </a:lnTo>
                  <a:lnTo>
                    <a:pt x="4469" y="16626"/>
                  </a:lnTo>
                  <a:lnTo>
                    <a:pt x="0" y="49072"/>
                  </a:lnTo>
                  <a:lnTo>
                    <a:pt x="2047" y="86594"/>
                  </a:lnTo>
                  <a:lnTo>
                    <a:pt x="9036" y="106214"/>
                  </a:lnTo>
                  <a:lnTo>
                    <a:pt x="19904" y="121285"/>
                  </a:lnTo>
                  <a:lnTo>
                    <a:pt x="34141" y="132685"/>
                  </a:lnTo>
                  <a:lnTo>
                    <a:pt x="51758" y="138694"/>
                  </a:lnTo>
                  <a:lnTo>
                    <a:pt x="61395" y="140297"/>
                  </a:lnTo>
                  <a:lnTo>
                    <a:pt x="69230" y="138542"/>
                  </a:lnTo>
                  <a:lnTo>
                    <a:pt x="81699" y="129067"/>
                  </a:lnTo>
                  <a:lnTo>
                    <a:pt x="93282" y="107866"/>
                  </a:lnTo>
                  <a:lnTo>
                    <a:pt x="93094" y="90034"/>
                  </a:lnTo>
                  <a:lnTo>
                    <a:pt x="81476" y="49841"/>
                  </a:lnTo>
                  <a:lnTo>
                    <a:pt x="73736" y="36493"/>
                  </a:lnTo>
                  <a:lnTo>
                    <a:pt x="61618" y="22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397"/>
            <p:cNvSpPr/>
            <p:nvPr>
              <p:custDataLst>
                <p:tags r:id="rId59"/>
              </p:custDataLst>
            </p:nvPr>
          </p:nvSpPr>
          <p:spPr>
            <a:xfrm>
              <a:off x="4205353" y="5667480"/>
              <a:ext cx="106790" cy="156620"/>
            </a:xfrm>
            <a:custGeom>
              <a:avLst/>
              <a:gdLst/>
              <a:ahLst/>
              <a:cxnLst/>
              <a:rect l="0" t="0" r="0" b="0"/>
              <a:pathLst>
                <a:path w="106790" h="156620">
                  <a:moveTo>
                    <a:pt x="55497" y="9420"/>
                  </a:moveTo>
                  <a:lnTo>
                    <a:pt x="55497" y="9420"/>
                  </a:lnTo>
                  <a:lnTo>
                    <a:pt x="22311" y="0"/>
                  </a:lnTo>
                  <a:lnTo>
                    <a:pt x="13466" y="1235"/>
                  </a:lnTo>
                  <a:lnTo>
                    <a:pt x="6713" y="6017"/>
                  </a:lnTo>
                  <a:lnTo>
                    <a:pt x="3925" y="9268"/>
                  </a:lnTo>
                  <a:lnTo>
                    <a:pt x="826" y="18524"/>
                  </a:lnTo>
                  <a:lnTo>
                    <a:pt x="0" y="23956"/>
                  </a:lnTo>
                  <a:lnTo>
                    <a:pt x="4726" y="37518"/>
                  </a:lnTo>
                  <a:lnTo>
                    <a:pt x="8949" y="45085"/>
                  </a:lnTo>
                  <a:lnTo>
                    <a:pt x="35120" y="65848"/>
                  </a:lnTo>
                  <a:lnTo>
                    <a:pt x="80478" y="91828"/>
                  </a:lnTo>
                  <a:lnTo>
                    <a:pt x="99996" y="104606"/>
                  </a:lnTo>
                  <a:lnTo>
                    <a:pt x="104918" y="110978"/>
                  </a:lnTo>
                  <a:lnTo>
                    <a:pt x="106789" y="117341"/>
                  </a:lnTo>
                  <a:lnTo>
                    <a:pt x="106625" y="123701"/>
                  </a:lnTo>
                  <a:lnTo>
                    <a:pt x="98917" y="136411"/>
                  </a:lnTo>
                  <a:lnTo>
                    <a:pt x="92910" y="142765"/>
                  </a:lnTo>
                  <a:lnTo>
                    <a:pt x="73066" y="151704"/>
                  </a:lnTo>
                  <a:lnTo>
                    <a:pt x="49194" y="156619"/>
                  </a:lnTo>
                  <a:lnTo>
                    <a:pt x="4697" y="155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398"/>
            <p:cNvSpPr/>
            <p:nvPr>
              <p:custDataLst>
                <p:tags r:id="rId60"/>
              </p:custDataLst>
            </p:nvPr>
          </p:nvSpPr>
          <p:spPr>
            <a:xfrm>
              <a:off x="4334987" y="5516575"/>
              <a:ext cx="78264" cy="305688"/>
            </a:xfrm>
            <a:custGeom>
              <a:avLst/>
              <a:gdLst/>
              <a:ahLst/>
              <a:cxnLst/>
              <a:rect l="0" t="0" r="0" b="0"/>
              <a:pathLst>
                <a:path w="78264" h="305688">
                  <a:moveTo>
                    <a:pt x="52863" y="26975"/>
                  </a:moveTo>
                  <a:lnTo>
                    <a:pt x="52863" y="26975"/>
                  </a:lnTo>
                  <a:lnTo>
                    <a:pt x="41928" y="1735"/>
                  </a:lnTo>
                  <a:lnTo>
                    <a:pt x="40634" y="270"/>
                  </a:lnTo>
                  <a:lnTo>
                    <a:pt x="39066" y="0"/>
                  </a:lnTo>
                  <a:lnTo>
                    <a:pt x="37315" y="525"/>
                  </a:lnTo>
                  <a:lnTo>
                    <a:pt x="31479" y="18119"/>
                  </a:lnTo>
                  <a:lnTo>
                    <a:pt x="21911" y="62529"/>
                  </a:lnTo>
                  <a:lnTo>
                    <a:pt x="14177" y="104160"/>
                  </a:lnTo>
                  <a:lnTo>
                    <a:pt x="6741" y="150885"/>
                  </a:lnTo>
                  <a:lnTo>
                    <a:pt x="3771" y="175198"/>
                  </a:lnTo>
                  <a:lnTo>
                    <a:pt x="0" y="221262"/>
                  </a:lnTo>
                  <a:lnTo>
                    <a:pt x="675" y="258199"/>
                  </a:lnTo>
                  <a:lnTo>
                    <a:pt x="11765" y="296647"/>
                  </a:lnTo>
                  <a:lnTo>
                    <a:pt x="19114" y="302712"/>
                  </a:lnTo>
                  <a:lnTo>
                    <a:pt x="28247" y="305344"/>
                  </a:lnTo>
                  <a:lnTo>
                    <a:pt x="38569" y="305687"/>
                  </a:lnTo>
                  <a:lnTo>
                    <a:pt x="47566" y="303094"/>
                  </a:lnTo>
                  <a:lnTo>
                    <a:pt x="78263" y="2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399"/>
            <p:cNvSpPr/>
            <p:nvPr>
              <p:custDataLst>
                <p:tags r:id="rId61"/>
              </p:custDataLst>
            </p:nvPr>
          </p:nvSpPr>
          <p:spPr>
            <a:xfrm>
              <a:off x="4286773" y="5683250"/>
              <a:ext cx="139178" cy="12701"/>
            </a:xfrm>
            <a:custGeom>
              <a:avLst/>
              <a:gdLst/>
              <a:ahLst/>
              <a:cxnLst/>
              <a:rect l="0" t="0" r="0" b="0"/>
              <a:pathLst>
                <a:path w="139178" h="12701">
                  <a:moveTo>
                    <a:pt x="12177" y="12700"/>
                  </a:moveTo>
                  <a:lnTo>
                    <a:pt x="12177" y="12700"/>
                  </a:lnTo>
                  <a:lnTo>
                    <a:pt x="0" y="12700"/>
                  </a:lnTo>
                  <a:lnTo>
                    <a:pt x="42153" y="7631"/>
                  </a:lnTo>
                  <a:lnTo>
                    <a:pt x="81894" y="2574"/>
                  </a:lnTo>
                  <a:lnTo>
                    <a:pt x="1391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400"/>
            <p:cNvSpPr/>
            <p:nvPr>
              <p:custDataLst>
                <p:tags r:id="rId62"/>
              </p:custDataLst>
            </p:nvPr>
          </p:nvSpPr>
          <p:spPr>
            <a:xfrm>
              <a:off x="4432561" y="5647930"/>
              <a:ext cx="88640" cy="139904"/>
            </a:xfrm>
            <a:custGeom>
              <a:avLst/>
              <a:gdLst/>
              <a:ahLst/>
              <a:cxnLst/>
              <a:rect l="0" t="0" r="0" b="0"/>
              <a:pathLst>
                <a:path w="88640" h="139904">
                  <a:moveTo>
                    <a:pt x="6089" y="67070"/>
                  </a:moveTo>
                  <a:lnTo>
                    <a:pt x="6089" y="67070"/>
                  </a:lnTo>
                  <a:lnTo>
                    <a:pt x="0" y="67070"/>
                  </a:lnTo>
                  <a:lnTo>
                    <a:pt x="14999" y="60589"/>
                  </a:lnTo>
                  <a:lnTo>
                    <a:pt x="41155" y="37837"/>
                  </a:lnTo>
                  <a:lnTo>
                    <a:pt x="51129" y="21484"/>
                  </a:lnTo>
                  <a:lnTo>
                    <a:pt x="55183" y="6604"/>
                  </a:lnTo>
                  <a:lnTo>
                    <a:pt x="54340" y="3476"/>
                  </a:lnTo>
                  <a:lnTo>
                    <a:pt x="52368" y="1391"/>
                  </a:lnTo>
                  <a:lnTo>
                    <a:pt x="49641" y="0"/>
                  </a:lnTo>
                  <a:lnTo>
                    <a:pt x="45708" y="485"/>
                  </a:lnTo>
                  <a:lnTo>
                    <a:pt x="35691" y="4786"/>
                  </a:lnTo>
                  <a:lnTo>
                    <a:pt x="18153" y="21882"/>
                  </a:lnTo>
                  <a:lnTo>
                    <a:pt x="6292" y="51564"/>
                  </a:lnTo>
                  <a:lnTo>
                    <a:pt x="1680" y="83799"/>
                  </a:lnTo>
                  <a:lnTo>
                    <a:pt x="7056" y="112322"/>
                  </a:lnTo>
                  <a:lnTo>
                    <a:pt x="15691" y="126223"/>
                  </a:lnTo>
                  <a:lnTo>
                    <a:pt x="20957" y="131906"/>
                  </a:lnTo>
                  <a:lnTo>
                    <a:pt x="34334" y="138220"/>
                  </a:lnTo>
                  <a:lnTo>
                    <a:pt x="41852" y="139903"/>
                  </a:lnTo>
                  <a:lnTo>
                    <a:pt x="59613" y="136128"/>
                  </a:lnTo>
                  <a:lnTo>
                    <a:pt x="88639" y="124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401"/>
            <p:cNvSpPr/>
            <p:nvPr>
              <p:custDataLst>
                <p:tags r:id="rId63"/>
              </p:custDataLst>
            </p:nvPr>
          </p:nvSpPr>
          <p:spPr>
            <a:xfrm>
              <a:off x="4546600" y="5658733"/>
              <a:ext cx="82551" cy="129109"/>
            </a:xfrm>
            <a:custGeom>
              <a:avLst/>
              <a:gdLst/>
              <a:ahLst/>
              <a:cxnLst/>
              <a:rect l="0" t="0" r="0" b="0"/>
              <a:pathLst>
                <a:path w="82551" h="129109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2749"/>
                  </a:lnTo>
                  <a:lnTo>
                    <a:pt x="20970" y="22255"/>
                  </a:lnTo>
                  <a:lnTo>
                    <a:pt x="41066" y="62797"/>
                  </a:lnTo>
                  <a:lnTo>
                    <a:pt x="45768" y="83158"/>
                  </a:lnTo>
                  <a:lnTo>
                    <a:pt x="44448" y="109077"/>
                  </a:lnTo>
                  <a:lnTo>
                    <a:pt x="41392" y="121131"/>
                  </a:lnTo>
                  <a:lnTo>
                    <a:pt x="38884" y="124910"/>
                  </a:lnTo>
                  <a:lnTo>
                    <a:pt x="35801" y="127429"/>
                  </a:lnTo>
                  <a:lnTo>
                    <a:pt x="32333" y="129108"/>
                  </a:lnTo>
                  <a:lnTo>
                    <a:pt x="29317" y="128817"/>
                  </a:lnTo>
                  <a:lnTo>
                    <a:pt x="26600" y="127211"/>
                  </a:lnTo>
                  <a:lnTo>
                    <a:pt x="24083" y="124730"/>
                  </a:lnTo>
                  <a:lnTo>
                    <a:pt x="21287" y="114447"/>
                  </a:lnTo>
                  <a:lnTo>
                    <a:pt x="19491" y="84849"/>
                  </a:lnTo>
                  <a:lnTo>
                    <a:pt x="25923" y="56818"/>
                  </a:lnTo>
                  <a:lnTo>
                    <a:pt x="36686" y="40284"/>
                  </a:lnTo>
                  <a:lnTo>
                    <a:pt x="58612" y="20958"/>
                  </a:lnTo>
                  <a:lnTo>
                    <a:pt x="825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402"/>
            <p:cNvSpPr/>
            <p:nvPr>
              <p:custDataLst>
                <p:tags r:id="rId64"/>
              </p:custDataLst>
            </p:nvPr>
          </p:nvSpPr>
          <p:spPr>
            <a:xfrm>
              <a:off x="4705350" y="5676900"/>
              <a:ext cx="12701" cy="114301"/>
            </a:xfrm>
            <a:custGeom>
              <a:avLst/>
              <a:gdLst/>
              <a:ahLst/>
              <a:cxnLst/>
              <a:rect l="0" t="0" r="0" b="0"/>
              <a:pathLst>
                <a:path w="12701" h="114301">
                  <a:moveTo>
                    <a:pt x="0" y="0"/>
                  </a:moveTo>
                  <a:lnTo>
                    <a:pt x="0" y="0"/>
                  </a:lnTo>
                  <a:lnTo>
                    <a:pt x="0" y="38724"/>
                  </a:lnTo>
                  <a:lnTo>
                    <a:pt x="5069" y="78152"/>
                  </a:lnTo>
                  <a:lnTo>
                    <a:pt x="127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403"/>
            <p:cNvSpPr/>
            <p:nvPr>
              <p:custDataLst>
                <p:tags r:id="rId65"/>
              </p:custDataLst>
            </p:nvPr>
          </p:nvSpPr>
          <p:spPr>
            <a:xfrm>
              <a:off x="4724400" y="55816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404"/>
            <p:cNvSpPr/>
            <p:nvPr>
              <p:custDataLst>
                <p:tags r:id="rId66"/>
              </p:custDataLst>
            </p:nvPr>
          </p:nvSpPr>
          <p:spPr>
            <a:xfrm>
              <a:off x="4760790" y="5651500"/>
              <a:ext cx="93428" cy="128039"/>
            </a:xfrm>
            <a:custGeom>
              <a:avLst/>
              <a:gdLst/>
              <a:ahLst/>
              <a:cxnLst/>
              <a:rect l="0" t="0" r="0" b="0"/>
              <a:pathLst>
                <a:path w="93428" h="128039">
                  <a:moveTo>
                    <a:pt x="46160" y="0"/>
                  </a:moveTo>
                  <a:lnTo>
                    <a:pt x="46160" y="0"/>
                  </a:lnTo>
                  <a:lnTo>
                    <a:pt x="13266" y="29249"/>
                  </a:lnTo>
                  <a:lnTo>
                    <a:pt x="0" y="69773"/>
                  </a:lnTo>
                  <a:lnTo>
                    <a:pt x="105" y="93345"/>
                  </a:lnTo>
                  <a:lnTo>
                    <a:pt x="6641" y="107104"/>
                  </a:lnTo>
                  <a:lnTo>
                    <a:pt x="11348" y="113736"/>
                  </a:lnTo>
                  <a:lnTo>
                    <a:pt x="25984" y="122986"/>
                  </a:lnTo>
                  <a:lnTo>
                    <a:pt x="44248" y="128038"/>
                  </a:lnTo>
                  <a:lnTo>
                    <a:pt x="64125" y="127932"/>
                  </a:lnTo>
                  <a:lnTo>
                    <a:pt x="79074" y="121770"/>
                  </a:lnTo>
                  <a:lnTo>
                    <a:pt x="85036" y="117163"/>
                  </a:lnTo>
                  <a:lnTo>
                    <a:pt x="91660" y="106400"/>
                  </a:lnTo>
                  <a:lnTo>
                    <a:pt x="93427" y="100567"/>
                  </a:lnTo>
                  <a:lnTo>
                    <a:pt x="91627" y="86559"/>
                  </a:lnTo>
                  <a:lnTo>
                    <a:pt x="89171" y="78873"/>
                  </a:lnTo>
                  <a:lnTo>
                    <a:pt x="78917" y="64688"/>
                  </a:lnTo>
                  <a:lnTo>
                    <a:pt x="37994" y="19227"/>
                  </a:lnTo>
                  <a:lnTo>
                    <a:pt x="3346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405"/>
            <p:cNvSpPr/>
            <p:nvPr>
              <p:custDataLst>
                <p:tags r:id="rId67"/>
              </p:custDataLst>
            </p:nvPr>
          </p:nvSpPr>
          <p:spPr>
            <a:xfrm>
              <a:off x="4813300" y="5638800"/>
              <a:ext cx="139701" cy="129754"/>
            </a:xfrm>
            <a:custGeom>
              <a:avLst/>
              <a:gdLst/>
              <a:ahLst/>
              <a:cxnLst/>
              <a:rect l="0" t="0" r="0" b="0"/>
              <a:pathLst>
                <a:path w="139701" h="129754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1411" y="1986"/>
                  </a:lnTo>
                  <a:lnTo>
                    <a:pt x="6742" y="883"/>
                  </a:lnTo>
                  <a:lnTo>
                    <a:pt x="21048" y="3632"/>
                  </a:lnTo>
                  <a:lnTo>
                    <a:pt x="42063" y="15658"/>
                  </a:lnTo>
                  <a:lnTo>
                    <a:pt x="73742" y="48823"/>
                  </a:lnTo>
                  <a:lnTo>
                    <a:pt x="92405" y="78985"/>
                  </a:lnTo>
                  <a:lnTo>
                    <a:pt x="98170" y="108148"/>
                  </a:lnTo>
                  <a:lnTo>
                    <a:pt x="97018" y="121208"/>
                  </a:lnTo>
                  <a:lnTo>
                    <a:pt x="95018" y="125255"/>
                  </a:lnTo>
                  <a:lnTo>
                    <a:pt x="92273" y="127953"/>
                  </a:lnTo>
                  <a:lnTo>
                    <a:pt x="89032" y="129753"/>
                  </a:lnTo>
                  <a:lnTo>
                    <a:pt x="85460" y="129540"/>
                  </a:lnTo>
                  <a:lnTo>
                    <a:pt x="77729" y="125542"/>
                  </a:lnTo>
                  <a:lnTo>
                    <a:pt x="75102" y="121089"/>
                  </a:lnTo>
                  <a:lnTo>
                    <a:pt x="71406" y="100633"/>
                  </a:lnTo>
                  <a:lnTo>
                    <a:pt x="71722" y="71837"/>
                  </a:lnTo>
                  <a:lnTo>
                    <a:pt x="76797" y="48861"/>
                  </a:lnTo>
                  <a:lnTo>
                    <a:pt x="87519" y="30182"/>
                  </a:lnTo>
                  <a:lnTo>
                    <a:pt x="102398" y="16237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406"/>
            <p:cNvSpPr/>
            <p:nvPr>
              <p:custDataLst>
                <p:tags r:id="rId68"/>
              </p:custDataLst>
            </p:nvPr>
          </p:nvSpPr>
          <p:spPr>
            <a:xfrm>
              <a:off x="5118100" y="5639683"/>
              <a:ext cx="25401" cy="5468"/>
            </a:xfrm>
            <a:custGeom>
              <a:avLst/>
              <a:gdLst/>
              <a:ahLst/>
              <a:cxnLst/>
              <a:rect l="0" t="0" r="0" b="0"/>
              <a:pathLst>
                <a:path w="25401" h="546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7" y="441"/>
                  </a:lnTo>
                  <a:lnTo>
                    <a:pt x="8838" y="0"/>
                  </a:lnTo>
                  <a:lnTo>
                    <a:pt x="2540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407"/>
            <p:cNvSpPr/>
            <p:nvPr>
              <p:custDataLst>
                <p:tags r:id="rId69"/>
              </p:custDataLst>
            </p:nvPr>
          </p:nvSpPr>
          <p:spPr>
            <a:xfrm>
              <a:off x="5156200" y="58039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5" name="SMARTInkShape-Group85"/>
          <p:cNvGrpSpPr/>
          <p:nvPr/>
        </p:nvGrpSpPr>
        <p:grpSpPr>
          <a:xfrm>
            <a:off x="6029129" y="5533829"/>
            <a:ext cx="2688503" cy="475599"/>
            <a:chOff x="6029129" y="5533829"/>
            <a:chExt cx="2688503" cy="475599"/>
          </a:xfrm>
        </p:grpSpPr>
        <p:sp>
          <p:nvSpPr>
            <p:cNvPr id="267" name="SMARTInkShape-408"/>
            <p:cNvSpPr/>
            <p:nvPr>
              <p:custDataLst>
                <p:tags r:id="rId39"/>
              </p:custDataLst>
            </p:nvPr>
          </p:nvSpPr>
          <p:spPr>
            <a:xfrm>
              <a:off x="6120303" y="5533829"/>
              <a:ext cx="121748" cy="422472"/>
            </a:xfrm>
            <a:custGeom>
              <a:avLst/>
              <a:gdLst/>
              <a:ahLst/>
              <a:cxnLst/>
              <a:rect l="0" t="0" r="0" b="0"/>
              <a:pathLst>
                <a:path w="121748" h="422472">
                  <a:moveTo>
                    <a:pt x="121747" y="3371"/>
                  </a:moveTo>
                  <a:lnTo>
                    <a:pt x="121747" y="3371"/>
                  </a:lnTo>
                  <a:lnTo>
                    <a:pt x="115005" y="0"/>
                  </a:lnTo>
                  <a:lnTo>
                    <a:pt x="97328" y="1274"/>
                  </a:lnTo>
                  <a:lnTo>
                    <a:pt x="77588" y="6120"/>
                  </a:lnTo>
                  <a:lnTo>
                    <a:pt x="54962" y="18767"/>
                  </a:lnTo>
                  <a:lnTo>
                    <a:pt x="33755" y="46033"/>
                  </a:lnTo>
                  <a:lnTo>
                    <a:pt x="14066" y="87664"/>
                  </a:lnTo>
                  <a:lnTo>
                    <a:pt x="4980" y="119386"/>
                  </a:lnTo>
                  <a:lnTo>
                    <a:pt x="0" y="153006"/>
                  </a:lnTo>
                  <a:lnTo>
                    <a:pt x="139" y="189114"/>
                  </a:lnTo>
                  <a:lnTo>
                    <a:pt x="4434" y="226329"/>
                  </a:lnTo>
                  <a:lnTo>
                    <a:pt x="10341" y="262625"/>
                  </a:lnTo>
                  <a:lnTo>
                    <a:pt x="17634" y="310120"/>
                  </a:lnTo>
                  <a:lnTo>
                    <a:pt x="23557" y="350611"/>
                  </a:lnTo>
                  <a:lnTo>
                    <a:pt x="24215" y="384559"/>
                  </a:lnTo>
                  <a:lnTo>
                    <a:pt x="13797" y="422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409"/>
            <p:cNvSpPr/>
            <p:nvPr>
              <p:custDataLst>
                <p:tags r:id="rId40"/>
              </p:custDataLst>
            </p:nvPr>
          </p:nvSpPr>
          <p:spPr>
            <a:xfrm>
              <a:off x="6029129" y="5759450"/>
              <a:ext cx="206572" cy="57151"/>
            </a:xfrm>
            <a:custGeom>
              <a:avLst/>
              <a:gdLst/>
              <a:ahLst/>
              <a:cxnLst/>
              <a:rect l="0" t="0" r="0" b="0"/>
              <a:pathLst>
                <a:path w="206572" h="57151">
                  <a:moveTo>
                    <a:pt x="3371" y="57150"/>
                  </a:moveTo>
                  <a:lnTo>
                    <a:pt x="3371" y="57150"/>
                  </a:lnTo>
                  <a:lnTo>
                    <a:pt x="0" y="50408"/>
                  </a:lnTo>
                  <a:lnTo>
                    <a:pt x="418" y="47010"/>
                  </a:lnTo>
                  <a:lnTo>
                    <a:pt x="4646" y="39474"/>
                  </a:lnTo>
                  <a:lnTo>
                    <a:pt x="14959" y="30668"/>
                  </a:lnTo>
                  <a:lnTo>
                    <a:pt x="43342" y="21371"/>
                  </a:lnTo>
                  <a:lnTo>
                    <a:pt x="80517" y="14877"/>
                  </a:lnTo>
                  <a:lnTo>
                    <a:pt x="122106" y="9190"/>
                  </a:lnTo>
                  <a:lnTo>
                    <a:pt x="160848" y="6486"/>
                  </a:lnTo>
                  <a:lnTo>
                    <a:pt x="206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410"/>
            <p:cNvSpPr/>
            <p:nvPr>
              <p:custDataLst>
                <p:tags r:id="rId41"/>
              </p:custDataLst>
            </p:nvPr>
          </p:nvSpPr>
          <p:spPr>
            <a:xfrm>
              <a:off x="6290182" y="5540011"/>
              <a:ext cx="146954" cy="371840"/>
            </a:xfrm>
            <a:custGeom>
              <a:avLst/>
              <a:gdLst/>
              <a:ahLst/>
              <a:cxnLst/>
              <a:rect l="0" t="0" r="0" b="0"/>
              <a:pathLst>
                <a:path w="146954" h="371840">
                  <a:moveTo>
                    <a:pt x="136018" y="35289"/>
                  </a:moveTo>
                  <a:lnTo>
                    <a:pt x="136018" y="35289"/>
                  </a:lnTo>
                  <a:lnTo>
                    <a:pt x="146069" y="11422"/>
                  </a:lnTo>
                  <a:lnTo>
                    <a:pt x="146953" y="6678"/>
                  </a:lnTo>
                  <a:lnTo>
                    <a:pt x="146130" y="3515"/>
                  </a:lnTo>
                  <a:lnTo>
                    <a:pt x="144171" y="1407"/>
                  </a:lnTo>
                  <a:lnTo>
                    <a:pt x="141452" y="0"/>
                  </a:lnTo>
                  <a:lnTo>
                    <a:pt x="137524" y="1180"/>
                  </a:lnTo>
                  <a:lnTo>
                    <a:pt x="127515" y="8134"/>
                  </a:lnTo>
                  <a:lnTo>
                    <a:pt x="103239" y="40806"/>
                  </a:lnTo>
                  <a:lnTo>
                    <a:pt x="78175" y="72313"/>
                  </a:lnTo>
                  <a:lnTo>
                    <a:pt x="50338" y="108894"/>
                  </a:lnTo>
                  <a:lnTo>
                    <a:pt x="26206" y="151023"/>
                  </a:lnTo>
                  <a:lnTo>
                    <a:pt x="9366" y="191853"/>
                  </a:lnTo>
                  <a:lnTo>
                    <a:pt x="0" y="230462"/>
                  </a:lnTo>
                  <a:lnTo>
                    <a:pt x="542" y="266436"/>
                  </a:lnTo>
                  <a:lnTo>
                    <a:pt x="15521" y="311681"/>
                  </a:lnTo>
                  <a:lnTo>
                    <a:pt x="44577" y="345156"/>
                  </a:lnTo>
                  <a:lnTo>
                    <a:pt x="79997" y="366206"/>
                  </a:lnTo>
                  <a:lnTo>
                    <a:pt x="102889" y="370982"/>
                  </a:lnTo>
                  <a:lnTo>
                    <a:pt x="136018" y="371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411"/>
            <p:cNvSpPr/>
            <p:nvPr>
              <p:custDataLst>
                <p:tags r:id="rId42"/>
              </p:custDataLst>
            </p:nvPr>
          </p:nvSpPr>
          <p:spPr>
            <a:xfrm>
              <a:off x="6489700" y="5698034"/>
              <a:ext cx="157801" cy="311394"/>
            </a:xfrm>
            <a:custGeom>
              <a:avLst/>
              <a:gdLst/>
              <a:ahLst/>
              <a:cxnLst/>
              <a:rect l="0" t="0" r="0" b="0"/>
              <a:pathLst>
                <a:path w="157801" h="311394">
                  <a:moveTo>
                    <a:pt x="57150" y="93166"/>
                  </a:moveTo>
                  <a:lnTo>
                    <a:pt x="57150" y="93166"/>
                  </a:lnTo>
                  <a:lnTo>
                    <a:pt x="55268" y="105718"/>
                  </a:lnTo>
                  <a:lnTo>
                    <a:pt x="51682" y="144721"/>
                  </a:lnTo>
                  <a:lnTo>
                    <a:pt x="51061" y="185661"/>
                  </a:lnTo>
                  <a:lnTo>
                    <a:pt x="54249" y="229071"/>
                  </a:lnTo>
                  <a:lnTo>
                    <a:pt x="56290" y="269842"/>
                  </a:lnTo>
                  <a:lnTo>
                    <a:pt x="57099" y="311393"/>
                  </a:lnTo>
                  <a:lnTo>
                    <a:pt x="57117" y="311322"/>
                  </a:lnTo>
                  <a:lnTo>
                    <a:pt x="56429" y="307247"/>
                  </a:lnTo>
                  <a:lnTo>
                    <a:pt x="48309" y="263731"/>
                  </a:lnTo>
                  <a:lnTo>
                    <a:pt x="46165" y="231297"/>
                  </a:lnTo>
                  <a:lnTo>
                    <a:pt x="45917" y="191952"/>
                  </a:lnTo>
                  <a:lnTo>
                    <a:pt x="48159" y="146243"/>
                  </a:lnTo>
                  <a:lnTo>
                    <a:pt x="51508" y="105232"/>
                  </a:lnTo>
                  <a:lnTo>
                    <a:pt x="55348" y="70306"/>
                  </a:lnTo>
                  <a:lnTo>
                    <a:pt x="63562" y="24785"/>
                  </a:lnTo>
                  <a:lnTo>
                    <a:pt x="68466" y="12679"/>
                  </a:lnTo>
                  <a:lnTo>
                    <a:pt x="75350" y="4947"/>
                  </a:lnTo>
                  <a:lnTo>
                    <a:pt x="86875" y="1041"/>
                  </a:lnTo>
                  <a:lnTo>
                    <a:pt x="93900" y="0"/>
                  </a:lnTo>
                  <a:lnTo>
                    <a:pt x="111113" y="6368"/>
                  </a:lnTo>
                  <a:lnTo>
                    <a:pt x="129111" y="19311"/>
                  </a:lnTo>
                  <a:lnTo>
                    <a:pt x="149733" y="46432"/>
                  </a:lnTo>
                  <a:lnTo>
                    <a:pt x="157800" y="66516"/>
                  </a:lnTo>
                  <a:lnTo>
                    <a:pt x="156211" y="87201"/>
                  </a:lnTo>
                  <a:lnTo>
                    <a:pt x="147038" y="107448"/>
                  </a:lnTo>
                  <a:lnTo>
                    <a:pt x="131202" y="125854"/>
                  </a:lnTo>
                  <a:lnTo>
                    <a:pt x="99082" y="145341"/>
                  </a:lnTo>
                  <a:lnTo>
                    <a:pt x="59383" y="160053"/>
                  </a:lnTo>
                  <a:lnTo>
                    <a:pt x="26453" y="163235"/>
                  </a:lnTo>
                  <a:lnTo>
                    <a:pt x="0" y="156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412"/>
            <p:cNvSpPr/>
            <p:nvPr>
              <p:custDataLst>
                <p:tags r:id="rId43"/>
              </p:custDataLst>
            </p:nvPr>
          </p:nvSpPr>
          <p:spPr>
            <a:xfrm>
              <a:off x="6795022" y="5543550"/>
              <a:ext cx="12179" cy="387351"/>
            </a:xfrm>
            <a:custGeom>
              <a:avLst/>
              <a:gdLst/>
              <a:ahLst/>
              <a:cxnLst/>
              <a:rect l="0" t="0" r="0" b="0"/>
              <a:pathLst>
                <a:path w="12179" h="387351">
                  <a:moveTo>
                    <a:pt x="12178" y="0"/>
                  </a:moveTo>
                  <a:lnTo>
                    <a:pt x="12178" y="0"/>
                  </a:lnTo>
                  <a:lnTo>
                    <a:pt x="8415" y="42063"/>
                  </a:lnTo>
                  <a:lnTo>
                    <a:pt x="3450" y="76550"/>
                  </a:lnTo>
                  <a:lnTo>
                    <a:pt x="1243" y="120100"/>
                  </a:lnTo>
                  <a:lnTo>
                    <a:pt x="262" y="167677"/>
                  </a:lnTo>
                  <a:lnTo>
                    <a:pt x="0" y="192218"/>
                  </a:lnTo>
                  <a:lnTo>
                    <a:pt x="1238" y="216340"/>
                  </a:lnTo>
                  <a:lnTo>
                    <a:pt x="6374" y="263838"/>
                  </a:lnTo>
                  <a:lnTo>
                    <a:pt x="9598" y="303292"/>
                  </a:lnTo>
                  <a:lnTo>
                    <a:pt x="11414" y="347627"/>
                  </a:lnTo>
                  <a:lnTo>
                    <a:pt x="12178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413"/>
            <p:cNvSpPr/>
            <p:nvPr>
              <p:custDataLst>
                <p:tags r:id="rId44"/>
              </p:custDataLst>
            </p:nvPr>
          </p:nvSpPr>
          <p:spPr>
            <a:xfrm>
              <a:off x="6904475" y="5563385"/>
              <a:ext cx="99576" cy="344611"/>
            </a:xfrm>
            <a:custGeom>
              <a:avLst/>
              <a:gdLst/>
              <a:ahLst/>
              <a:cxnLst/>
              <a:rect l="0" t="0" r="0" b="0"/>
              <a:pathLst>
                <a:path w="99576" h="344611">
                  <a:moveTo>
                    <a:pt x="67825" y="18265"/>
                  </a:moveTo>
                  <a:lnTo>
                    <a:pt x="67825" y="18265"/>
                  </a:lnTo>
                  <a:lnTo>
                    <a:pt x="71195" y="8152"/>
                  </a:lnTo>
                  <a:lnTo>
                    <a:pt x="71483" y="5173"/>
                  </a:lnTo>
                  <a:lnTo>
                    <a:pt x="70969" y="3187"/>
                  </a:lnTo>
                  <a:lnTo>
                    <a:pt x="69920" y="1863"/>
                  </a:lnTo>
                  <a:lnTo>
                    <a:pt x="66875" y="392"/>
                  </a:lnTo>
                  <a:lnTo>
                    <a:pt x="65075" y="0"/>
                  </a:lnTo>
                  <a:lnTo>
                    <a:pt x="55799" y="2819"/>
                  </a:lnTo>
                  <a:lnTo>
                    <a:pt x="31715" y="23001"/>
                  </a:lnTo>
                  <a:lnTo>
                    <a:pt x="9801" y="53410"/>
                  </a:lnTo>
                  <a:lnTo>
                    <a:pt x="8640" y="64224"/>
                  </a:lnTo>
                  <a:lnTo>
                    <a:pt x="11182" y="76086"/>
                  </a:lnTo>
                  <a:lnTo>
                    <a:pt x="17015" y="88413"/>
                  </a:lnTo>
                  <a:lnTo>
                    <a:pt x="54085" y="131891"/>
                  </a:lnTo>
                  <a:lnTo>
                    <a:pt x="63439" y="155570"/>
                  </a:lnTo>
                  <a:lnTo>
                    <a:pt x="65876" y="169600"/>
                  </a:lnTo>
                  <a:lnTo>
                    <a:pt x="61314" y="182892"/>
                  </a:lnTo>
                  <a:lnTo>
                    <a:pt x="52231" y="195149"/>
                  </a:lnTo>
                  <a:lnTo>
                    <a:pt x="41139" y="205300"/>
                  </a:lnTo>
                  <a:lnTo>
                    <a:pt x="29153" y="210753"/>
                  </a:lnTo>
                  <a:lnTo>
                    <a:pt x="10954" y="214253"/>
                  </a:lnTo>
                  <a:lnTo>
                    <a:pt x="9450" y="213130"/>
                  </a:lnTo>
                  <a:lnTo>
                    <a:pt x="9153" y="210969"/>
                  </a:lnTo>
                  <a:lnTo>
                    <a:pt x="10704" y="205511"/>
                  </a:lnTo>
                  <a:lnTo>
                    <a:pt x="13745" y="200733"/>
                  </a:lnTo>
                  <a:lnTo>
                    <a:pt x="22794" y="194078"/>
                  </a:lnTo>
                  <a:lnTo>
                    <a:pt x="37784" y="191007"/>
                  </a:lnTo>
                  <a:lnTo>
                    <a:pt x="52260" y="193469"/>
                  </a:lnTo>
                  <a:lnTo>
                    <a:pt x="56037" y="196451"/>
                  </a:lnTo>
                  <a:lnTo>
                    <a:pt x="62116" y="205409"/>
                  </a:lnTo>
                  <a:lnTo>
                    <a:pt x="63406" y="216445"/>
                  </a:lnTo>
                  <a:lnTo>
                    <a:pt x="60922" y="229112"/>
                  </a:lnTo>
                  <a:lnTo>
                    <a:pt x="50179" y="252110"/>
                  </a:lnTo>
                  <a:lnTo>
                    <a:pt x="12302" y="296917"/>
                  </a:lnTo>
                  <a:lnTo>
                    <a:pt x="2534" y="315788"/>
                  </a:lnTo>
                  <a:lnTo>
                    <a:pt x="0" y="325945"/>
                  </a:lnTo>
                  <a:lnTo>
                    <a:pt x="757" y="333282"/>
                  </a:lnTo>
                  <a:lnTo>
                    <a:pt x="1946" y="336226"/>
                  </a:lnTo>
                  <a:lnTo>
                    <a:pt x="12675" y="341379"/>
                  </a:lnTo>
                  <a:lnTo>
                    <a:pt x="29203" y="344610"/>
                  </a:lnTo>
                  <a:lnTo>
                    <a:pt x="58341" y="341757"/>
                  </a:lnTo>
                  <a:lnTo>
                    <a:pt x="99575" y="329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414"/>
            <p:cNvSpPr/>
            <p:nvPr>
              <p:custDataLst>
                <p:tags r:id="rId45"/>
              </p:custDataLst>
            </p:nvPr>
          </p:nvSpPr>
          <p:spPr>
            <a:xfrm>
              <a:off x="7054850" y="5628792"/>
              <a:ext cx="127001" cy="238609"/>
            </a:xfrm>
            <a:custGeom>
              <a:avLst/>
              <a:gdLst/>
              <a:ahLst/>
              <a:cxnLst/>
              <a:rect l="0" t="0" r="0" b="0"/>
              <a:pathLst>
                <a:path w="127001" h="2386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1881" y="10252"/>
                  </a:lnTo>
                  <a:lnTo>
                    <a:pt x="12551" y="36656"/>
                  </a:lnTo>
                  <a:lnTo>
                    <a:pt x="33587" y="77641"/>
                  </a:lnTo>
                  <a:lnTo>
                    <a:pt x="50205" y="109212"/>
                  </a:lnTo>
                  <a:lnTo>
                    <a:pt x="69351" y="142058"/>
                  </a:lnTo>
                  <a:lnTo>
                    <a:pt x="93221" y="185540"/>
                  </a:lnTo>
                  <a:lnTo>
                    <a:pt x="120962" y="230552"/>
                  </a:lnTo>
                  <a:lnTo>
                    <a:pt x="127000" y="238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415"/>
            <p:cNvSpPr/>
            <p:nvPr>
              <p:custDataLst>
                <p:tags r:id="rId46"/>
              </p:custDataLst>
            </p:nvPr>
          </p:nvSpPr>
          <p:spPr>
            <a:xfrm>
              <a:off x="7059358" y="5641779"/>
              <a:ext cx="154243" cy="212922"/>
            </a:xfrm>
            <a:custGeom>
              <a:avLst/>
              <a:gdLst/>
              <a:ahLst/>
              <a:cxnLst/>
              <a:rect l="0" t="0" r="0" b="0"/>
              <a:pathLst>
                <a:path w="154243" h="212922">
                  <a:moveTo>
                    <a:pt x="154242" y="3371"/>
                  </a:moveTo>
                  <a:lnTo>
                    <a:pt x="154242" y="3371"/>
                  </a:lnTo>
                  <a:lnTo>
                    <a:pt x="147500" y="0"/>
                  </a:lnTo>
                  <a:lnTo>
                    <a:pt x="140427" y="227"/>
                  </a:lnTo>
                  <a:lnTo>
                    <a:pt x="136566" y="1275"/>
                  </a:lnTo>
                  <a:lnTo>
                    <a:pt x="121018" y="16234"/>
                  </a:lnTo>
                  <a:lnTo>
                    <a:pt x="91026" y="61781"/>
                  </a:lnTo>
                  <a:lnTo>
                    <a:pt x="63465" y="103149"/>
                  </a:lnTo>
                  <a:lnTo>
                    <a:pt x="41268" y="141825"/>
                  </a:lnTo>
                  <a:lnTo>
                    <a:pt x="16685" y="183094"/>
                  </a:lnTo>
                  <a:lnTo>
                    <a:pt x="138" y="207844"/>
                  </a:lnTo>
                  <a:lnTo>
                    <a:pt x="0" y="209536"/>
                  </a:lnTo>
                  <a:lnTo>
                    <a:pt x="1842" y="212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416"/>
            <p:cNvSpPr/>
            <p:nvPr>
              <p:custDataLst>
                <p:tags r:id="rId47"/>
              </p:custDataLst>
            </p:nvPr>
          </p:nvSpPr>
          <p:spPr>
            <a:xfrm>
              <a:off x="7222641" y="5791200"/>
              <a:ext cx="16360" cy="107951"/>
            </a:xfrm>
            <a:custGeom>
              <a:avLst/>
              <a:gdLst/>
              <a:ahLst/>
              <a:cxnLst/>
              <a:rect l="0" t="0" r="0" b="0"/>
              <a:pathLst>
                <a:path w="16360" h="10795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5775"/>
                  </a:lnTo>
                  <a:lnTo>
                    <a:pt x="7146" y="45779"/>
                  </a:lnTo>
                  <a:lnTo>
                    <a:pt x="13629" y="68362"/>
                  </a:lnTo>
                  <a:lnTo>
                    <a:pt x="16359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417"/>
            <p:cNvSpPr/>
            <p:nvPr>
              <p:custDataLst>
                <p:tags r:id="rId48"/>
              </p:custDataLst>
            </p:nvPr>
          </p:nvSpPr>
          <p:spPr>
            <a:xfrm>
              <a:off x="7283450" y="5861050"/>
              <a:ext cx="57151" cy="25401"/>
            </a:xfrm>
            <a:custGeom>
              <a:avLst/>
              <a:gdLst/>
              <a:ahLst/>
              <a:cxnLst/>
              <a:rect l="0" t="0" r="0" b="0"/>
              <a:pathLst>
                <a:path w="57151" h="25401">
                  <a:moveTo>
                    <a:pt x="57150" y="0"/>
                  </a:moveTo>
                  <a:lnTo>
                    <a:pt x="57150" y="0"/>
                  </a:lnTo>
                  <a:lnTo>
                    <a:pt x="10058" y="22063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418"/>
            <p:cNvSpPr/>
            <p:nvPr>
              <p:custDataLst>
                <p:tags r:id="rId49"/>
              </p:custDataLst>
            </p:nvPr>
          </p:nvSpPr>
          <p:spPr>
            <a:xfrm>
              <a:off x="7410450" y="586740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6350"/>
                  </a:moveTo>
                  <a:lnTo>
                    <a:pt x="0" y="6350"/>
                  </a:lnTo>
                  <a:lnTo>
                    <a:pt x="16620" y="1986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419"/>
            <p:cNvSpPr/>
            <p:nvPr>
              <p:custDataLst>
                <p:tags r:id="rId50"/>
              </p:custDataLst>
            </p:nvPr>
          </p:nvSpPr>
          <p:spPr>
            <a:xfrm>
              <a:off x="7600950" y="5854700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0" y="0"/>
                  </a:lnTo>
                  <a:lnTo>
                    <a:pt x="44152" y="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420"/>
            <p:cNvSpPr/>
            <p:nvPr>
              <p:custDataLst>
                <p:tags r:id="rId51"/>
              </p:custDataLst>
            </p:nvPr>
          </p:nvSpPr>
          <p:spPr>
            <a:xfrm>
              <a:off x="7848600" y="5835650"/>
              <a:ext cx="31751" cy="50801"/>
            </a:xfrm>
            <a:custGeom>
              <a:avLst/>
              <a:gdLst/>
              <a:ahLst/>
              <a:cxnLst/>
              <a:rect l="0" t="0" r="0" b="0"/>
              <a:pathLst>
                <a:path w="31751" h="50801">
                  <a:moveTo>
                    <a:pt x="31750" y="0"/>
                  </a:moveTo>
                  <a:lnTo>
                    <a:pt x="31750" y="0"/>
                  </a:lnTo>
                  <a:lnTo>
                    <a:pt x="31045" y="10139"/>
                  </a:lnTo>
                  <a:lnTo>
                    <a:pt x="28379" y="17675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421"/>
            <p:cNvSpPr/>
            <p:nvPr>
              <p:custDataLst>
                <p:tags r:id="rId52"/>
              </p:custDataLst>
            </p:nvPr>
          </p:nvSpPr>
          <p:spPr>
            <a:xfrm>
              <a:off x="8001000" y="5621156"/>
              <a:ext cx="234951" cy="252595"/>
            </a:xfrm>
            <a:custGeom>
              <a:avLst/>
              <a:gdLst/>
              <a:ahLst/>
              <a:cxnLst/>
              <a:rect l="0" t="0" r="0" b="0"/>
              <a:pathLst>
                <a:path w="234951" h="252595">
                  <a:moveTo>
                    <a:pt x="0" y="17644"/>
                  </a:moveTo>
                  <a:lnTo>
                    <a:pt x="0" y="17644"/>
                  </a:lnTo>
                  <a:lnTo>
                    <a:pt x="5025" y="5711"/>
                  </a:lnTo>
                  <a:lnTo>
                    <a:pt x="5467" y="3338"/>
                  </a:lnTo>
                  <a:lnTo>
                    <a:pt x="6467" y="1757"/>
                  </a:lnTo>
                  <a:lnTo>
                    <a:pt x="7839" y="703"/>
                  </a:lnTo>
                  <a:lnTo>
                    <a:pt x="9459" y="0"/>
                  </a:lnTo>
                  <a:lnTo>
                    <a:pt x="16904" y="4863"/>
                  </a:lnTo>
                  <a:lnTo>
                    <a:pt x="57259" y="51448"/>
                  </a:lnTo>
                  <a:lnTo>
                    <a:pt x="99123" y="94374"/>
                  </a:lnTo>
                  <a:lnTo>
                    <a:pt x="125899" y="128652"/>
                  </a:lnTo>
                  <a:lnTo>
                    <a:pt x="151910" y="161290"/>
                  </a:lnTo>
                  <a:lnTo>
                    <a:pt x="186591" y="203669"/>
                  </a:lnTo>
                  <a:lnTo>
                    <a:pt x="234950" y="252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422"/>
            <p:cNvSpPr/>
            <p:nvPr>
              <p:custDataLst>
                <p:tags r:id="rId53"/>
              </p:custDataLst>
            </p:nvPr>
          </p:nvSpPr>
          <p:spPr>
            <a:xfrm>
              <a:off x="8087842" y="5613400"/>
              <a:ext cx="167159" cy="254001"/>
            </a:xfrm>
            <a:custGeom>
              <a:avLst/>
              <a:gdLst/>
              <a:ahLst/>
              <a:cxnLst/>
              <a:rect l="0" t="0" r="0" b="0"/>
              <a:pathLst>
                <a:path w="167159" h="254001">
                  <a:moveTo>
                    <a:pt x="167158" y="0"/>
                  </a:moveTo>
                  <a:lnTo>
                    <a:pt x="167158" y="0"/>
                  </a:lnTo>
                  <a:lnTo>
                    <a:pt x="160416" y="3371"/>
                  </a:lnTo>
                  <a:lnTo>
                    <a:pt x="137664" y="32324"/>
                  </a:lnTo>
                  <a:lnTo>
                    <a:pt x="115145" y="67433"/>
                  </a:lnTo>
                  <a:lnTo>
                    <a:pt x="90598" y="109115"/>
                  </a:lnTo>
                  <a:lnTo>
                    <a:pt x="63570" y="150864"/>
                  </a:lnTo>
                  <a:lnTo>
                    <a:pt x="35100" y="188164"/>
                  </a:lnTo>
                  <a:lnTo>
                    <a:pt x="6853" y="232264"/>
                  </a:lnTo>
                  <a:lnTo>
                    <a:pt x="29" y="246932"/>
                  </a:lnTo>
                  <a:lnTo>
                    <a:pt x="0" y="249288"/>
                  </a:lnTo>
                  <a:lnTo>
                    <a:pt x="2058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423"/>
            <p:cNvSpPr/>
            <p:nvPr>
              <p:custDataLst>
                <p:tags r:id="rId54"/>
              </p:custDataLst>
            </p:nvPr>
          </p:nvSpPr>
          <p:spPr>
            <a:xfrm>
              <a:off x="8280400" y="5819377"/>
              <a:ext cx="176006" cy="86124"/>
            </a:xfrm>
            <a:custGeom>
              <a:avLst/>
              <a:gdLst/>
              <a:ahLst/>
              <a:cxnLst/>
              <a:rect l="0" t="0" r="0" b="0"/>
              <a:pathLst>
                <a:path w="176006" h="86124">
                  <a:moveTo>
                    <a:pt x="0" y="16273"/>
                  </a:moveTo>
                  <a:lnTo>
                    <a:pt x="0" y="16273"/>
                  </a:lnTo>
                  <a:lnTo>
                    <a:pt x="6741" y="9531"/>
                  </a:lnTo>
                  <a:lnTo>
                    <a:pt x="10138" y="8250"/>
                  </a:lnTo>
                  <a:lnTo>
                    <a:pt x="17676" y="8710"/>
                  </a:lnTo>
                  <a:lnTo>
                    <a:pt x="20956" y="10525"/>
                  </a:lnTo>
                  <a:lnTo>
                    <a:pt x="26482" y="16306"/>
                  </a:lnTo>
                  <a:lnTo>
                    <a:pt x="33560" y="30864"/>
                  </a:lnTo>
                  <a:lnTo>
                    <a:pt x="34201" y="42514"/>
                  </a:lnTo>
                  <a:lnTo>
                    <a:pt x="32134" y="53335"/>
                  </a:lnTo>
                  <a:lnTo>
                    <a:pt x="26084" y="69432"/>
                  </a:lnTo>
                  <a:lnTo>
                    <a:pt x="25856" y="69351"/>
                  </a:lnTo>
                  <a:lnTo>
                    <a:pt x="25704" y="68592"/>
                  </a:lnTo>
                  <a:lnTo>
                    <a:pt x="31235" y="52165"/>
                  </a:lnTo>
                  <a:lnTo>
                    <a:pt x="53243" y="17490"/>
                  </a:lnTo>
                  <a:lnTo>
                    <a:pt x="65008" y="8010"/>
                  </a:lnTo>
                  <a:lnTo>
                    <a:pt x="70755" y="5544"/>
                  </a:lnTo>
                  <a:lnTo>
                    <a:pt x="77543" y="6331"/>
                  </a:lnTo>
                  <a:lnTo>
                    <a:pt x="81329" y="7528"/>
                  </a:lnTo>
                  <a:lnTo>
                    <a:pt x="83852" y="9738"/>
                  </a:lnTo>
                  <a:lnTo>
                    <a:pt x="86657" y="15955"/>
                  </a:lnTo>
                  <a:lnTo>
                    <a:pt x="88703" y="41811"/>
                  </a:lnTo>
                  <a:lnTo>
                    <a:pt x="88063" y="43881"/>
                  </a:lnTo>
                  <a:lnTo>
                    <a:pt x="86931" y="45262"/>
                  </a:lnTo>
                  <a:lnTo>
                    <a:pt x="83415" y="47477"/>
                  </a:lnTo>
                  <a:lnTo>
                    <a:pt x="103673" y="21460"/>
                  </a:lnTo>
                  <a:lnTo>
                    <a:pt x="121264" y="6599"/>
                  </a:lnTo>
                  <a:lnTo>
                    <a:pt x="131742" y="1390"/>
                  </a:lnTo>
                  <a:lnTo>
                    <a:pt x="136511" y="0"/>
                  </a:lnTo>
                  <a:lnTo>
                    <a:pt x="145573" y="339"/>
                  </a:lnTo>
                  <a:lnTo>
                    <a:pt x="149965" y="1417"/>
                  </a:lnTo>
                  <a:lnTo>
                    <a:pt x="158608" y="8260"/>
                  </a:lnTo>
                  <a:lnTo>
                    <a:pt x="166448" y="19062"/>
                  </a:lnTo>
                  <a:lnTo>
                    <a:pt x="174123" y="40304"/>
                  </a:lnTo>
                  <a:lnTo>
                    <a:pt x="176005" y="59611"/>
                  </a:lnTo>
                  <a:lnTo>
                    <a:pt x="172407" y="73878"/>
                  </a:lnTo>
                  <a:lnTo>
                    <a:pt x="165100" y="86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424"/>
            <p:cNvSpPr/>
            <p:nvPr>
              <p:custDataLst>
                <p:tags r:id="rId55"/>
              </p:custDataLst>
            </p:nvPr>
          </p:nvSpPr>
          <p:spPr>
            <a:xfrm>
              <a:off x="8500481" y="5581912"/>
              <a:ext cx="76914" cy="342639"/>
            </a:xfrm>
            <a:custGeom>
              <a:avLst/>
              <a:gdLst/>
              <a:ahLst/>
              <a:cxnLst/>
              <a:rect l="0" t="0" r="0" b="0"/>
              <a:pathLst>
                <a:path w="76914" h="342639">
                  <a:moveTo>
                    <a:pt x="14869" y="6088"/>
                  </a:moveTo>
                  <a:lnTo>
                    <a:pt x="14869" y="6088"/>
                  </a:lnTo>
                  <a:lnTo>
                    <a:pt x="14869" y="2717"/>
                  </a:lnTo>
                  <a:lnTo>
                    <a:pt x="15574" y="1724"/>
                  </a:lnTo>
                  <a:lnTo>
                    <a:pt x="16750" y="1062"/>
                  </a:lnTo>
                  <a:lnTo>
                    <a:pt x="21349" y="326"/>
                  </a:lnTo>
                  <a:lnTo>
                    <a:pt x="30449" y="0"/>
                  </a:lnTo>
                  <a:lnTo>
                    <a:pt x="50844" y="6557"/>
                  </a:lnTo>
                  <a:lnTo>
                    <a:pt x="64724" y="19232"/>
                  </a:lnTo>
                  <a:lnTo>
                    <a:pt x="71389" y="27551"/>
                  </a:lnTo>
                  <a:lnTo>
                    <a:pt x="76913" y="46201"/>
                  </a:lnTo>
                  <a:lnTo>
                    <a:pt x="74710" y="83548"/>
                  </a:lnTo>
                  <a:lnTo>
                    <a:pt x="67570" y="99075"/>
                  </a:lnTo>
                  <a:lnTo>
                    <a:pt x="51650" y="117837"/>
                  </a:lnTo>
                  <a:lnTo>
                    <a:pt x="6495" y="149085"/>
                  </a:lnTo>
                  <a:lnTo>
                    <a:pt x="1034" y="153838"/>
                  </a:lnTo>
                  <a:lnTo>
                    <a:pt x="0" y="156094"/>
                  </a:lnTo>
                  <a:lnTo>
                    <a:pt x="18" y="158303"/>
                  </a:lnTo>
                  <a:lnTo>
                    <a:pt x="735" y="160481"/>
                  </a:lnTo>
                  <a:lnTo>
                    <a:pt x="19720" y="182132"/>
                  </a:lnTo>
                  <a:lnTo>
                    <a:pt x="63307" y="225347"/>
                  </a:lnTo>
                  <a:lnTo>
                    <a:pt x="72808" y="242033"/>
                  </a:lnTo>
                  <a:lnTo>
                    <a:pt x="76721" y="260383"/>
                  </a:lnTo>
                  <a:lnTo>
                    <a:pt x="72758" y="298214"/>
                  </a:lnTo>
                  <a:lnTo>
                    <a:pt x="68584" y="309018"/>
                  </a:lnTo>
                  <a:lnTo>
                    <a:pt x="54406" y="327452"/>
                  </a:lnTo>
                  <a:lnTo>
                    <a:pt x="38814" y="337040"/>
                  </a:lnTo>
                  <a:lnTo>
                    <a:pt x="21219" y="342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425"/>
            <p:cNvSpPr/>
            <p:nvPr>
              <p:custDataLst>
                <p:tags r:id="rId56"/>
              </p:custDataLst>
            </p:nvPr>
          </p:nvSpPr>
          <p:spPr>
            <a:xfrm>
              <a:off x="8648700" y="5578279"/>
              <a:ext cx="68932" cy="384372"/>
            </a:xfrm>
            <a:custGeom>
              <a:avLst/>
              <a:gdLst/>
              <a:ahLst/>
              <a:cxnLst/>
              <a:rect l="0" t="0" r="0" b="0"/>
              <a:pathLst>
                <a:path w="68932" h="384372">
                  <a:moveTo>
                    <a:pt x="0" y="3371"/>
                  </a:moveTo>
                  <a:lnTo>
                    <a:pt x="0" y="3371"/>
                  </a:lnTo>
                  <a:lnTo>
                    <a:pt x="6741" y="0"/>
                  </a:lnTo>
                  <a:lnTo>
                    <a:pt x="15696" y="226"/>
                  </a:lnTo>
                  <a:lnTo>
                    <a:pt x="21048" y="1275"/>
                  </a:lnTo>
                  <a:lnTo>
                    <a:pt x="32638" y="11847"/>
                  </a:lnTo>
                  <a:lnTo>
                    <a:pt x="38691" y="19605"/>
                  </a:lnTo>
                  <a:lnTo>
                    <a:pt x="49181" y="48921"/>
                  </a:lnTo>
                  <a:lnTo>
                    <a:pt x="58548" y="90643"/>
                  </a:lnTo>
                  <a:lnTo>
                    <a:pt x="63020" y="116585"/>
                  </a:lnTo>
                  <a:lnTo>
                    <a:pt x="67414" y="144464"/>
                  </a:lnTo>
                  <a:lnTo>
                    <a:pt x="68931" y="175044"/>
                  </a:lnTo>
                  <a:lnTo>
                    <a:pt x="68532" y="207425"/>
                  </a:lnTo>
                  <a:lnTo>
                    <a:pt x="66854" y="241007"/>
                  </a:lnTo>
                  <a:lnTo>
                    <a:pt x="60092" y="271862"/>
                  </a:lnTo>
                  <a:lnTo>
                    <a:pt x="49939" y="300899"/>
                  </a:lnTo>
                  <a:lnTo>
                    <a:pt x="29251" y="347272"/>
                  </a:lnTo>
                  <a:lnTo>
                    <a:pt x="12700" y="384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8" name="SMARTInkShape-Group86"/>
          <p:cNvGrpSpPr/>
          <p:nvPr/>
        </p:nvGrpSpPr>
        <p:grpSpPr>
          <a:xfrm>
            <a:off x="43917" y="2187051"/>
            <a:ext cx="2045234" cy="1838850"/>
            <a:chOff x="43917" y="2187051"/>
            <a:chExt cx="2045234" cy="1838850"/>
          </a:xfrm>
        </p:grpSpPr>
        <p:sp>
          <p:nvSpPr>
            <p:cNvPr id="286" name="SMARTInkShape-426"/>
            <p:cNvSpPr/>
            <p:nvPr>
              <p:custDataLst>
                <p:tags r:id="rId27"/>
              </p:custDataLst>
            </p:nvPr>
          </p:nvSpPr>
          <p:spPr>
            <a:xfrm>
              <a:off x="368300" y="2301171"/>
              <a:ext cx="170077" cy="1724730"/>
            </a:xfrm>
            <a:custGeom>
              <a:avLst/>
              <a:gdLst/>
              <a:ahLst/>
              <a:cxnLst/>
              <a:rect l="0" t="0" r="0" b="0"/>
              <a:pathLst>
                <a:path w="170077" h="1724730">
                  <a:moveTo>
                    <a:pt x="0" y="16579"/>
                  </a:moveTo>
                  <a:lnTo>
                    <a:pt x="0" y="16579"/>
                  </a:lnTo>
                  <a:lnTo>
                    <a:pt x="9433" y="3487"/>
                  </a:lnTo>
                  <a:lnTo>
                    <a:pt x="14306" y="177"/>
                  </a:lnTo>
                  <a:lnTo>
                    <a:pt x="16593" y="0"/>
                  </a:lnTo>
                  <a:lnTo>
                    <a:pt x="21015" y="1684"/>
                  </a:lnTo>
                  <a:lnTo>
                    <a:pt x="27472" y="6600"/>
                  </a:lnTo>
                  <a:lnTo>
                    <a:pt x="29849" y="16142"/>
                  </a:lnTo>
                  <a:lnTo>
                    <a:pt x="31374" y="52006"/>
                  </a:lnTo>
                  <a:lnTo>
                    <a:pt x="28268" y="94260"/>
                  </a:lnTo>
                  <a:lnTo>
                    <a:pt x="26675" y="133654"/>
                  </a:lnTo>
                  <a:lnTo>
                    <a:pt x="26250" y="156012"/>
                  </a:lnTo>
                  <a:lnTo>
                    <a:pt x="26672" y="181501"/>
                  </a:lnTo>
                  <a:lnTo>
                    <a:pt x="27659" y="209077"/>
                  </a:lnTo>
                  <a:lnTo>
                    <a:pt x="29023" y="238044"/>
                  </a:lnTo>
                  <a:lnTo>
                    <a:pt x="31343" y="269350"/>
                  </a:lnTo>
                  <a:lnTo>
                    <a:pt x="34301" y="302215"/>
                  </a:lnTo>
                  <a:lnTo>
                    <a:pt x="37684" y="336120"/>
                  </a:lnTo>
                  <a:lnTo>
                    <a:pt x="41350" y="370012"/>
                  </a:lnTo>
                  <a:lnTo>
                    <a:pt x="45206" y="403895"/>
                  </a:lnTo>
                  <a:lnTo>
                    <a:pt x="49187" y="437773"/>
                  </a:lnTo>
                  <a:lnTo>
                    <a:pt x="53958" y="473059"/>
                  </a:lnTo>
                  <a:lnTo>
                    <a:pt x="59255" y="509282"/>
                  </a:lnTo>
                  <a:lnTo>
                    <a:pt x="64904" y="546131"/>
                  </a:lnTo>
                  <a:lnTo>
                    <a:pt x="70786" y="583397"/>
                  </a:lnTo>
                  <a:lnTo>
                    <a:pt x="76824" y="620941"/>
                  </a:lnTo>
                  <a:lnTo>
                    <a:pt x="82966" y="658670"/>
                  </a:lnTo>
                  <a:lnTo>
                    <a:pt x="89177" y="698640"/>
                  </a:lnTo>
                  <a:lnTo>
                    <a:pt x="95435" y="740103"/>
                  </a:lnTo>
                  <a:lnTo>
                    <a:pt x="101723" y="782561"/>
                  </a:lnTo>
                  <a:lnTo>
                    <a:pt x="108032" y="825684"/>
                  </a:lnTo>
                  <a:lnTo>
                    <a:pt x="114355" y="869249"/>
                  </a:lnTo>
                  <a:lnTo>
                    <a:pt x="120686" y="913109"/>
                  </a:lnTo>
                  <a:lnTo>
                    <a:pt x="126319" y="957871"/>
                  </a:lnTo>
                  <a:lnTo>
                    <a:pt x="131485" y="1003235"/>
                  </a:lnTo>
                  <a:lnTo>
                    <a:pt x="136340" y="1049000"/>
                  </a:lnTo>
                  <a:lnTo>
                    <a:pt x="140988" y="1095031"/>
                  </a:lnTo>
                  <a:lnTo>
                    <a:pt x="145497" y="1141242"/>
                  </a:lnTo>
                  <a:lnTo>
                    <a:pt x="149915" y="1187571"/>
                  </a:lnTo>
                  <a:lnTo>
                    <a:pt x="153565" y="1231157"/>
                  </a:lnTo>
                  <a:lnTo>
                    <a:pt x="156705" y="1272914"/>
                  </a:lnTo>
                  <a:lnTo>
                    <a:pt x="159503" y="1313453"/>
                  </a:lnTo>
                  <a:lnTo>
                    <a:pt x="162074" y="1353178"/>
                  </a:lnTo>
                  <a:lnTo>
                    <a:pt x="164494" y="1392362"/>
                  </a:lnTo>
                  <a:lnTo>
                    <a:pt x="166813" y="1431184"/>
                  </a:lnTo>
                  <a:lnTo>
                    <a:pt x="168358" y="1466238"/>
                  </a:lnTo>
                  <a:lnTo>
                    <a:pt x="169389" y="1498780"/>
                  </a:lnTo>
                  <a:lnTo>
                    <a:pt x="170076" y="1529646"/>
                  </a:lnTo>
                  <a:lnTo>
                    <a:pt x="169828" y="1557279"/>
                  </a:lnTo>
                  <a:lnTo>
                    <a:pt x="168958" y="1582757"/>
                  </a:lnTo>
                  <a:lnTo>
                    <a:pt x="166109" y="1627764"/>
                  </a:lnTo>
                  <a:lnTo>
                    <a:pt x="162491" y="1664230"/>
                  </a:lnTo>
                  <a:lnTo>
                    <a:pt x="159243" y="1711667"/>
                  </a:lnTo>
                  <a:lnTo>
                    <a:pt x="158750" y="17247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427"/>
            <p:cNvSpPr/>
            <p:nvPr>
              <p:custDataLst>
                <p:tags r:id="rId28"/>
              </p:custDataLst>
            </p:nvPr>
          </p:nvSpPr>
          <p:spPr>
            <a:xfrm>
              <a:off x="234950" y="3676650"/>
              <a:ext cx="1854201" cy="184151"/>
            </a:xfrm>
            <a:custGeom>
              <a:avLst/>
              <a:gdLst/>
              <a:ahLst/>
              <a:cxnLst/>
              <a:rect l="0" t="0" r="0" b="0"/>
              <a:pathLst>
                <a:path w="1854201" h="184151">
                  <a:moveTo>
                    <a:pt x="0" y="184150"/>
                  </a:moveTo>
                  <a:lnTo>
                    <a:pt x="0" y="184150"/>
                  </a:lnTo>
                  <a:lnTo>
                    <a:pt x="10113" y="177408"/>
                  </a:lnTo>
                  <a:lnTo>
                    <a:pt x="51230" y="171921"/>
                  </a:lnTo>
                  <a:lnTo>
                    <a:pt x="88150" y="168602"/>
                  </a:lnTo>
                  <a:lnTo>
                    <a:pt x="112389" y="167435"/>
                  </a:lnTo>
                  <a:lnTo>
                    <a:pt x="139837" y="166656"/>
                  </a:lnTo>
                  <a:lnTo>
                    <a:pt x="169425" y="166138"/>
                  </a:lnTo>
                  <a:lnTo>
                    <a:pt x="206083" y="164381"/>
                  </a:lnTo>
                  <a:lnTo>
                    <a:pt x="247455" y="161798"/>
                  </a:lnTo>
                  <a:lnTo>
                    <a:pt x="291970" y="158665"/>
                  </a:lnTo>
                  <a:lnTo>
                    <a:pt x="342814" y="155166"/>
                  </a:lnTo>
                  <a:lnTo>
                    <a:pt x="397876" y="151421"/>
                  </a:lnTo>
                  <a:lnTo>
                    <a:pt x="455750" y="147514"/>
                  </a:lnTo>
                  <a:lnTo>
                    <a:pt x="519028" y="143498"/>
                  </a:lnTo>
                  <a:lnTo>
                    <a:pt x="585908" y="139410"/>
                  </a:lnTo>
                  <a:lnTo>
                    <a:pt x="655188" y="135273"/>
                  </a:lnTo>
                  <a:lnTo>
                    <a:pt x="725364" y="130399"/>
                  </a:lnTo>
                  <a:lnTo>
                    <a:pt x="796137" y="125033"/>
                  </a:lnTo>
                  <a:lnTo>
                    <a:pt x="867308" y="119338"/>
                  </a:lnTo>
                  <a:lnTo>
                    <a:pt x="938744" y="114131"/>
                  </a:lnTo>
                  <a:lnTo>
                    <a:pt x="1010357" y="109248"/>
                  </a:lnTo>
                  <a:lnTo>
                    <a:pt x="1082088" y="104582"/>
                  </a:lnTo>
                  <a:lnTo>
                    <a:pt x="1151076" y="99354"/>
                  </a:lnTo>
                  <a:lnTo>
                    <a:pt x="1218234" y="93753"/>
                  </a:lnTo>
                  <a:lnTo>
                    <a:pt x="1284172" y="87902"/>
                  </a:lnTo>
                  <a:lnTo>
                    <a:pt x="1345770" y="81885"/>
                  </a:lnTo>
                  <a:lnTo>
                    <a:pt x="1404475" y="75757"/>
                  </a:lnTo>
                  <a:lnTo>
                    <a:pt x="1461250" y="69554"/>
                  </a:lnTo>
                  <a:lnTo>
                    <a:pt x="1513917" y="63303"/>
                  </a:lnTo>
                  <a:lnTo>
                    <a:pt x="1563844" y="57019"/>
                  </a:lnTo>
                  <a:lnTo>
                    <a:pt x="1611946" y="50712"/>
                  </a:lnTo>
                  <a:lnTo>
                    <a:pt x="1654597" y="44391"/>
                  </a:lnTo>
                  <a:lnTo>
                    <a:pt x="1693615" y="38061"/>
                  </a:lnTo>
                  <a:lnTo>
                    <a:pt x="1730210" y="31724"/>
                  </a:lnTo>
                  <a:lnTo>
                    <a:pt x="1760251" y="25382"/>
                  </a:lnTo>
                  <a:lnTo>
                    <a:pt x="1785923" y="19038"/>
                  </a:lnTo>
                  <a:lnTo>
                    <a:pt x="1823855" y="8461"/>
                  </a:lnTo>
                  <a:lnTo>
                    <a:pt x="1854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428"/>
            <p:cNvSpPr/>
            <p:nvPr>
              <p:custDataLst>
                <p:tags r:id="rId29"/>
              </p:custDataLst>
            </p:nvPr>
          </p:nvSpPr>
          <p:spPr>
            <a:xfrm>
              <a:off x="52982" y="3238500"/>
              <a:ext cx="302619" cy="107951"/>
            </a:xfrm>
            <a:custGeom>
              <a:avLst/>
              <a:gdLst/>
              <a:ahLst/>
              <a:cxnLst/>
              <a:rect l="0" t="0" r="0" b="0"/>
              <a:pathLst>
                <a:path w="302619" h="107951">
                  <a:moveTo>
                    <a:pt x="29568" y="0"/>
                  </a:moveTo>
                  <a:lnTo>
                    <a:pt x="29568" y="0"/>
                  </a:lnTo>
                  <a:lnTo>
                    <a:pt x="8864" y="18823"/>
                  </a:lnTo>
                  <a:lnTo>
                    <a:pt x="5182" y="21015"/>
                  </a:lnTo>
                  <a:lnTo>
                    <a:pt x="2727" y="23888"/>
                  </a:lnTo>
                  <a:lnTo>
                    <a:pt x="0" y="30842"/>
                  </a:lnTo>
                  <a:lnTo>
                    <a:pt x="669" y="38637"/>
                  </a:lnTo>
                  <a:lnTo>
                    <a:pt x="1835" y="42692"/>
                  </a:lnTo>
                  <a:lnTo>
                    <a:pt x="8776" y="50959"/>
                  </a:lnTo>
                  <a:lnTo>
                    <a:pt x="33849" y="71136"/>
                  </a:lnTo>
                  <a:lnTo>
                    <a:pt x="61097" y="82539"/>
                  </a:lnTo>
                  <a:lnTo>
                    <a:pt x="106273" y="92007"/>
                  </a:lnTo>
                  <a:lnTo>
                    <a:pt x="151781" y="92728"/>
                  </a:lnTo>
                  <a:lnTo>
                    <a:pt x="188781" y="90034"/>
                  </a:lnTo>
                  <a:lnTo>
                    <a:pt x="235839" y="89124"/>
                  </a:lnTo>
                  <a:lnTo>
                    <a:pt x="282723" y="97758"/>
                  </a:lnTo>
                  <a:lnTo>
                    <a:pt x="302618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429"/>
            <p:cNvSpPr/>
            <p:nvPr>
              <p:custDataLst>
                <p:tags r:id="rId30"/>
              </p:custDataLst>
            </p:nvPr>
          </p:nvSpPr>
          <p:spPr>
            <a:xfrm>
              <a:off x="222250" y="3289300"/>
              <a:ext cx="31751" cy="106186"/>
            </a:xfrm>
            <a:custGeom>
              <a:avLst/>
              <a:gdLst/>
              <a:ahLst/>
              <a:cxnLst/>
              <a:rect l="0" t="0" r="0" b="0"/>
              <a:pathLst>
                <a:path w="31751" h="106186">
                  <a:moveTo>
                    <a:pt x="31750" y="95250"/>
                  </a:moveTo>
                  <a:lnTo>
                    <a:pt x="31750" y="95250"/>
                  </a:lnTo>
                  <a:lnTo>
                    <a:pt x="31750" y="106185"/>
                  </a:lnTo>
                  <a:lnTo>
                    <a:pt x="28379" y="100685"/>
                  </a:lnTo>
                  <a:lnTo>
                    <a:pt x="13452" y="5363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430"/>
            <p:cNvSpPr/>
            <p:nvPr>
              <p:custDataLst>
                <p:tags r:id="rId31"/>
              </p:custDataLst>
            </p:nvPr>
          </p:nvSpPr>
          <p:spPr>
            <a:xfrm>
              <a:off x="260350" y="30226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431"/>
            <p:cNvSpPr/>
            <p:nvPr>
              <p:custDataLst>
                <p:tags r:id="rId32"/>
              </p:custDataLst>
            </p:nvPr>
          </p:nvSpPr>
          <p:spPr>
            <a:xfrm>
              <a:off x="317500" y="3136900"/>
              <a:ext cx="50801" cy="44451"/>
            </a:xfrm>
            <a:custGeom>
              <a:avLst/>
              <a:gdLst/>
              <a:ahLst/>
              <a:cxnLst/>
              <a:rect l="0" t="0" r="0" b="0"/>
              <a:pathLst>
                <a:path w="50801" h="4445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17312" y="26563"/>
                  </a:lnTo>
                  <a:lnTo>
                    <a:pt x="40135" y="40499"/>
                  </a:lnTo>
                  <a:lnTo>
                    <a:pt x="5080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432"/>
            <p:cNvSpPr/>
            <p:nvPr>
              <p:custDataLst>
                <p:tags r:id="rId33"/>
              </p:custDataLst>
            </p:nvPr>
          </p:nvSpPr>
          <p:spPr>
            <a:xfrm>
              <a:off x="170418" y="2881767"/>
              <a:ext cx="213838" cy="102394"/>
            </a:xfrm>
            <a:custGeom>
              <a:avLst/>
              <a:gdLst/>
              <a:ahLst/>
              <a:cxnLst/>
              <a:rect l="0" t="0" r="0" b="0"/>
              <a:pathLst>
                <a:path w="213838" h="102394">
                  <a:moveTo>
                    <a:pt x="45482" y="83683"/>
                  </a:moveTo>
                  <a:lnTo>
                    <a:pt x="45482" y="83683"/>
                  </a:lnTo>
                  <a:lnTo>
                    <a:pt x="62102" y="88047"/>
                  </a:lnTo>
                  <a:lnTo>
                    <a:pt x="99774" y="89641"/>
                  </a:lnTo>
                  <a:lnTo>
                    <a:pt x="135417" y="89917"/>
                  </a:lnTo>
                  <a:lnTo>
                    <a:pt x="172789" y="91880"/>
                  </a:lnTo>
                  <a:lnTo>
                    <a:pt x="201265" y="96930"/>
                  </a:lnTo>
                  <a:lnTo>
                    <a:pt x="213837" y="101587"/>
                  </a:lnTo>
                  <a:lnTo>
                    <a:pt x="202531" y="102393"/>
                  </a:lnTo>
                  <a:lnTo>
                    <a:pt x="161171" y="96891"/>
                  </a:lnTo>
                  <a:lnTo>
                    <a:pt x="129355" y="90494"/>
                  </a:lnTo>
                  <a:lnTo>
                    <a:pt x="82484" y="75588"/>
                  </a:lnTo>
                  <a:lnTo>
                    <a:pt x="44059" y="57766"/>
                  </a:lnTo>
                  <a:lnTo>
                    <a:pt x="2414" y="21412"/>
                  </a:lnTo>
                  <a:lnTo>
                    <a:pt x="542" y="18180"/>
                  </a:lnTo>
                  <a:lnTo>
                    <a:pt x="0" y="15320"/>
                  </a:lnTo>
                  <a:lnTo>
                    <a:pt x="344" y="12708"/>
                  </a:lnTo>
                  <a:lnTo>
                    <a:pt x="7570" y="2289"/>
                  </a:lnTo>
                  <a:lnTo>
                    <a:pt x="11035" y="493"/>
                  </a:lnTo>
                  <a:lnTo>
                    <a:pt x="14756" y="0"/>
                  </a:lnTo>
                  <a:lnTo>
                    <a:pt x="37610" y="4280"/>
                  </a:lnTo>
                  <a:lnTo>
                    <a:pt x="51155" y="13585"/>
                  </a:lnTo>
                  <a:lnTo>
                    <a:pt x="96282" y="58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433"/>
            <p:cNvSpPr/>
            <p:nvPr>
              <p:custDataLst>
                <p:tags r:id="rId34"/>
              </p:custDataLst>
            </p:nvPr>
          </p:nvSpPr>
          <p:spPr>
            <a:xfrm>
              <a:off x="43917" y="2694065"/>
              <a:ext cx="222784" cy="123553"/>
            </a:xfrm>
            <a:custGeom>
              <a:avLst/>
              <a:gdLst/>
              <a:ahLst/>
              <a:cxnLst/>
              <a:rect l="0" t="0" r="0" b="0"/>
              <a:pathLst>
                <a:path w="222784" h="123553">
                  <a:moveTo>
                    <a:pt x="165633" y="61835"/>
                  </a:moveTo>
                  <a:lnTo>
                    <a:pt x="165633" y="61835"/>
                  </a:lnTo>
                  <a:lnTo>
                    <a:pt x="148674" y="68742"/>
                  </a:lnTo>
                  <a:lnTo>
                    <a:pt x="135158" y="76762"/>
                  </a:lnTo>
                  <a:lnTo>
                    <a:pt x="132617" y="79547"/>
                  </a:lnTo>
                  <a:lnTo>
                    <a:pt x="129792" y="86405"/>
                  </a:lnTo>
                  <a:lnTo>
                    <a:pt x="130419" y="94157"/>
                  </a:lnTo>
                  <a:lnTo>
                    <a:pt x="131573" y="98200"/>
                  </a:lnTo>
                  <a:lnTo>
                    <a:pt x="138501" y="106455"/>
                  </a:lnTo>
                  <a:lnTo>
                    <a:pt x="149341" y="114121"/>
                  </a:lnTo>
                  <a:lnTo>
                    <a:pt x="170605" y="121699"/>
                  </a:lnTo>
                  <a:lnTo>
                    <a:pt x="190625" y="123552"/>
                  </a:lnTo>
                  <a:lnTo>
                    <a:pt x="203552" y="121485"/>
                  </a:lnTo>
                  <a:lnTo>
                    <a:pt x="212589" y="116333"/>
                  </a:lnTo>
                  <a:lnTo>
                    <a:pt x="215987" y="112984"/>
                  </a:lnTo>
                  <a:lnTo>
                    <a:pt x="217547" y="109340"/>
                  </a:lnTo>
                  <a:lnTo>
                    <a:pt x="217398" y="101528"/>
                  </a:lnTo>
                  <a:lnTo>
                    <a:pt x="209977" y="85825"/>
                  </a:lnTo>
                  <a:lnTo>
                    <a:pt x="188728" y="64396"/>
                  </a:lnTo>
                  <a:lnTo>
                    <a:pt x="156719" y="43544"/>
                  </a:lnTo>
                  <a:lnTo>
                    <a:pt x="110310" y="27331"/>
                  </a:lnTo>
                  <a:lnTo>
                    <a:pt x="74723" y="18043"/>
                  </a:lnTo>
                  <a:lnTo>
                    <a:pt x="30276" y="6761"/>
                  </a:lnTo>
                  <a:lnTo>
                    <a:pt x="3037" y="0"/>
                  </a:lnTo>
                  <a:lnTo>
                    <a:pt x="791" y="150"/>
                  </a:lnTo>
                  <a:lnTo>
                    <a:pt x="0" y="956"/>
                  </a:lnTo>
                  <a:lnTo>
                    <a:pt x="177" y="2199"/>
                  </a:lnTo>
                  <a:lnTo>
                    <a:pt x="42597" y="16676"/>
                  </a:lnTo>
                  <a:lnTo>
                    <a:pt x="84649" y="28385"/>
                  </a:lnTo>
                  <a:lnTo>
                    <a:pt x="126116" y="37421"/>
                  </a:lnTo>
                  <a:lnTo>
                    <a:pt x="165213" y="41196"/>
                  </a:lnTo>
                  <a:lnTo>
                    <a:pt x="193496" y="38943"/>
                  </a:lnTo>
                  <a:lnTo>
                    <a:pt x="206474" y="31905"/>
                  </a:lnTo>
                  <a:lnTo>
                    <a:pt x="222783" y="17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434"/>
            <p:cNvSpPr/>
            <p:nvPr>
              <p:custDataLst>
                <p:tags r:id="rId35"/>
              </p:custDataLst>
            </p:nvPr>
          </p:nvSpPr>
          <p:spPr>
            <a:xfrm>
              <a:off x="55483" y="2548115"/>
              <a:ext cx="233079" cy="74436"/>
            </a:xfrm>
            <a:custGeom>
              <a:avLst/>
              <a:gdLst/>
              <a:ahLst/>
              <a:cxnLst/>
              <a:rect l="0" t="0" r="0" b="0"/>
              <a:pathLst>
                <a:path w="233079" h="74436">
                  <a:moveTo>
                    <a:pt x="33417" y="10935"/>
                  </a:moveTo>
                  <a:lnTo>
                    <a:pt x="33417" y="10935"/>
                  </a:lnTo>
                  <a:lnTo>
                    <a:pt x="8177" y="0"/>
                  </a:lnTo>
                  <a:lnTo>
                    <a:pt x="5301" y="823"/>
                  </a:lnTo>
                  <a:lnTo>
                    <a:pt x="225" y="5500"/>
                  </a:lnTo>
                  <a:lnTo>
                    <a:pt x="0" y="10134"/>
                  </a:lnTo>
                  <a:lnTo>
                    <a:pt x="3513" y="22809"/>
                  </a:lnTo>
                  <a:lnTo>
                    <a:pt x="13541" y="34086"/>
                  </a:lnTo>
                  <a:lnTo>
                    <a:pt x="42975" y="52824"/>
                  </a:lnTo>
                  <a:lnTo>
                    <a:pt x="81741" y="65044"/>
                  </a:lnTo>
                  <a:lnTo>
                    <a:pt x="127551" y="70489"/>
                  </a:lnTo>
                  <a:lnTo>
                    <a:pt x="170780" y="65189"/>
                  </a:lnTo>
                  <a:lnTo>
                    <a:pt x="215099" y="67216"/>
                  </a:lnTo>
                  <a:lnTo>
                    <a:pt x="227053" y="68404"/>
                  </a:lnTo>
                  <a:lnTo>
                    <a:pt x="230241" y="69709"/>
                  </a:lnTo>
                  <a:lnTo>
                    <a:pt x="232367" y="71284"/>
                  </a:lnTo>
                  <a:lnTo>
                    <a:pt x="233078" y="72334"/>
                  </a:lnTo>
                  <a:lnTo>
                    <a:pt x="232846" y="73035"/>
                  </a:lnTo>
                  <a:lnTo>
                    <a:pt x="230267" y="74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435"/>
            <p:cNvSpPr/>
            <p:nvPr>
              <p:custDataLst>
                <p:tags r:id="rId36"/>
              </p:custDataLst>
            </p:nvPr>
          </p:nvSpPr>
          <p:spPr>
            <a:xfrm>
              <a:off x="177800" y="2520950"/>
              <a:ext cx="57151" cy="127001"/>
            </a:xfrm>
            <a:custGeom>
              <a:avLst/>
              <a:gdLst/>
              <a:ahLst/>
              <a:cxnLst/>
              <a:rect l="0" t="0" r="0" b="0"/>
              <a:pathLst>
                <a:path w="57151" h="127001">
                  <a:moveTo>
                    <a:pt x="57150" y="127000"/>
                  </a:moveTo>
                  <a:lnTo>
                    <a:pt x="57150" y="127000"/>
                  </a:lnTo>
                  <a:lnTo>
                    <a:pt x="36193" y="126294"/>
                  </a:lnTo>
                  <a:lnTo>
                    <a:pt x="30667" y="123629"/>
                  </a:lnTo>
                  <a:lnTo>
                    <a:pt x="20219" y="114791"/>
                  </a:lnTo>
                  <a:lnTo>
                    <a:pt x="9116" y="79590"/>
                  </a:lnTo>
                  <a:lnTo>
                    <a:pt x="2010" y="3605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436"/>
            <p:cNvSpPr/>
            <p:nvPr>
              <p:custDataLst>
                <p:tags r:id="rId37"/>
              </p:custDataLst>
            </p:nvPr>
          </p:nvSpPr>
          <p:spPr>
            <a:xfrm>
              <a:off x="165100" y="2241550"/>
              <a:ext cx="31751" cy="219272"/>
            </a:xfrm>
            <a:custGeom>
              <a:avLst/>
              <a:gdLst/>
              <a:ahLst/>
              <a:cxnLst/>
              <a:rect l="0" t="0" r="0" b="0"/>
              <a:pathLst>
                <a:path w="31751" h="219272">
                  <a:moveTo>
                    <a:pt x="31750" y="215900"/>
                  </a:moveTo>
                  <a:lnTo>
                    <a:pt x="31750" y="215900"/>
                  </a:lnTo>
                  <a:lnTo>
                    <a:pt x="31750" y="219271"/>
                  </a:lnTo>
                  <a:lnTo>
                    <a:pt x="31044" y="218853"/>
                  </a:lnTo>
                  <a:lnTo>
                    <a:pt x="19541" y="194199"/>
                  </a:lnTo>
                  <a:lnTo>
                    <a:pt x="11356" y="159062"/>
                  </a:lnTo>
                  <a:lnTo>
                    <a:pt x="7833" y="114000"/>
                  </a:lnTo>
                  <a:lnTo>
                    <a:pt x="7009" y="81476"/>
                  </a:lnTo>
                  <a:lnTo>
                    <a:pt x="4664" y="4083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437"/>
            <p:cNvSpPr/>
            <p:nvPr>
              <p:custDataLst>
                <p:tags r:id="rId38"/>
              </p:custDataLst>
            </p:nvPr>
          </p:nvSpPr>
          <p:spPr>
            <a:xfrm>
              <a:off x="120989" y="2187051"/>
              <a:ext cx="113962" cy="67200"/>
            </a:xfrm>
            <a:custGeom>
              <a:avLst/>
              <a:gdLst/>
              <a:ahLst/>
              <a:cxnLst/>
              <a:rect l="0" t="0" r="0" b="0"/>
              <a:pathLst>
                <a:path w="113962" h="67200">
                  <a:moveTo>
                    <a:pt x="12361" y="67199"/>
                  </a:moveTo>
                  <a:lnTo>
                    <a:pt x="12361" y="67199"/>
                  </a:lnTo>
                  <a:lnTo>
                    <a:pt x="3523" y="67199"/>
                  </a:lnTo>
                  <a:lnTo>
                    <a:pt x="2235" y="66493"/>
                  </a:lnTo>
                  <a:lnTo>
                    <a:pt x="1377" y="65317"/>
                  </a:lnTo>
                  <a:lnTo>
                    <a:pt x="424" y="61424"/>
                  </a:lnTo>
                  <a:lnTo>
                    <a:pt x="0" y="54990"/>
                  </a:lnTo>
                  <a:lnTo>
                    <a:pt x="6503" y="36692"/>
                  </a:lnTo>
                  <a:lnTo>
                    <a:pt x="20738" y="20138"/>
                  </a:lnTo>
                  <a:lnTo>
                    <a:pt x="41733" y="6296"/>
                  </a:lnTo>
                  <a:lnTo>
                    <a:pt x="62456" y="0"/>
                  </a:lnTo>
                  <a:lnTo>
                    <a:pt x="75548" y="2290"/>
                  </a:lnTo>
                  <a:lnTo>
                    <a:pt x="82002" y="4876"/>
                  </a:lnTo>
                  <a:lnTo>
                    <a:pt x="94818" y="19039"/>
                  </a:lnTo>
                  <a:lnTo>
                    <a:pt x="113961" y="48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9" name="SMARTInkShape-438"/>
          <p:cNvSpPr/>
          <p:nvPr>
            <p:custDataLst>
              <p:tags r:id="rId13"/>
            </p:custDataLst>
          </p:nvPr>
        </p:nvSpPr>
        <p:spPr>
          <a:xfrm>
            <a:off x="459185" y="4063395"/>
            <a:ext cx="127812" cy="256315"/>
          </a:xfrm>
          <a:custGeom>
            <a:avLst/>
            <a:gdLst/>
            <a:ahLst/>
            <a:cxnLst/>
            <a:rect l="0" t="0" r="0" b="0"/>
            <a:pathLst>
              <a:path w="127812" h="256315">
                <a:moveTo>
                  <a:pt x="93265" y="76805"/>
                </a:moveTo>
                <a:lnTo>
                  <a:pt x="93265" y="76805"/>
                </a:lnTo>
                <a:lnTo>
                  <a:pt x="88195" y="71030"/>
                </a:lnTo>
                <a:lnTo>
                  <a:pt x="82434" y="62315"/>
                </a:lnTo>
                <a:lnTo>
                  <a:pt x="78338" y="59782"/>
                </a:lnTo>
                <a:lnTo>
                  <a:pt x="68695" y="58356"/>
                </a:lnTo>
                <a:lnTo>
                  <a:pt x="53529" y="64675"/>
                </a:lnTo>
                <a:lnTo>
                  <a:pt x="16921" y="105301"/>
                </a:lnTo>
                <a:lnTo>
                  <a:pt x="4714" y="143496"/>
                </a:lnTo>
                <a:lnTo>
                  <a:pt x="0" y="183819"/>
                </a:lnTo>
                <a:lnTo>
                  <a:pt x="1974" y="219206"/>
                </a:lnTo>
                <a:lnTo>
                  <a:pt x="8947" y="237461"/>
                </a:lnTo>
                <a:lnTo>
                  <a:pt x="13770" y="245292"/>
                </a:lnTo>
                <a:lnTo>
                  <a:pt x="19807" y="250513"/>
                </a:lnTo>
                <a:lnTo>
                  <a:pt x="34041" y="256314"/>
                </a:lnTo>
                <a:lnTo>
                  <a:pt x="53538" y="253247"/>
                </a:lnTo>
                <a:lnTo>
                  <a:pt x="74903" y="243418"/>
                </a:lnTo>
                <a:lnTo>
                  <a:pt x="93806" y="227291"/>
                </a:lnTo>
                <a:lnTo>
                  <a:pt x="116944" y="188264"/>
                </a:lnTo>
                <a:lnTo>
                  <a:pt x="124956" y="155270"/>
                </a:lnTo>
                <a:lnTo>
                  <a:pt x="127811" y="120851"/>
                </a:lnTo>
                <a:lnTo>
                  <a:pt x="125451" y="74412"/>
                </a:lnTo>
                <a:lnTo>
                  <a:pt x="119578" y="35644"/>
                </a:lnTo>
                <a:lnTo>
                  <a:pt x="109215" y="11222"/>
                </a:lnTo>
                <a:lnTo>
                  <a:pt x="101294" y="2266"/>
                </a:lnTo>
                <a:lnTo>
                  <a:pt x="96501" y="301"/>
                </a:lnTo>
                <a:lnTo>
                  <a:pt x="85531" y="0"/>
                </a:lnTo>
                <a:lnTo>
                  <a:pt x="80348" y="3024"/>
                </a:lnTo>
                <a:lnTo>
                  <a:pt x="61515" y="2600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2" name="SMARTInkShape-Group88"/>
          <p:cNvGrpSpPr/>
          <p:nvPr/>
        </p:nvGrpSpPr>
        <p:grpSpPr>
          <a:xfrm>
            <a:off x="1963398" y="3664080"/>
            <a:ext cx="70379" cy="590421"/>
            <a:chOff x="1963398" y="3664080"/>
            <a:chExt cx="70379" cy="590421"/>
          </a:xfrm>
        </p:grpSpPr>
        <p:sp>
          <p:nvSpPr>
            <p:cNvPr id="300" name="SMARTInkShape-439"/>
            <p:cNvSpPr/>
            <p:nvPr>
              <p:custDataLst>
                <p:tags r:id="rId25"/>
              </p:custDataLst>
            </p:nvPr>
          </p:nvSpPr>
          <p:spPr>
            <a:xfrm>
              <a:off x="2019300" y="4045211"/>
              <a:ext cx="14477" cy="209290"/>
            </a:xfrm>
            <a:custGeom>
              <a:avLst/>
              <a:gdLst/>
              <a:ahLst/>
              <a:cxnLst/>
              <a:rect l="0" t="0" r="0" b="0"/>
              <a:pathLst>
                <a:path w="14477" h="20929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0" y="3187"/>
                  </a:lnTo>
                  <a:lnTo>
                    <a:pt x="11934" y="45889"/>
                  </a:lnTo>
                  <a:lnTo>
                    <a:pt x="14476" y="76694"/>
                  </a:lnTo>
                  <a:lnTo>
                    <a:pt x="10902" y="113904"/>
                  </a:lnTo>
                  <a:lnTo>
                    <a:pt x="6492" y="152079"/>
                  </a:lnTo>
                  <a:lnTo>
                    <a:pt x="0" y="209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440"/>
            <p:cNvSpPr/>
            <p:nvPr>
              <p:custDataLst>
                <p:tags r:id="rId26"/>
              </p:custDataLst>
            </p:nvPr>
          </p:nvSpPr>
          <p:spPr>
            <a:xfrm>
              <a:off x="1963398" y="3664080"/>
              <a:ext cx="30503" cy="30354"/>
            </a:xfrm>
            <a:custGeom>
              <a:avLst/>
              <a:gdLst/>
              <a:ahLst/>
              <a:cxnLst/>
              <a:rect l="0" t="0" r="0" b="0"/>
              <a:pathLst>
                <a:path w="30503" h="30354">
                  <a:moveTo>
                    <a:pt x="5102" y="25270"/>
                  </a:moveTo>
                  <a:lnTo>
                    <a:pt x="5102" y="25270"/>
                  </a:lnTo>
                  <a:lnTo>
                    <a:pt x="8473" y="25270"/>
                  </a:lnTo>
                  <a:lnTo>
                    <a:pt x="12009" y="23388"/>
                  </a:lnTo>
                  <a:lnTo>
                    <a:pt x="15933" y="19495"/>
                  </a:lnTo>
                  <a:lnTo>
                    <a:pt x="26996" y="3207"/>
                  </a:lnTo>
                  <a:lnTo>
                    <a:pt x="26753" y="2095"/>
                  </a:lnTo>
                  <a:lnTo>
                    <a:pt x="25886" y="1353"/>
                  </a:lnTo>
                  <a:lnTo>
                    <a:pt x="23041" y="529"/>
                  </a:lnTo>
                  <a:lnTo>
                    <a:pt x="15466" y="0"/>
                  </a:lnTo>
                  <a:lnTo>
                    <a:pt x="13422" y="1368"/>
                  </a:lnTo>
                  <a:lnTo>
                    <a:pt x="1561" y="16470"/>
                  </a:lnTo>
                  <a:lnTo>
                    <a:pt x="0" y="20888"/>
                  </a:lnTo>
                  <a:lnTo>
                    <a:pt x="290" y="23054"/>
                  </a:lnTo>
                  <a:lnTo>
                    <a:pt x="2493" y="27342"/>
                  </a:lnTo>
                  <a:lnTo>
                    <a:pt x="4068" y="28768"/>
                  </a:lnTo>
                  <a:lnTo>
                    <a:pt x="7700" y="30353"/>
                  </a:lnTo>
                  <a:lnTo>
                    <a:pt x="13547" y="29175"/>
                  </a:lnTo>
                  <a:lnTo>
                    <a:pt x="22891" y="24545"/>
                  </a:lnTo>
                  <a:lnTo>
                    <a:pt x="30502" y="18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3" name="SMARTInkShape-441"/>
          <p:cNvSpPr/>
          <p:nvPr>
            <p:custDataLst>
              <p:tags r:id="rId14"/>
            </p:custDataLst>
          </p:nvPr>
        </p:nvSpPr>
        <p:spPr>
          <a:xfrm>
            <a:off x="463550" y="3359150"/>
            <a:ext cx="1485901" cy="38101"/>
          </a:xfrm>
          <a:custGeom>
            <a:avLst/>
            <a:gdLst/>
            <a:ahLst/>
            <a:cxnLst/>
            <a:rect l="0" t="0" r="0" b="0"/>
            <a:pathLst>
              <a:path w="1485901" h="38101">
                <a:moveTo>
                  <a:pt x="0" y="38100"/>
                </a:moveTo>
                <a:lnTo>
                  <a:pt x="0" y="38100"/>
                </a:lnTo>
                <a:lnTo>
                  <a:pt x="12616" y="38100"/>
                </a:lnTo>
                <a:lnTo>
                  <a:pt x="22822" y="33736"/>
                </a:lnTo>
                <a:lnTo>
                  <a:pt x="65085" y="31802"/>
                </a:lnTo>
                <a:lnTo>
                  <a:pt x="104204" y="31757"/>
                </a:lnTo>
                <a:lnTo>
                  <a:pt x="142749" y="27387"/>
                </a:lnTo>
                <a:lnTo>
                  <a:pt x="182453" y="23911"/>
                </a:lnTo>
                <a:lnTo>
                  <a:pt x="224423" y="20010"/>
                </a:lnTo>
                <a:lnTo>
                  <a:pt x="263340" y="19240"/>
                </a:lnTo>
                <a:lnTo>
                  <a:pt x="310124" y="22446"/>
                </a:lnTo>
                <a:lnTo>
                  <a:pt x="350160" y="19984"/>
                </a:lnTo>
                <a:lnTo>
                  <a:pt x="392409" y="19879"/>
                </a:lnTo>
                <a:lnTo>
                  <a:pt x="439400" y="24533"/>
                </a:lnTo>
                <a:lnTo>
                  <a:pt x="486249" y="20260"/>
                </a:lnTo>
                <a:lnTo>
                  <a:pt x="530750" y="22660"/>
                </a:lnTo>
                <a:lnTo>
                  <a:pt x="574217" y="24859"/>
                </a:lnTo>
                <a:lnTo>
                  <a:pt x="610405" y="25240"/>
                </a:lnTo>
                <a:lnTo>
                  <a:pt x="647233" y="26058"/>
                </a:lnTo>
                <a:lnTo>
                  <a:pt x="691640" y="30416"/>
                </a:lnTo>
                <a:lnTo>
                  <a:pt x="737753" y="31487"/>
                </a:lnTo>
                <a:lnTo>
                  <a:pt x="781853" y="31698"/>
                </a:lnTo>
                <a:lnTo>
                  <a:pt x="820354" y="31740"/>
                </a:lnTo>
                <a:lnTo>
                  <a:pt x="867156" y="31748"/>
                </a:lnTo>
                <a:lnTo>
                  <a:pt x="912855" y="31750"/>
                </a:lnTo>
                <a:lnTo>
                  <a:pt x="957216" y="29868"/>
                </a:lnTo>
                <a:lnTo>
                  <a:pt x="997489" y="26283"/>
                </a:lnTo>
                <a:lnTo>
                  <a:pt x="1041192" y="23635"/>
                </a:lnTo>
                <a:lnTo>
                  <a:pt x="1088419" y="19452"/>
                </a:lnTo>
                <a:lnTo>
                  <a:pt x="1130450" y="19073"/>
                </a:lnTo>
                <a:lnTo>
                  <a:pt x="1169156" y="19051"/>
                </a:lnTo>
                <a:lnTo>
                  <a:pt x="1174145" y="17168"/>
                </a:lnTo>
                <a:lnTo>
                  <a:pt x="1176463" y="15679"/>
                </a:lnTo>
                <a:lnTo>
                  <a:pt x="1179420" y="15392"/>
                </a:lnTo>
                <a:lnTo>
                  <a:pt x="1224708" y="19048"/>
                </a:lnTo>
                <a:lnTo>
                  <a:pt x="1239913" y="18344"/>
                </a:lnTo>
                <a:lnTo>
                  <a:pt x="1252324" y="14024"/>
                </a:lnTo>
                <a:lnTo>
                  <a:pt x="1298443" y="12703"/>
                </a:lnTo>
                <a:lnTo>
                  <a:pt x="1345817" y="12700"/>
                </a:lnTo>
                <a:lnTo>
                  <a:pt x="1351220" y="12700"/>
                </a:lnTo>
                <a:lnTo>
                  <a:pt x="1357900" y="7233"/>
                </a:lnTo>
                <a:lnTo>
                  <a:pt x="1361975" y="6611"/>
                </a:lnTo>
                <a:lnTo>
                  <a:pt x="1394843" y="5649"/>
                </a:lnTo>
                <a:lnTo>
                  <a:pt x="1410836" y="883"/>
                </a:lnTo>
                <a:lnTo>
                  <a:pt x="1457989" y="0"/>
                </a:lnTo>
                <a:lnTo>
                  <a:pt x="1485900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SMARTInkShape-442"/>
          <p:cNvSpPr/>
          <p:nvPr>
            <p:custDataLst>
              <p:tags r:id="rId15"/>
            </p:custDataLst>
          </p:nvPr>
        </p:nvSpPr>
        <p:spPr>
          <a:xfrm>
            <a:off x="514350" y="2914831"/>
            <a:ext cx="1466851" cy="730070"/>
          </a:xfrm>
          <a:custGeom>
            <a:avLst/>
            <a:gdLst/>
            <a:ahLst/>
            <a:cxnLst/>
            <a:rect l="0" t="0" r="0" b="0"/>
            <a:pathLst>
              <a:path w="1466851" h="730070">
                <a:moveTo>
                  <a:pt x="0" y="730069"/>
                </a:moveTo>
                <a:lnTo>
                  <a:pt x="0" y="730069"/>
                </a:lnTo>
                <a:lnTo>
                  <a:pt x="34597" y="729363"/>
                </a:lnTo>
                <a:lnTo>
                  <a:pt x="46078" y="724999"/>
                </a:lnTo>
                <a:lnTo>
                  <a:pt x="62295" y="715142"/>
                </a:lnTo>
                <a:lnTo>
                  <a:pt x="96126" y="706191"/>
                </a:lnTo>
                <a:lnTo>
                  <a:pt x="107287" y="700083"/>
                </a:lnTo>
                <a:lnTo>
                  <a:pt x="144032" y="683423"/>
                </a:lnTo>
                <a:lnTo>
                  <a:pt x="153292" y="677129"/>
                </a:lnTo>
                <a:lnTo>
                  <a:pt x="166820" y="661540"/>
                </a:lnTo>
                <a:lnTo>
                  <a:pt x="173626" y="655867"/>
                </a:lnTo>
                <a:lnTo>
                  <a:pt x="198943" y="616977"/>
                </a:lnTo>
                <a:lnTo>
                  <a:pt x="218016" y="573674"/>
                </a:lnTo>
                <a:lnTo>
                  <a:pt x="234950" y="535502"/>
                </a:lnTo>
                <a:lnTo>
                  <a:pt x="237067" y="532624"/>
                </a:lnTo>
                <a:lnTo>
                  <a:pt x="239419" y="525664"/>
                </a:lnTo>
                <a:lnTo>
                  <a:pt x="242624" y="513812"/>
                </a:lnTo>
                <a:lnTo>
                  <a:pt x="246161" y="501363"/>
                </a:lnTo>
                <a:lnTo>
                  <a:pt x="249090" y="488738"/>
                </a:lnTo>
                <a:lnTo>
                  <a:pt x="270950" y="442202"/>
                </a:lnTo>
                <a:lnTo>
                  <a:pt x="287867" y="399497"/>
                </a:lnTo>
                <a:lnTo>
                  <a:pt x="309856" y="355397"/>
                </a:lnTo>
                <a:lnTo>
                  <a:pt x="340757" y="310968"/>
                </a:lnTo>
                <a:lnTo>
                  <a:pt x="347592" y="298268"/>
                </a:lnTo>
                <a:lnTo>
                  <a:pt x="380717" y="253819"/>
                </a:lnTo>
                <a:lnTo>
                  <a:pt x="413988" y="209369"/>
                </a:lnTo>
                <a:lnTo>
                  <a:pt x="452615" y="163595"/>
                </a:lnTo>
                <a:lnTo>
                  <a:pt x="491593" y="119137"/>
                </a:lnTo>
                <a:lnTo>
                  <a:pt x="536482" y="81145"/>
                </a:lnTo>
                <a:lnTo>
                  <a:pt x="575783" y="53734"/>
                </a:lnTo>
                <a:lnTo>
                  <a:pt x="618050" y="32811"/>
                </a:lnTo>
                <a:lnTo>
                  <a:pt x="664518" y="15635"/>
                </a:lnTo>
                <a:lnTo>
                  <a:pt x="691709" y="8248"/>
                </a:lnTo>
                <a:lnTo>
                  <a:pt x="736574" y="2920"/>
                </a:lnTo>
                <a:lnTo>
                  <a:pt x="781049" y="0"/>
                </a:lnTo>
                <a:lnTo>
                  <a:pt x="820474" y="1711"/>
                </a:lnTo>
                <a:lnTo>
                  <a:pt x="863678" y="9279"/>
                </a:lnTo>
                <a:lnTo>
                  <a:pt x="908055" y="17399"/>
                </a:lnTo>
                <a:lnTo>
                  <a:pt x="952500" y="33489"/>
                </a:lnTo>
                <a:lnTo>
                  <a:pt x="998936" y="55385"/>
                </a:lnTo>
                <a:lnTo>
                  <a:pt x="1041516" y="75617"/>
                </a:lnTo>
                <a:lnTo>
                  <a:pt x="1085857" y="96280"/>
                </a:lnTo>
                <a:lnTo>
                  <a:pt x="1129595" y="112655"/>
                </a:lnTo>
                <a:lnTo>
                  <a:pt x="1174807" y="137932"/>
                </a:lnTo>
                <a:lnTo>
                  <a:pt x="1208446" y="163329"/>
                </a:lnTo>
                <a:lnTo>
                  <a:pt x="1227298" y="188592"/>
                </a:lnTo>
                <a:lnTo>
                  <a:pt x="1234088" y="194490"/>
                </a:lnTo>
                <a:lnTo>
                  <a:pt x="1239457" y="201815"/>
                </a:lnTo>
                <a:lnTo>
                  <a:pt x="1242314" y="209775"/>
                </a:lnTo>
                <a:lnTo>
                  <a:pt x="1243076" y="213873"/>
                </a:lnTo>
                <a:lnTo>
                  <a:pt x="1267756" y="256646"/>
                </a:lnTo>
                <a:lnTo>
                  <a:pt x="1278206" y="277896"/>
                </a:lnTo>
                <a:lnTo>
                  <a:pt x="1290279" y="295891"/>
                </a:lnTo>
                <a:lnTo>
                  <a:pt x="1304105" y="339713"/>
                </a:lnTo>
                <a:lnTo>
                  <a:pt x="1316834" y="384146"/>
                </a:lnTo>
                <a:lnTo>
                  <a:pt x="1331629" y="418883"/>
                </a:lnTo>
                <a:lnTo>
                  <a:pt x="1334827" y="431609"/>
                </a:lnTo>
                <a:lnTo>
                  <a:pt x="1338362" y="444316"/>
                </a:lnTo>
                <a:lnTo>
                  <a:pt x="1341290" y="457018"/>
                </a:lnTo>
                <a:lnTo>
                  <a:pt x="1344745" y="469719"/>
                </a:lnTo>
                <a:lnTo>
                  <a:pt x="1347650" y="482419"/>
                </a:lnTo>
                <a:lnTo>
                  <a:pt x="1357146" y="507819"/>
                </a:lnTo>
                <a:lnTo>
                  <a:pt x="1358826" y="515580"/>
                </a:lnTo>
                <a:lnTo>
                  <a:pt x="1378541" y="555718"/>
                </a:lnTo>
                <a:lnTo>
                  <a:pt x="1386435" y="563325"/>
                </a:lnTo>
                <a:lnTo>
                  <a:pt x="1397311" y="588639"/>
                </a:lnTo>
                <a:lnTo>
                  <a:pt x="1400666" y="593833"/>
                </a:lnTo>
                <a:lnTo>
                  <a:pt x="1402157" y="598494"/>
                </a:lnTo>
                <a:lnTo>
                  <a:pt x="1406583" y="602917"/>
                </a:lnTo>
                <a:lnTo>
                  <a:pt x="1452781" y="637327"/>
                </a:lnTo>
                <a:lnTo>
                  <a:pt x="1466850" y="64751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SMARTInkShape-443"/>
          <p:cNvSpPr/>
          <p:nvPr>
            <p:custDataLst>
              <p:tags r:id="rId16"/>
            </p:custDataLst>
          </p:nvPr>
        </p:nvSpPr>
        <p:spPr>
          <a:xfrm>
            <a:off x="641350" y="2457823"/>
            <a:ext cx="1225551" cy="1320428"/>
          </a:xfrm>
          <a:custGeom>
            <a:avLst/>
            <a:gdLst/>
            <a:ahLst/>
            <a:cxnLst/>
            <a:rect l="0" t="0" r="0" b="0"/>
            <a:pathLst>
              <a:path w="1225551" h="1320428">
                <a:moveTo>
                  <a:pt x="0" y="1320427"/>
                </a:moveTo>
                <a:lnTo>
                  <a:pt x="0" y="1320427"/>
                </a:lnTo>
                <a:lnTo>
                  <a:pt x="8838" y="1320427"/>
                </a:lnTo>
                <a:lnTo>
                  <a:pt x="18298" y="1317056"/>
                </a:lnTo>
                <a:lnTo>
                  <a:pt x="63240" y="1297122"/>
                </a:lnTo>
                <a:lnTo>
                  <a:pt x="80199" y="1288673"/>
                </a:lnTo>
                <a:lnTo>
                  <a:pt x="126844" y="1256927"/>
                </a:lnTo>
                <a:lnTo>
                  <a:pt x="135185" y="1250577"/>
                </a:lnTo>
                <a:lnTo>
                  <a:pt x="141927" y="1245638"/>
                </a:lnTo>
                <a:lnTo>
                  <a:pt x="167422" y="1218662"/>
                </a:lnTo>
                <a:lnTo>
                  <a:pt x="209686" y="1180346"/>
                </a:lnTo>
                <a:lnTo>
                  <a:pt x="252597" y="1135549"/>
                </a:lnTo>
                <a:lnTo>
                  <a:pt x="279628" y="1090894"/>
                </a:lnTo>
                <a:lnTo>
                  <a:pt x="304641" y="1044705"/>
                </a:lnTo>
                <a:lnTo>
                  <a:pt x="321727" y="1001542"/>
                </a:lnTo>
                <a:lnTo>
                  <a:pt x="340783" y="956968"/>
                </a:lnTo>
                <a:lnTo>
                  <a:pt x="346428" y="943135"/>
                </a:lnTo>
                <a:lnTo>
                  <a:pt x="357978" y="898245"/>
                </a:lnTo>
                <a:lnTo>
                  <a:pt x="368703" y="855433"/>
                </a:lnTo>
                <a:lnTo>
                  <a:pt x="383140" y="808971"/>
                </a:lnTo>
                <a:lnTo>
                  <a:pt x="393571" y="765454"/>
                </a:lnTo>
                <a:lnTo>
                  <a:pt x="399609" y="722489"/>
                </a:lnTo>
                <a:lnTo>
                  <a:pt x="401801" y="706051"/>
                </a:lnTo>
                <a:lnTo>
                  <a:pt x="410158" y="665356"/>
                </a:lnTo>
                <a:lnTo>
                  <a:pt x="414480" y="619652"/>
                </a:lnTo>
                <a:lnTo>
                  <a:pt x="416020" y="616177"/>
                </a:lnTo>
                <a:lnTo>
                  <a:pt x="422200" y="570291"/>
                </a:lnTo>
                <a:lnTo>
                  <a:pt x="428536" y="522841"/>
                </a:lnTo>
                <a:lnTo>
                  <a:pt x="434884" y="480026"/>
                </a:lnTo>
                <a:lnTo>
                  <a:pt x="449621" y="433857"/>
                </a:lnTo>
                <a:lnTo>
                  <a:pt x="452684" y="387756"/>
                </a:lnTo>
                <a:lnTo>
                  <a:pt x="461388" y="341969"/>
                </a:lnTo>
                <a:lnTo>
                  <a:pt x="470331" y="298044"/>
                </a:lnTo>
                <a:lnTo>
                  <a:pt x="476378" y="282780"/>
                </a:lnTo>
                <a:lnTo>
                  <a:pt x="493188" y="240578"/>
                </a:lnTo>
                <a:lnTo>
                  <a:pt x="510117" y="193484"/>
                </a:lnTo>
                <a:lnTo>
                  <a:pt x="526188" y="158114"/>
                </a:lnTo>
                <a:lnTo>
                  <a:pt x="557163" y="112293"/>
                </a:lnTo>
                <a:lnTo>
                  <a:pt x="591704" y="65871"/>
                </a:lnTo>
                <a:lnTo>
                  <a:pt x="598731" y="56100"/>
                </a:lnTo>
                <a:lnTo>
                  <a:pt x="646099" y="14620"/>
                </a:lnTo>
                <a:lnTo>
                  <a:pt x="666346" y="1519"/>
                </a:lnTo>
                <a:lnTo>
                  <a:pt x="678508" y="0"/>
                </a:lnTo>
                <a:lnTo>
                  <a:pt x="710002" y="354"/>
                </a:lnTo>
                <a:lnTo>
                  <a:pt x="757461" y="12043"/>
                </a:lnTo>
                <a:lnTo>
                  <a:pt x="759680" y="13548"/>
                </a:lnTo>
                <a:lnTo>
                  <a:pt x="789516" y="49551"/>
                </a:lnTo>
                <a:lnTo>
                  <a:pt x="799107" y="80975"/>
                </a:lnTo>
                <a:lnTo>
                  <a:pt x="801851" y="101348"/>
                </a:lnTo>
                <a:lnTo>
                  <a:pt x="805087" y="113962"/>
                </a:lnTo>
                <a:lnTo>
                  <a:pt x="807928" y="126637"/>
                </a:lnTo>
                <a:lnTo>
                  <a:pt x="811356" y="139330"/>
                </a:lnTo>
                <a:lnTo>
                  <a:pt x="814254" y="152028"/>
                </a:lnTo>
                <a:lnTo>
                  <a:pt x="816974" y="161200"/>
                </a:lnTo>
                <a:lnTo>
                  <a:pt x="819065" y="203820"/>
                </a:lnTo>
                <a:lnTo>
                  <a:pt x="819148" y="250543"/>
                </a:lnTo>
                <a:lnTo>
                  <a:pt x="829690" y="294532"/>
                </a:lnTo>
                <a:lnTo>
                  <a:pt x="837233" y="339265"/>
                </a:lnTo>
                <a:lnTo>
                  <a:pt x="848723" y="383429"/>
                </a:lnTo>
                <a:lnTo>
                  <a:pt x="854186" y="426069"/>
                </a:lnTo>
                <a:lnTo>
                  <a:pt x="866009" y="470697"/>
                </a:lnTo>
                <a:lnTo>
                  <a:pt x="876349" y="516041"/>
                </a:lnTo>
                <a:lnTo>
                  <a:pt x="881196" y="534898"/>
                </a:lnTo>
                <a:lnTo>
                  <a:pt x="884101" y="550750"/>
                </a:lnTo>
                <a:lnTo>
                  <a:pt x="887548" y="566265"/>
                </a:lnTo>
                <a:lnTo>
                  <a:pt x="889060" y="576727"/>
                </a:lnTo>
                <a:lnTo>
                  <a:pt x="899946" y="608169"/>
                </a:lnTo>
                <a:lnTo>
                  <a:pt x="903062" y="621613"/>
                </a:lnTo>
                <a:lnTo>
                  <a:pt x="905833" y="630960"/>
                </a:lnTo>
                <a:lnTo>
                  <a:pt x="909494" y="650444"/>
                </a:lnTo>
                <a:lnTo>
                  <a:pt x="912219" y="657884"/>
                </a:lnTo>
                <a:lnTo>
                  <a:pt x="918707" y="700811"/>
                </a:lnTo>
                <a:lnTo>
                  <a:pt x="927164" y="745221"/>
                </a:lnTo>
                <a:lnTo>
                  <a:pt x="936534" y="788013"/>
                </a:lnTo>
                <a:lnTo>
                  <a:pt x="948553" y="834743"/>
                </a:lnTo>
                <a:lnTo>
                  <a:pt x="963330" y="869539"/>
                </a:lnTo>
                <a:lnTo>
                  <a:pt x="966527" y="882266"/>
                </a:lnTo>
                <a:lnTo>
                  <a:pt x="982737" y="927446"/>
                </a:lnTo>
                <a:lnTo>
                  <a:pt x="989368" y="941129"/>
                </a:lnTo>
                <a:lnTo>
                  <a:pt x="1013714" y="982441"/>
                </a:lnTo>
                <a:lnTo>
                  <a:pt x="1035047" y="1028511"/>
                </a:lnTo>
                <a:lnTo>
                  <a:pt x="1051277" y="1056439"/>
                </a:lnTo>
                <a:lnTo>
                  <a:pt x="1055424" y="1071013"/>
                </a:lnTo>
                <a:lnTo>
                  <a:pt x="1070379" y="1094006"/>
                </a:lnTo>
                <a:lnTo>
                  <a:pt x="1072603" y="1104121"/>
                </a:lnTo>
                <a:lnTo>
                  <a:pt x="1072785" y="1106373"/>
                </a:lnTo>
                <a:lnTo>
                  <a:pt x="1074869" y="1110756"/>
                </a:lnTo>
                <a:lnTo>
                  <a:pt x="1102789" y="1158053"/>
                </a:lnTo>
                <a:lnTo>
                  <a:pt x="1109370" y="1172616"/>
                </a:lnTo>
                <a:lnTo>
                  <a:pt x="1111120" y="1177827"/>
                </a:lnTo>
                <a:lnTo>
                  <a:pt x="1119978" y="1189090"/>
                </a:lnTo>
                <a:lnTo>
                  <a:pt x="1124066" y="1191500"/>
                </a:lnTo>
                <a:lnTo>
                  <a:pt x="1126144" y="1192142"/>
                </a:lnTo>
                <a:lnTo>
                  <a:pt x="1127529" y="1193981"/>
                </a:lnTo>
                <a:lnTo>
                  <a:pt x="1130185" y="1201901"/>
                </a:lnTo>
                <a:lnTo>
                  <a:pt x="1131634" y="1203309"/>
                </a:lnTo>
                <a:lnTo>
                  <a:pt x="1143117" y="1210905"/>
                </a:lnTo>
                <a:lnTo>
                  <a:pt x="1147285" y="1212484"/>
                </a:lnTo>
                <a:lnTo>
                  <a:pt x="1194772" y="1246345"/>
                </a:lnTo>
                <a:lnTo>
                  <a:pt x="1204157" y="1254105"/>
                </a:lnTo>
                <a:lnTo>
                  <a:pt x="1225550" y="126327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1" name="SMARTInkShape-Group92"/>
          <p:cNvGrpSpPr/>
          <p:nvPr/>
        </p:nvGrpSpPr>
        <p:grpSpPr>
          <a:xfrm>
            <a:off x="1231900" y="1988559"/>
            <a:ext cx="298451" cy="2002813"/>
            <a:chOff x="1231900" y="1988559"/>
            <a:chExt cx="298451" cy="2002813"/>
          </a:xfrm>
        </p:grpSpPr>
        <p:sp>
          <p:nvSpPr>
            <p:cNvPr id="306" name="SMARTInkShape-444"/>
            <p:cNvSpPr/>
            <p:nvPr>
              <p:custDataLst>
                <p:tags r:id="rId20"/>
              </p:custDataLst>
            </p:nvPr>
          </p:nvSpPr>
          <p:spPr>
            <a:xfrm>
              <a:off x="1231900" y="1988559"/>
              <a:ext cx="139701" cy="1808742"/>
            </a:xfrm>
            <a:custGeom>
              <a:avLst/>
              <a:gdLst/>
              <a:ahLst/>
              <a:cxnLst/>
              <a:rect l="0" t="0" r="0" b="0"/>
              <a:pathLst>
                <a:path w="139701" h="1808742">
                  <a:moveTo>
                    <a:pt x="0" y="1745241"/>
                  </a:moveTo>
                  <a:lnTo>
                    <a:pt x="0" y="1745241"/>
                  </a:lnTo>
                  <a:lnTo>
                    <a:pt x="6327" y="1745241"/>
                  </a:lnTo>
                  <a:lnTo>
                    <a:pt x="7056" y="1708428"/>
                  </a:lnTo>
                  <a:lnTo>
                    <a:pt x="17906" y="1665864"/>
                  </a:lnTo>
                  <a:lnTo>
                    <a:pt x="30576" y="1618550"/>
                  </a:lnTo>
                  <a:lnTo>
                    <a:pt x="44569" y="1575436"/>
                  </a:lnTo>
                  <a:lnTo>
                    <a:pt x="48954" y="1561579"/>
                  </a:lnTo>
                  <a:lnTo>
                    <a:pt x="56856" y="1514774"/>
                  </a:lnTo>
                  <a:lnTo>
                    <a:pt x="58993" y="1486527"/>
                  </a:lnTo>
                  <a:lnTo>
                    <a:pt x="62165" y="1470794"/>
                  </a:lnTo>
                  <a:lnTo>
                    <a:pt x="63422" y="1427659"/>
                  </a:lnTo>
                  <a:lnTo>
                    <a:pt x="68960" y="1386263"/>
                  </a:lnTo>
                  <a:lnTo>
                    <a:pt x="75239" y="1342081"/>
                  </a:lnTo>
                  <a:lnTo>
                    <a:pt x="81100" y="1300610"/>
                  </a:lnTo>
                  <a:lnTo>
                    <a:pt x="86723" y="1259096"/>
                  </a:lnTo>
                  <a:lnTo>
                    <a:pt x="91984" y="1218169"/>
                  </a:lnTo>
                  <a:lnTo>
                    <a:pt x="95311" y="1178257"/>
                  </a:lnTo>
                  <a:lnTo>
                    <a:pt x="100149" y="1140584"/>
                  </a:lnTo>
                  <a:lnTo>
                    <a:pt x="101313" y="1099379"/>
                  </a:lnTo>
                  <a:lnTo>
                    <a:pt x="101562" y="1053612"/>
                  </a:lnTo>
                  <a:lnTo>
                    <a:pt x="104964" y="1015956"/>
                  </a:lnTo>
                  <a:lnTo>
                    <a:pt x="107360" y="975253"/>
                  </a:lnTo>
                  <a:lnTo>
                    <a:pt x="107872" y="930666"/>
                  </a:lnTo>
                  <a:lnTo>
                    <a:pt x="107940" y="884891"/>
                  </a:lnTo>
                  <a:lnTo>
                    <a:pt x="107949" y="844544"/>
                  </a:lnTo>
                  <a:lnTo>
                    <a:pt x="107950" y="797803"/>
                  </a:lnTo>
                  <a:lnTo>
                    <a:pt x="107950" y="758907"/>
                  </a:lnTo>
                  <a:lnTo>
                    <a:pt x="104579" y="711336"/>
                  </a:lnTo>
                  <a:lnTo>
                    <a:pt x="101992" y="664289"/>
                  </a:lnTo>
                  <a:lnTo>
                    <a:pt x="98306" y="623121"/>
                  </a:lnTo>
                  <a:lnTo>
                    <a:pt x="95854" y="581018"/>
                  </a:lnTo>
                  <a:lnTo>
                    <a:pt x="93488" y="538730"/>
                  </a:lnTo>
                  <a:lnTo>
                    <a:pt x="89806" y="496405"/>
                  </a:lnTo>
                  <a:lnTo>
                    <a:pt x="88373" y="454779"/>
                  </a:lnTo>
                  <a:lnTo>
                    <a:pt x="83909" y="416767"/>
                  </a:lnTo>
                  <a:lnTo>
                    <a:pt x="79447" y="375496"/>
                  </a:lnTo>
                  <a:lnTo>
                    <a:pt x="76628" y="329714"/>
                  </a:lnTo>
                  <a:lnTo>
                    <a:pt x="71892" y="282562"/>
                  </a:lnTo>
                  <a:lnTo>
                    <a:pt x="70119" y="238445"/>
                  </a:lnTo>
                  <a:lnTo>
                    <a:pt x="68004" y="195877"/>
                  </a:lnTo>
                  <a:lnTo>
                    <a:pt x="63895" y="155096"/>
                  </a:lnTo>
                  <a:lnTo>
                    <a:pt x="58509" y="113616"/>
                  </a:lnTo>
                  <a:lnTo>
                    <a:pt x="55671" y="96219"/>
                  </a:lnTo>
                  <a:lnTo>
                    <a:pt x="52243" y="80246"/>
                  </a:lnTo>
                  <a:lnTo>
                    <a:pt x="50837" y="35341"/>
                  </a:lnTo>
                  <a:lnTo>
                    <a:pt x="50800" y="0"/>
                  </a:lnTo>
                  <a:lnTo>
                    <a:pt x="50800" y="5271"/>
                  </a:lnTo>
                  <a:lnTo>
                    <a:pt x="56267" y="10802"/>
                  </a:lnTo>
                  <a:lnTo>
                    <a:pt x="56888" y="14799"/>
                  </a:lnTo>
                  <a:lnTo>
                    <a:pt x="58997" y="33310"/>
                  </a:lnTo>
                  <a:lnTo>
                    <a:pt x="63105" y="57133"/>
                  </a:lnTo>
                  <a:lnTo>
                    <a:pt x="66864" y="103137"/>
                  </a:lnTo>
                  <a:lnTo>
                    <a:pt x="69733" y="149753"/>
                  </a:lnTo>
                  <a:lnTo>
                    <a:pt x="75310" y="193960"/>
                  </a:lnTo>
                  <a:lnTo>
                    <a:pt x="76184" y="236767"/>
                  </a:lnTo>
                  <a:lnTo>
                    <a:pt x="76199" y="279384"/>
                  </a:lnTo>
                  <a:lnTo>
                    <a:pt x="75494" y="303282"/>
                  </a:lnTo>
                  <a:lnTo>
                    <a:pt x="70112" y="350606"/>
                  </a:lnTo>
                  <a:lnTo>
                    <a:pt x="70607" y="373403"/>
                  </a:lnTo>
                  <a:lnTo>
                    <a:pt x="75811" y="419068"/>
                  </a:lnTo>
                  <a:lnTo>
                    <a:pt x="76166" y="463951"/>
                  </a:lnTo>
                  <a:lnTo>
                    <a:pt x="76196" y="505060"/>
                  </a:lnTo>
                  <a:lnTo>
                    <a:pt x="76199" y="547232"/>
                  </a:lnTo>
                  <a:lnTo>
                    <a:pt x="76200" y="592542"/>
                  </a:lnTo>
                  <a:lnTo>
                    <a:pt x="71174" y="634107"/>
                  </a:lnTo>
                  <a:lnTo>
                    <a:pt x="70024" y="675634"/>
                  </a:lnTo>
                  <a:lnTo>
                    <a:pt x="73244" y="716563"/>
                  </a:lnTo>
                  <a:lnTo>
                    <a:pt x="77692" y="760715"/>
                  </a:lnTo>
                  <a:lnTo>
                    <a:pt x="81910" y="803288"/>
                  </a:lnTo>
                  <a:lnTo>
                    <a:pt x="82466" y="845653"/>
                  </a:lnTo>
                  <a:lnTo>
                    <a:pt x="82533" y="884593"/>
                  </a:lnTo>
                  <a:lnTo>
                    <a:pt x="80665" y="926256"/>
                  </a:lnTo>
                  <a:lnTo>
                    <a:pt x="77082" y="968457"/>
                  </a:lnTo>
                  <a:lnTo>
                    <a:pt x="75669" y="1015834"/>
                  </a:lnTo>
                  <a:lnTo>
                    <a:pt x="71888" y="1053341"/>
                  </a:lnTo>
                  <a:lnTo>
                    <a:pt x="70454" y="1091265"/>
                  </a:lnTo>
                  <a:lnTo>
                    <a:pt x="70029" y="1129313"/>
                  </a:lnTo>
                  <a:lnTo>
                    <a:pt x="70609" y="1167398"/>
                  </a:lnTo>
                  <a:lnTo>
                    <a:pt x="74230" y="1206198"/>
                  </a:lnTo>
                  <a:lnTo>
                    <a:pt x="76322" y="1247956"/>
                  </a:lnTo>
                  <a:lnTo>
                    <a:pt x="81097" y="1286747"/>
                  </a:lnTo>
                  <a:lnTo>
                    <a:pt x="89031" y="1331817"/>
                  </a:lnTo>
                  <a:lnTo>
                    <a:pt x="97393" y="1374691"/>
                  </a:lnTo>
                  <a:lnTo>
                    <a:pt x="101474" y="1417131"/>
                  </a:lnTo>
                  <a:lnTo>
                    <a:pt x="106462" y="1457604"/>
                  </a:lnTo>
                  <a:lnTo>
                    <a:pt x="108460" y="1502281"/>
                  </a:lnTo>
                  <a:lnTo>
                    <a:pt x="113392" y="1546221"/>
                  </a:lnTo>
                  <a:lnTo>
                    <a:pt x="119688" y="1591768"/>
                  </a:lnTo>
                  <a:lnTo>
                    <a:pt x="127061" y="1637934"/>
                  </a:lnTo>
                  <a:lnTo>
                    <a:pt x="132705" y="1680441"/>
                  </a:lnTo>
                  <a:lnTo>
                    <a:pt x="133325" y="1726429"/>
                  </a:lnTo>
                  <a:lnTo>
                    <a:pt x="139438" y="1771792"/>
                  </a:lnTo>
                  <a:lnTo>
                    <a:pt x="139700" y="1808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445"/>
            <p:cNvSpPr/>
            <p:nvPr>
              <p:custDataLst>
                <p:tags r:id="rId21"/>
              </p:custDataLst>
            </p:nvPr>
          </p:nvSpPr>
          <p:spPr>
            <a:xfrm>
              <a:off x="1232574" y="3829050"/>
              <a:ext cx="66672" cy="162322"/>
            </a:xfrm>
            <a:custGeom>
              <a:avLst/>
              <a:gdLst/>
              <a:ahLst/>
              <a:cxnLst/>
              <a:rect l="0" t="0" r="0" b="0"/>
              <a:pathLst>
                <a:path w="66672" h="162322">
                  <a:moveTo>
                    <a:pt x="50126" y="0"/>
                  </a:moveTo>
                  <a:lnTo>
                    <a:pt x="50126" y="0"/>
                  </a:lnTo>
                  <a:lnTo>
                    <a:pt x="29111" y="0"/>
                  </a:lnTo>
                  <a:lnTo>
                    <a:pt x="24793" y="1881"/>
                  </a:lnTo>
                  <a:lnTo>
                    <a:pt x="19817" y="6481"/>
                  </a:lnTo>
                  <a:lnTo>
                    <a:pt x="7006" y="26680"/>
                  </a:lnTo>
                  <a:lnTo>
                    <a:pt x="2739" y="40080"/>
                  </a:lnTo>
                  <a:lnTo>
                    <a:pt x="0" y="79309"/>
                  </a:lnTo>
                  <a:lnTo>
                    <a:pt x="2830" y="120872"/>
                  </a:lnTo>
                  <a:lnTo>
                    <a:pt x="8174" y="135095"/>
                  </a:lnTo>
                  <a:lnTo>
                    <a:pt x="23103" y="155724"/>
                  </a:lnTo>
                  <a:lnTo>
                    <a:pt x="31295" y="160933"/>
                  </a:lnTo>
                  <a:lnTo>
                    <a:pt x="35455" y="162321"/>
                  </a:lnTo>
                  <a:lnTo>
                    <a:pt x="39640" y="161837"/>
                  </a:lnTo>
                  <a:lnTo>
                    <a:pt x="48053" y="157535"/>
                  </a:lnTo>
                  <a:lnTo>
                    <a:pt x="60722" y="143809"/>
                  </a:lnTo>
                  <a:lnTo>
                    <a:pt x="66671" y="109481"/>
                  </a:lnTo>
                  <a:lnTo>
                    <a:pt x="65063" y="73675"/>
                  </a:lnTo>
                  <a:lnTo>
                    <a:pt x="56747" y="47465"/>
                  </a:lnTo>
                  <a:lnTo>
                    <a:pt x="31076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446"/>
            <p:cNvSpPr/>
            <p:nvPr>
              <p:custDataLst>
                <p:tags r:id="rId22"/>
              </p:custDataLst>
            </p:nvPr>
          </p:nvSpPr>
          <p:spPr>
            <a:xfrm>
              <a:off x="1371600" y="3892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447"/>
            <p:cNvSpPr/>
            <p:nvPr>
              <p:custDataLst>
                <p:tags r:id="rId23"/>
              </p:custDataLst>
            </p:nvPr>
          </p:nvSpPr>
          <p:spPr>
            <a:xfrm>
              <a:off x="1410968" y="3829050"/>
              <a:ext cx="59873" cy="158751"/>
            </a:xfrm>
            <a:custGeom>
              <a:avLst/>
              <a:gdLst/>
              <a:ahLst/>
              <a:cxnLst/>
              <a:rect l="0" t="0" r="0" b="0"/>
              <a:pathLst>
                <a:path w="59873" h="158751">
                  <a:moveTo>
                    <a:pt x="30482" y="0"/>
                  </a:moveTo>
                  <a:lnTo>
                    <a:pt x="30482" y="0"/>
                  </a:lnTo>
                  <a:lnTo>
                    <a:pt x="18549" y="5026"/>
                  </a:lnTo>
                  <a:lnTo>
                    <a:pt x="16176" y="5467"/>
                  </a:lnTo>
                  <a:lnTo>
                    <a:pt x="11659" y="7839"/>
                  </a:lnTo>
                  <a:lnTo>
                    <a:pt x="9467" y="9460"/>
                  </a:lnTo>
                  <a:lnTo>
                    <a:pt x="3010" y="21853"/>
                  </a:lnTo>
                  <a:lnTo>
                    <a:pt x="0" y="38930"/>
                  </a:lnTo>
                  <a:lnTo>
                    <a:pt x="2479" y="57396"/>
                  </a:lnTo>
                  <a:lnTo>
                    <a:pt x="25685" y="100120"/>
                  </a:lnTo>
                  <a:lnTo>
                    <a:pt x="37292" y="111980"/>
                  </a:lnTo>
                  <a:lnTo>
                    <a:pt x="53856" y="125679"/>
                  </a:lnTo>
                  <a:lnTo>
                    <a:pt x="58509" y="133703"/>
                  </a:lnTo>
                  <a:lnTo>
                    <a:pt x="59750" y="137819"/>
                  </a:lnTo>
                  <a:lnTo>
                    <a:pt x="59872" y="141268"/>
                  </a:lnTo>
                  <a:lnTo>
                    <a:pt x="58126" y="146982"/>
                  </a:lnTo>
                  <a:lnTo>
                    <a:pt x="53176" y="154166"/>
                  </a:lnTo>
                  <a:lnTo>
                    <a:pt x="47388" y="156713"/>
                  </a:lnTo>
                  <a:lnTo>
                    <a:pt x="36832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448"/>
            <p:cNvSpPr/>
            <p:nvPr>
              <p:custDataLst>
                <p:tags r:id="rId24"/>
              </p:custDataLst>
            </p:nvPr>
          </p:nvSpPr>
          <p:spPr>
            <a:xfrm>
              <a:off x="1397000" y="3771900"/>
              <a:ext cx="133351" cy="38101"/>
            </a:xfrm>
            <a:custGeom>
              <a:avLst/>
              <a:gdLst/>
              <a:ahLst/>
              <a:cxnLst/>
              <a:rect l="0" t="0" r="0" b="0"/>
              <a:pathLst>
                <a:path w="133351" h="38101">
                  <a:moveTo>
                    <a:pt x="0" y="38100"/>
                  </a:moveTo>
                  <a:lnTo>
                    <a:pt x="0" y="38100"/>
                  </a:lnTo>
                  <a:lnTo>
                    <a:pt x="5775" y="33031"/>
                  </a:lnTo>
                  <a:lnTo>
                    <a:pt x="17312" y="27269"/>
                  </a:lnTo>
                  <a:lnTo>
                    <a:pt x="60545" y="13529"/>
                  </a:lnTo>
                  <a:lnTo>
                    <a:pt x="102998" y="510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5" name="SMARTInkShape-Group93"/>
          <p:cNvGrpSpPr/>
          <p:nvPr/>
        </p:nvGrpSpPr>
        <p:grpSpPr>
          <a:xfrm>
            <a:off x="8262594" y="5854700"/>
            <a:ext cx="182907" cy="165101"/>
            <a:chOff x="8262594" y="5854700"/>
            <a:chExt cx="182907" cy="165101"/>
          </a:xfrm>
        </p:grpSpPr>
        <p:sp>
          <p:nvSpPr>
            <p:cNvPr id="312" name="SMARTInkShape-449"/>
            <p:cNvSpPr/>
            <p:nvPr>
              <p:custDataLst>
                <p:tags r:id="rId17"/>
              </p:custDataLst>
            </p:nvPr>
          </p:nvSpPr>
          <p:spPr>
            <a:xfrm>
              <a:off x="8262594" y="5956299"/>
              <a:ext cx="68607" cy="2098"/>
            </a:xfrm>
            <a:custGeom>
              <a:avLst/>
              <a:gdLst/>
              <a:ahLst/>
              <a:cxnLst/>
              <a:rect l="0" t="0" r="0" b="0"/>
              <a:pathLst>
                <a:path w="68607" h="2098">
                  <a:moveTo>
                    <a:pt x="24156" y="1"/>
                  </a:moveTo>
                  <a:lnTo>
                    <a:pt x="24156" y="1"/>
                  </a:lnTo>
                  <a:lnTo>
                    <a:pt x="0" y="0"/>
                  </a:lnTo>
                  <a:lnTo>
                    <a:pt x="42487" y="2097"/>
                  </a:lnTo>
                  <a:lnTo>
                    <a:pt x="68606" y="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450"/>
            <p:cNvSpPr/>
            <p:nvPr>
              <p:custDataLst>
                <p:tags r:id="rId18"/>
              </p:custDataLst>
            </p:nvPr>
          </p:nvSpPr>
          <p:spPr>
            <a:xfrm>
              <a:off x="8305800" y="5854700"/>
              <a:ext cx="5468" cy="165101"/>
            </a:xfrm>
            <a:custGeom>
              <a:avLst/>
              <a:gdLst/>
              <a:ahLst/>
              <a:cxnLst/>
              <a:rect l="0" t="0" r="0" b="0"/>
              <a:pathLst>
                <a:path w="5468" h="16510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3370" y="9460"/>
                  </a:lnTo>
                  <a:lnTo>
                    <a:pt x="5467" y="21853"/>
                  </a:lnTo>
                  <a:lnTo>
                    <a:pt x="4352" y="63102"/>
                  </a:lnTo>
                  <a:lnTo>
                    <a:pt x="573" y="105075"/>
                  </a:lnTo>
                  <a:lnTo>
                    <a:pt x="1994" y="132782"/>
                  </a:lnTo>
                  <a:lnTo>
                    <a:pt x="3708" y="145092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451"/>
            <p:cNvSpPr/>
            <p:nvPr>
              <p:custDataLst>
                <p:tags r:id="rId19"/>
              </p:custDataLst>
            </p:nvPr>
          </p:nvSpPr>
          <p:spPr>
            <a:xfrm>
              <a:off x="8372356" y="5913061"/>
              <a:ext cx="73145" cy="94040"/>
            </a:xfrm>
            <a:custGeom>
              <a:avLst/>
              <a:gdLst/>
              <a:ahLst/>
              <a:cxnLst/>
              <a:rect l="0" t="0" r="0" b="0"/>
              <a:pathLst>
                <a:path w="73145" h="94040">
                  <a:moveTo>
                    <a:pt x="9644" y="5139"/>
                  </a:moveTo>
                  <a:lnTo>
                    <a:pt x="9644" y="5139"/>
                  </a:lnTo>
                  <a:lnTo>
                    <a:pt x="9644" y="49968"/>
                  </a:lnTo>
                  <a:lnTo>
                    <a:pt x="8938" y="75613"/>
                  </a:lnTo>
                  <a:lnTo>
                    <a:pt x="3556" y="87176"/>
                  </a:lnTo>
                  <a:lnTo>
                    <a:pt x="0" y="80795"/>
                  </a:lnTo>
                  <a:lnTo>
                    <a:pt x="184" y="71925"/>
                  </a:lnTo>
                  <a:lnTo>
                    <a:pt x="10121" y="24666"/>
                  </a:lnTo>
                  <a:lnTo>
                    <a:pt x="14088" y="17346"/>
                  </a:lnTo>
                  <a:lnTo>
                    <a:pt x="18204" y="14092"/>
                  </a:lnTo>
                  <a:lnTo>
                    <a:pt x="39400" y="1516"/>
                  </a:lnTo>
                  <a:lnTo>
                    <a:pt x="46622" y="0"/>
                  </a:lnTo>
                  <a:lnTo>
                    <a:pt x="49113" y="303"/>
                  </a:lnTo>
                  <a:lnTo>
                    <a:pt x="50773" y="1209"/>
                  </a:lnTo>
                  <a:lnTo>
                    <a:pt x="58020" y="9691"/>
                  </a:lnTo>
                  <a:lnTo>
                    <a:pt x="65327" y="31115"/>
                  </a:lnTo>
                  <a:lnTo>
                    <a:pt x="69900" y="73680"/>
                  </a:lnTo>
                  <a:lnTo>
                    <a:pt x="67407" y="84922"/>
                  </a:lnTo>
                  <a:lnTo>
                    <a:pt x="67908" y="86550"/>
                  </a:lnTo>
                  <a:lnTo>
                    <a:pt x="73144" y="94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96690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MARTInkShape-Group94"/>
          <p:cNvGrpSpPr/>
          <p:nvPr/>
        </p:nvGrpSpPr>
        <p:grpSpPr>
          <a:xfrm>
            <a:off x="1091023" y="761588"/>
            <a:ext cx="902878" cy="590963"/>
            <a:chOff x="1091023" y="761588"/>
            <a:chExt cx="902878" cy="590963"/>
          </a:xfrm>
        </p:grpSpPr>
        <p:sp>
          <p:nvSpPr>
            <p:cNvPr id="2" name="SMARTInkShape-452"/>
            <p:cNvSpPr/>
            <p:nvPr>
              <p:custDataLst>
                <p:tags r:id="rId231"/>
              </p:custDataLst>
            </p:nvPr>
          </p:nvSpPr>
          <p:spPr>
            <a:xfrm>
              <a:off x="1990242" y="1073150"/>
              <a:ext cx="3659" cy="6351"/>
            </a:xfrm>
            <a:custGeom>
              <a:avLst/>
              <a:gdLst/>
              <a:ahLst/>
              <a:cxnLst/>
              <a:rect l="0" t="0" r="0" b="0"/>
              <a:pathLst>
                <a:path w="3659" h="6351">
                  <a:moveTo>
                    <a:pt x="3658" y="6350"/>
                  </a:moveTo>
                  <a:lnTo>
                    <a:pt x="3658" y="6350"/>
                  </a:lnTo>
                  <a:lnTo>
                    <a:pt x="287" y="6350"/>
                  </a:lnTo>
                  <a:lnTo>
                    <a:pt x="0" y="5644"/>
                  </a:lnTo>
                  <a:lnTo>
                    <a:pt x="3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53"/>
            <p:cNvSpPr/>
            <p:nvPr>
              <p:custDataLst>
                <p:tags r:id="rId232"/>
              </p:custDataLst>
            </p:nvPr>
          </p:nvSpPr>
          <p:spPr>
            <a:xfrm>
              <a:off x="1949450" y="93980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0" y="0"/>
                  </a:moveTo>
                  <a:lnTo>
                    <a:pt x="0" y="0"/>
                  </a:lnTo>
                  <a:lnTo>
                    <a:pt x="6742" y="6742"/>
                  </a:lnTo>
                  <a:lnTo>
                    <a:pt x="190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54"/>
            <p:cNvSpPr/>
            <p:nvPr>
              <p:custDataLst>
                <p:tags r:id="rId233"/>
              </p:custDataLst>
            </p:nvPr>
          </p:nvSpPr>
          <p:spPr>
            <a:xfrm>
              <a:off x="1301750" y="1200150"/>
              <a:ext cx="501651" cy="152401"/>
            </a:xfrm>
            <a:custGeom>
              <a:avLst/>
              <a:gdLst/>
              <a:ahLst/>
              <a:cxnLst/>
              <a:rect l="0" t="0" r="0" b="0"/>
              <a:pathLst>
                <a:path w="501651" h="152401">
                  <a:moveTo>
                    <a:pt x="0" y="152400"/>
                  </a:moveTo>
                  <a:lnTo>
                    <a:pt x="0" y="152400"/>
                  </a:lnTo>
                  <a:lnTo>
                    <a:pt x="45495" y="135780"/>
                  </a:lnTo>
                  <a:lnTo>
                    <a:pt x="68430" y="127915"/>
                  </a:lnTo>
                  <a:lnTo>
                    <a:pt x="94303" y="119143"/>
                  </a:lnTo>
                  <a:lnTo>
                    <a:pt x="126369" y="109062"/>
                  </a:lnTo>
                  <a:lnTo>
                    <a:pt x="162563" y="98108"/>
                  </a:lnTo>
                  <a:lnTo>
                    <a:pt x="201508" y="86572"/>
                  </a:lnTo>
                  <a:lnTo>
                    <a:pt x="242289" y="73943"/>
                  </a:lnTo>
                  <a:lnTo>
                    <a:pt x="284293" y="60584"/>
                  </a:lnTo>
                  <a:lnTo>
                    <a:pt x="327112" y="46739"/>
                  </a:lnTo>
                  <a:lnTo>
                    <a:pt x="365535" y="35393"/>
                  </a:lnTo>
                  <a:lnTo>
                    <a:pt x="401029" y="25712"/>
                  </a:lnTo>
                  <a:lnTo>
                    <a:pt x="434569" y="17141"/>
                  </a:lnTo>
                  <a:lnTo>
                    <a:pt x="501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55"/>
            <p:cNvSpPr/>
            <p:nvPr>
              <p:custDataLst>
                <p:tags r:id="rId234"/>
              </p:custDataLst>
            </p:nvPr>
          </p:nvSpPr>
          <p:spPr>
            <a:xfrm>
              <a:off x="1123950" y="1168400"/>
              <a:ext cx="692151" cy="152401"/>
            </a:xfrm>
            <a:custGeom>
              <a:avLst/>
              <a:gdLst/>
              <a:ahLst/>
              <a:cxnLst/>
              <a:rect l="0" t="0" r="0" b="0"/>
              <a:pathLst>
                <a:path w="692151" h="152401">
                  <a:moveTo>
                    <a:pt x="0" y="152400"/>
                  </a:moveTo>
                  <a:lnTo>
                    <a:pt x="0" y="152400"/>
                  </a:lnTo>
                  <a:lnTo>
                    <a:pt x="3371" y="149029"/>
                  </a:lnTo>
                  <a:lnTo>
                    <a:pt x="42548" y="140191"/>
                  </a:lnTo>
                  <a:lnTo>
                    <a:pt x="67171" y="134382"/>
                  </a:lnTo>
                  <a:lnTo>
                    <a:pt x="96992" y="126983"/>
                  </a:lnTo>
                  <a:lnTo>
                    <a:pt x="130278" y="118522"/>
                  </a:lnTo>
                  <a:lnTo>
                    <a:pt x="170107" y="107942"/>
                  </a:lnTo>
                  <a:lnTo>
                    <a:pt x="214299" y="95950"/>
                  </a:lnTo>
                  <a:lnTo>
                    <a:pt x="261400" y="83017"/>
                  </a:lnTo>
                  <a:lnTo>
                    <a:pt x="311850" y="70161"/>
                  </a:lnTo>
                  <a:lnTo>
                    <a:pt x="364533" y="57358"/>
                  </a:lnTo>
                  <a:lnTo>
                    <a:pt x="418706" y="44588"/>
                  </a:lnTo>
                  <a:lnTo>
                    <a:pt x="468931" y="33959"/>
                  </a:lnTo>
                  <a:lnTo>
                    <a:pt x="516526" y="24756"/>
                  </a:lnTo>
                  <a:lnTo>
                    <a:pt x="562368" y="16504"/>
                  </a:lnTo>
                  <a:lnTo>
                    <a:pt x="597162" y="11003"/>
                  </a:lnTo>
                  <a:lnTo>
                    <a:pt x="624591" y="7335"/>
                  </a:lnTo>
                  <a:lnTo>
                    <a:pt x="692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56"/>
            <p:cNvSpPr/>
            <p:nvPr>
              <p:custDataLst>
                <p:tags r:id="rId235"/>
              </p:custDataLst>
            </p:nvPr>
          </p:nvSpPr>
          <p:spPr>
            <a:xfrm>
              <a:off x="1593850" y="907837"/>
              <a:ext cx="209551" cy="168372"/>
            </a:xfrm>
            <a:custGeom>
              <a:avLst/>
              <a:gdLst/>
              <a:ahLst/>
              <a:cxnLst/>
              <a:rect l="0" t="0" r="0" b="0"/>
              <a:pathLst>
                <a:path w="209551" h="168372">
                  <a:moveTo>
                    <a:pt x="0" y="108163"/>
                  </a:moveTo>
                  <a:lnTo>
                    <a:pt x="0" y="108163"/>
                  </a:lnTo>
                  <a:lnTo>
                    <a:pt x="3371" y="108163"/>
                  </a:lnTo>
                  <a:lnTo>
                    <a:pt x="16606" y="102388"/>
                  </a:lnTo>
                  <a:lnTo>
                    <a:pt x="31496" y="92262"/>
                  </a:lnTo>
                  <a:lnTo>
                    <a:pt x="41004" y="79620"/>
                  </a:lnTo>
                  <a:lnTo>
                    <a:pt x="45976" y="68666"/>
                  </a:lnTo>
                  <a:lnTo>
                    <a:pt x="46878" y="64193"/>
                  </a:lnTo>
                  <a:lnTo>
                    <a:pt x="46000" y="57341"/>
                  </a:lnTo>
                  <a:lnTo>
                    <a:pt x="44072" y="55937"/>
                  </a:lnTo>
                  <a:lnTo>
                    <a:pt x="41376" y="55707"/>
                  </a:lnTo>
                  <a:lnTo>
                    <a:pt x="38167" y="56259"/>
                  </a:lnTo>
                  <a:lnTo>
                    <a:pt x="30839" y="62517"/>
                  </a:lnTo>
                  <a:lnTo>
                    <a:pt x="14637" y="83781"/>
                  </a:lnTo>
                  <a:lnTo>
                    <a:pt x="5434" y="108857"/>
                  </a:lnTo>
                  <a:lnTo>
                    <a:pt x="6178" y="126580"/>
                  </a:lnTo>
                  <a:lnTo>
                    <a:pt x="14531" y="150544"/>
                  </a:lnTo>
                  <a:lnTo>
                    <a:pt x="18154" y="157584"/>
                  </a:lnTo>
                  <a:lnTo>
                    <a:pt x="23391" y="162277"/>
                  </a:lnTo>
                  <a:lnTo>
                    <a:pt x="36737" y="167491"/>
                  </a:lnTo>
                  <a:lnTo>
                    <a:pt x="52076" y="166046"/>
                  </a:lnTo>
                  <a:lnTo>
                    <a:pt x="68300" y="159289"/>
                  </a:lnTo>
                  <a:lnTo>
                    <a:pt x="84918" y="146878"/>
                  </a:lnTo>
                  <a:lnTo>
                    <a:pt x="103399" y="120653"/>
                  </a:lnTo>
                  <a:lnTo>
                    <a:pt x="119832" y="75573"/>
                  </a:lnTo>
                  <a:lnTo>
                    <a:pt x="120105" y="75853"/>
                  </a:lnTo>
                  <a:lnTo>
                    <a:pt x="111764" y="115088"/>
                  </a:lnTo>
                  <a:lnTo>
                    <a:pt x="109409" y="148781"/>
                  </a:lnTo>
                  <a:lnTo>
                    <a:pt x="113517" y="168371"/>
                  </a:lnTo>
                  <a:lnTo>
                    <a:pt x="114483" y="167352"/>
                  </a:lnTo>
                  <a:lnTo>
                    <a:pt x="119215" y="153687"/>
                  </a:lnTo>
                  <a:lnTo>
                    <a:pt x="127134" y="108454"/>
                  </a:lnTo>
                  <a:lnTo>
                    <a:pt x="137153" y="63799"/>
                  </a:lnTo>
                  <a:lnTo>
                    <a:pt x="153527" y="24933"/>
                  </a:lnTo>
                  <a:lnTo>
                    <a:pt x="164895" y="7672"/>
                  </a:lnTo>
                  <a:lnTo>
                    <a:pt x="174651" y="0"/>
                  </a:lnTo>
                  <a:lnTo>
                    <a:pt x="179229" y="777"/>
                  </a:lnTo>
                  <a:lnTo>
                    <a:pt x="188077" y="9165"/>
                  </a:lnTo>
                  <a:lnTo>
                    <a:pt x="200187" y="47686"/>
                  </a:lnTo>
                  <a:lnTo>
                    <a:pt x="206462" y="83659"/>
                  </a:lnTo>
                  <a:lnTo>
                    <a:pt x="208940" y="129977"/>
                  </a:lnTo>
                  <a:lnTo>
                    <a:pt x="209550" y="1589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57"/>
            <p:cNvSpPr/>
            <p:nvPr>
              <p:custDataLst>
                <p:tags r:id="rId236"/>
              </p:custDataLst>
            </p:nvPr>
          </p:nvSpPr>
          <p:spPr>
            <a:xfrm>
              <a:off x="1466850" y="958850"/>
              <a:ext cx="95251" cy="141638"/>
            </a:xfrm>
            <a:custGeom>
              <a:avLst/>
              <a:gdLst/>
              <a:ahLst/>
              <a:cxnLst/>
              <a:rect l="0" t="0" r="0" b="0"/>
              <a:pathLst>
                <a:path w="95251" h="141638">
                  <a:moveTo>
                    <a:pt x="0" y="0"/>
                  </a:moveTo>
                  <a:lnTo>
                    <a:pt x="0" y="0"/>
                  </a:lnTo>
                  <a:lnTo>
                    <a:pt x="706" y="6481"/>
                  </a:lnTo>
                  <a:lnTo>
                    <a:pt x="11537" y="53172"/>
                  </a:lnTo>
                  <a:lnTo>
                    <a:pt x="26006" y="95300"/>
                  </a:lnTo>
                  <a:lnTo>
                    <a:pt x="42453" y="130851"/>
                  </a:lnTo>
                  <a:lnTo>
                    <a:pt x="48972" y="139295"/>
                  </a:lnTo>
                  <a:lnTo>
                    <a:pt x="51698" y="141547"/>
                  </a:lnTo>
                  <a:lnTo>
                    <a:pt x="54221" y="141637"/>
                  </a:lnTo>
                  <a:lnTo>
                    <a:pt x="56608" y="140286"/>
                  </a:lnTo>
                  <a:lnTo>
                    <a:pt x="58905" y="137974"/>
                  </a:lnTo>
                  <a:lnTo>
                    <a:pt x="74828" y="101303"/>
                  </a:lnTo>
                  <a:lnTo>
                    <a:pt x="84396" y="60933"/>
                  </a:lnTo>
                  <a:lnTo>
                    <a:pt x="952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58"/>
            <p:cNvSpPr/>
            <p:nvPr>
              <p:custDataLst>
                <p:tags r:id="rId237"/>
              </p:custDataLst>
            </p:nvPr>
          </p:nvSpPr>
          <p:spPr>
            <a:xfrm>
              <a:off x="1403611" y="946150"/>
              <a:ext cx="6090" cy="50801"/>
            </a:xfrm>
            <a:custGeom>
              <a:avLst/>
              <a:gdLst/>
              <a:ahLst/>
              <a:cxnLst/>
              <a:rect l="0" t="0" r="0" b="0"/>
              <a:pathLst>
                <a:path w="6090" h="50801">
                  <a:moveTo>
                    <a:pt x="6089" y="50800"/>
                  </a:moveTo>
                  <a:lnTo>
                    <a:pt x="6089" y="50800"/>
                  </a:lnTo>
                  <a:lnTo>
                    <a:pt x="0" y="6052"/>
                  </a:lnTo>
                  <a:lnTo>
                    <a:pt x="619" y="4035"/>
                  </a:lnTo>
                  <a:lnTo>
                    <a:pt x="1737" y="2690"/>
                  </a:lnTo>
                  <a:lnTo>
                    <a:pt x="60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59"/>
            <p:cNvSpPr/>
            <p:nvPr>
              <p:custDataLst>
                <p:tags r:id="rId238"/>
              </p:custDataLst>
            </p:nvPr>
          </p:nvSpPr>
          <p:spPr>
            <a:xfrm>
              <a:off x="1409700" y="988373"/>
              <a:ext cx="25401" cy="129228"/>
            </a:xfrm>
            <a:custGeom>
              <a:avLst/>
              <a:gdLst/>
              <a:ahLst/>
              <a:cxnLst/>
              <a:rect l="0" t="0" r="0" b="0"/>
              <a:pathLst>
                <a:path w="25401" h="129228">
                  <a:moveTo>
                    <a:pt x="0" y="14927"/>
                  </a:moveTo>
                  <a:lnTo>
                    <a:pt x="0" y="14927"/>
                  </a:lnTo>
                  <a:lnTo>
                    <a:pt x="0" y="6089"/>
                  </a:lnTo>
                  <a:lnTo>
                    <a:pt x="1882" y="2062"/>
                  </a:lnTo>
                  <a:lnTo>
                    <a:pt x="3371" y="0"/>
                  </a:lnTo>
                  <a:lnTo>
                    <a:pt x="5070" y="742"/>
                  </a:lnTo>
                  <a:lnTo>
                    <a:pt x="8838" y="7212"/>
                  </a:lnTo>
                  <a:lnTo>
                    <a:pt x="17007" y="43820"/>
                  </a:lnTo>
                  <a:lnTo>
                    <a:pt x="22600" y="79462"/>
                  </a:lnTo>
                  <a:lnTo>
                    <a:pt x="25400" y="129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60"/>
            <p:cNvSpPr/>
            <p:nvPr>
              <p:custDataLst>
                <p:tags r:id="rId239"/>
              </p:custDataLst>
            </p:nvPr>
          </p:nvSpPr>
          <p:spPr>
            <a:xfrm>
              <a:off x="1091023" y="761588"/>
              <a:ext cx="232852" cy="422919"/>
            </a:xfrm>
            <a:custGeom>
              <a:avLst/>
              <a:gdLst/>
              <a:ahLst/>
              <a:cxnLst/>
              <a:rect l="0" t="0" r="0" b="0"/>
              <a:pathLst>
                <a:path w="232852" h="422919">
                  <a:moveTo>
                    <a:pt x="198027" y="51212"/>
                  </a:moveTo>
                  <a:lnTo>
                    <a:pt x="198027" y="51212"/>
                  </a:lnTo>
                  <a:lnTo>
                    <a:pt x="198733" y="40367"/>
                  </a:lnTo>
                  <a:lnTo>
                    <a:pt x="203494" y="15891"/>
                  </a:lnTo>
                  <a:lnTo>
                    <a:pt x="201672" y="11437"/>
                  </a:lnTo>
                  <a:lnTo>
                    <a:pt x="194002" y="2725"/>
                  </a:lnTo>
                  <a:lnTo>
                    <a:pt x="187583" y="543"/>
                  </a:lnTo>
                  <a:lnTo>
                    <a:pt x="171043" y="0"/>
                  </a:lnTo>
                  <a:lnTo>
                    <a:pt x="151932" y="7755"/>
                  </a:lnTo>
                  <a:lnTo>
                    <a:pt x="107548" y="42471"/>
                  </a:lnTo>
                  <a:lnTo>
                    <a:pt x="70559" y="84527"/>
                  </a:lnTo>
                  <a:lnTo>
                    <a:pt x="47301" y="121993"/>
                  </a:lnTo>
                  <a:lnTo>
                    <a:pt x="27321" y="164514"/>
                  </a:lnTo>
                  <a:lnTo>
                    <a:pt x="13737" y="209283"/>
                  </a:lnTo>
                  <a:lnTo>
                    <a:pt x="4878" y="253170"/>
                  </a:lnTo>
                  <a:lnTo>
                    <a:pt x="0" y="294077"/>
                  </a:lnTo>
                  <a:lnTo>
                    <a:pt x="183" y="328720"/>
                  </a:lnTo>
                  <a:lnTo>
                    <a:pt x="10996" y="372620"/>
                  </a:lnTo>
                  <a:lnTo>
                    <a:pt x="23650" y="393732"/>
                  </a:lnTo>
                  <a:lnTo>
                    <a:pt x="30976" y="402326"/>
                  </a:lnTo>
                  <a:lnTo>
                    <a:pt x="50404" y="413755"/>
                  </a:lnTo>
                  <a:lnTo>
                    <a:pt x="85142" y="422275"/>
                  </a:lnTo>
                  <a:lnTo>
                    <a:pt x="122246" y="422918"/>
                  </a:lnTo>
                  <a:lnTo>
                    <a:pt x="169339" y="413443"/>
                  </a:lnTo>
                  <a:lnTo>
                    <a:pt x="187393" y="402233"/>
                  </a:lnTo>
                  <a:lnTo>
                    <a:pt x="201768" y="387138"/>
                  </a:lnTo>
                  <a:lnTo>
                    <a:pt x="220612" y="350584"/>
                  </a:lnTo>
                  <a:lnTo>
                    <a:pt x="227967" y="319348"/>
                  </a:lnTo>
                  <a:lnTo>
                    <a:pt x="232851" y="273126"/>
                  </a:lnTo>
                  <a:lnTo>
                    <a:pt x="230438" y="262024"/>
                  </a:lnTo>
                  <a:lnTo>
                    <a:pt x="227013" y="254737"/>
                  </a:lnTo>
                  <a:lnTo>
                    <a:pt x="221258" y="249147"/>
                  </a:lnTo>
                  <a:lnTo>
                    <a:pt x="217748" y="246669"/>
                  </a:lnTo>
                  <a:lnTo>
                    <a:pt x="206321" y="245797"/>
                  </a:lnTo>
                  <a:lnTo>
                    <a:pt x="184022" y="251154"/>
                  </a:lnTo>
                  <a:lnTo>
                    <a:pt x="163303" y="261678"/>
                  </a:lnTo>
                  <a:lnTo>
                    <a:pt x="154372" y="268930"/>
                  </a:lnTo>
                  <a:lnTo>
                    <a:pt x="150402" y="274505"/>
                  </a:lnTo>
                  <a:lnTo>
                    <a:pt x="150755" y="277685"/>
                  </a:lnTo>
                  <a:lnTo>
                    <a:pt x="159927" y="292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95"/>
          <p:cNvGrpSpPr/>
          <p:nvPr/>
        </p:nvGrpSpPr>
        <p:grpSpPr>
          <a:xfrm>
            <a:off x="2705100" y="810685"/>
            <a:ext cx="819151" cy="550946"/>
            <a:chOff x="2705100" y="810685"/>
            <a:chExt cx="819151" cy="550946"/>
          </a:xfrm>
        </p:grpSpPr>
        <p:sp>
          <p:nvSpPr>
            <p:cNvPr id="12" name="SMARTInkShape-461"/>
            <p:cNvSpPr/>
            <p:nvPr>
              <p:custDataLst>
                <p:tags r:id="rId224"/>
              </p:custDataLst>
            </p:nvPr>
          </p:nvSpPr>
          <p:spPr>
            <a:xfrm>
              <a:off x="3479800" y="1085850"/>
              <a:ext cx="44451" cy="82551"/>
            </a:xfrm>
            <a:custGeom>
              <a:avLst/>
              <a:gdLst/>
              <a:ahLst/>
              <a:cxnLst/>
              <a:rect l="0" t="0" r="0" b="0"/>
              <a:pathLst>
                <a:path w="44451" h="82551">
                  <a:moveTo>
                    <a:pt x="44450" y="0"/>
                  </a:moveTo>
                  <a:lnTo>
                    <a:pt x="44450" y="0"/>
                  </a:lnTo>
                  <a:lnTo>
                    <a:pt x="44450" y="10113"/>
                  </a:lnTo>
                  <a:lnTo>
                    <a:pt x="28536" y="3897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62"/>
            <p:cNvSpPr/>
            <p:nvPr>
              <p:custDataLst>
                <p:tags r:id="rId225"/>
              </p:custDataLst>
            </p:nvPr>
          </p:nvSpPr>
          <p:spPr>
            <a:xfrm>
              <a:off x="3200400" y="863600"/>
              <a:ext cx="177801" cy="195306"/>
            </a:xfrm>
            <a:custGeom>
              <a:avLst/>
              <a:gdLst/>
              <a:ahLst/>
              <a:cxnLst/>
              <a:rect l="0" t="0" r="0" b="0"/>
              <a:pathLst>
                <a:path w="177801" h="195306">
                  <a:moveTo>
                    <a:pt x="0" y="44450"/>
                  </a:moveTo>
                  <a:lnTo>
                    <a:pt x="0" y="44450"/>
                  </a:lnTo>
                  <a:lnTo>
                    <a:pt x="5775" y="49520"/>
                  </a:lnTo>
                  <a:lnTo>
                    <a:pt x="17312" y="55281"/>
                  </a:lnTo>
                  <a:lnTo>
                    <a:pt x="30507" y="59377"/>
                  </a:lnTo>
                  <a:lnTo>
                    <a:pt x="57173" y="79133"/>
                  </a:lnTo>
                  <a:lnTo>
                    <a:pt x="77305" y="110701"/>
                  </a:lnTo>
                  <a:lnTo>
                    <a:pt x="86610" y="157882"/>
                  </a:lnTo>
                  <a:lnTo>
                    <a:pt x="87516" y="184755"/>
                  </a:lnTo>
                  <a:lnTo>
                    <a:pt x="85227" y="194532"/>
                  </a:lnTo>
                  <a:lnTo>
                    <a:pt x="83629" y="195305"/>
                  </a:lnTo>
                  <a:lnTo>
                    <a:pt x="81859" y="193703"/>
                  </a:lnTo>
                  <a:lnTo>
                    <a:pt x="79972" y="190519"/>
                  </a:lnTo>
                  <a:lnTo>
                    <a:pt x="83604" y="144807"/>
                  </a:lnTo>
                  <a:lnTo>
                    <a:pt x="90074" y="115159"/>
                  </a:lnTo>
                  <a:lnTo>
                    <a:pt x="113550" y="68145"/>
                  </a:lnTo>
                  <a:lnTo>
                    <a:pt x="142143" y="29598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63"/>
            <p:cNvSpPr/>
            <p:nvPr>
              <p:custDataLst>
                <p:tags r:id="rId226"/>
              </p:custDataLst>
            </p:nvPr>
          </p:nvSpPr>
          <p:spPr>
            <a:xfrm>
              <a:off x="3141877" y="901700"/>
              <a:ext cx="55418" cy="136280"/>
            </a:xfrm>
            <a:custGeom>
              <a:avLst/>
              <a:gdLst/>
              <a:ahLst/>
              <a:cxnLst/>
              <a:rect l="0" t="0" r="0" b="0"/>
              <a:pathLst>
                <a:path w="55418" h="136280">
                  <a:moveTo>
                    <a:pt x="39473" y="0"/>
                  </a:moveTo>
                  <a:lnTo>
                    <a:pt x="39473" y="0"/>
                  </a:lnTo>
                  <a:lnTo>
                    <a:pt x="29334" y="705"/>
                  </a:lnTo>
                  <a:lnTo>
                    <a:pt x="21796" y="3371"/>
                  </a:lnTo>
                  <a:lnTo>
                    <a:pt x="13743" y="12552"/>
                  </a:lnTo>
                  <a:lnTo>
                    <a:pt x="6165" y="26745"/>
                  </a:lnTo>
                  <a:lnTo>
                    <a:pt x="445" y="44813"/>
                  </a:lnTo>
                  <a:lnTo>
                    <a:pt x="0" y="78189"/>
                  </a:lnTo>
                  <a:lnTo>
                    <a:pt x="7708" y="108147"/>
                  </a:lnTo>
                  <a:lnTo>
                    <a:pt x="18929" y="128156"/>
                  </a:lnTo>
                  <a:lnTo>
                    <a:pt x="23661" y="132004"/>
                  </a:lnTo>
                  <a:lnTo>
                    <a:pt x="34562" y="136279"/>
                  </a:lnTo>
                  <a:lnTo>
                    <a:pt x="39726" y="135303"/>
                  </a:lnTo>
                  <a:lnTo>
                    <a:pt x="49228" y="128573"/>
                  </a:lnTo>
                  <a:lnTo>
                    <a:pt x="54392" y="114764"/>
                  </a:lnTo>
                  <a:lnTo>
                    <a:pt x="55417" y="87156"/>
                  </a:lnTo>
                  <a:lnTo>
                    <a:pt x="49443" y="46222"/>
                  </a:lnTo>
                  <a:lnTo>
                    <a:pt x="45823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64"/>
            <p:cNvSpPr/>
            <p:nvPr>
              <p:custDataLst>
                <p:tags r:id="rId227"/>
              </p:custDataLst>
            </p:nvPr>
          </p:nvSpPr>
          <p:spPr>
            <a:xfrm>
              <a:off x="3092450" y="810685"/>
              <a:ext cx="6351" cy="33866"/>
            </a:xfrm>
            <a:custGeom>
              <a:avLst/>
              <a:gdLst/>
              <a:ahLst/>
              <a:cxnLst/>
              <a:rect l="0" t="0" r="0" b="0"/>
              <a:pathLst>
                <a:path w="6351" h="33866">
                  <a:moveTo>
                    <a:pt x="0" y="33865"/>
                  </a:moveTo>
                  <a:lnTo>
                    <a:pt x="0" y="33865"/>
                  </a:lnTo>
                  <a:lnTo>
                    <a:pt x="0" y="1061"/>
                  </a:lnTo>
                  <a:lnTo>
                    <a:pt x="706" y="1"/>
                  </a:lnTo>
                  <a:lnTo>
                    <a:pt x="1881" y="0"/>
                  </a:lnTo>
                  <a:lnTo>
                    <a:pt x="6350" y="2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65"/>
            <p:cNvSpPr/>
            <p:nvPr>
              <p:custDataLst>
                <p:tags r:id="rId228"/>
              </p:custDataLst>
            </p:nvPr>
          </p:nvSpPr>
          <p:spPr>
            <a:xfrm>
              <a:off x="3067050" y="95250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10831" y="53864"/>
                  </a:lnTo>
                  <a:lnTo>
                    <a:pt x="190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66"/>
            <p:cNvSpPr/>
            <p:nvPr>
              <p:custDataLst>
                <p:tags r:id="rId229"/>
              </p:custDataLst>
            </p:nvPr>
          </p:nvSpPr>
          <p:spPr>
            <a:xfrm>
              <a:off x="2901950" y="908050"/>
              <a:ext cx="95251" cy="152044"/>
            </a:xfrm>
            <a:custGeom>
              <a:avLst/>
              <a:gdLst/>
              <a:ahLst/>
              <a:cxnLst/>
              <a:rect l="0" t="0" r="0" b="0"/>
              <a:pathLst>
                <a:path w="95251" h="152044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706" y="33736"/>
                  </a:lnTo>
                  <a:lnTo>
                    <a:pt x="1881" y="33074"/>
                  </a:lnTo>
                  <a:lnTo>
                    <a:pt x="3371" y="32633"/>
                  </a:lnTo>
                  <a:lnTo>
                    <a:pt x="12209" y="35383"/>
                  </a:lnTo>
                  <a:lnTo>
                    <a:pt x="37977" y="54183"/>
                  </a:lnTo>
                  <a:lnTo>
                    <a:pt x="60563" y="80573"/>
                  </a:lnTo>
                  <a:lnTo>
                    <a:pt x="71837" y="100486"/>
                  </a:lnTo>
                  <a:lnTo>
                    <a:pt x="75907" y="119214"/>
                  </a:lnTo>
                  <a:lnTo>
                    <a:pt x="76005" y="128159"/>
                  </a:lnTo>
                  <a:lnTo>
                    <a:pt x="73953" y="135534"/>
                  </a:lnTo>
                  <a:lnTo>
                    <a:pt x="66029" y="147491"/>
                  </a:lnTo>
                  <a:lnTo>
                    <a:pt x="62364" y="150538"/>
                  </a:lnTo>
                  <a:lnTo>
                    <a:pt x="59215" y="151865"/>
                  </a:lnTo>
                  <a:lnTo>
                    <a:pt x="56410" y="152043"/>
                  </a:lnTo>
                  <a:lnTo>
                    <a:pt x="49530" y="144715"/>
                  </a:lnTo>
                  <a:lnTo>
                    <a:pt x="45720" y="138810"/>
                  </a:lnTo>
                  <a:lnTo>
                    <a:pt x="40358" y="103531"/>
                  </a:lnTo>
                  <a:lnTo>
                    <a:pt x="45511" y="57330"/>
                  </a:lnTo>
                  <a:lnTo>
                    <a:pt x="59346" y="24748"/>
                  </a:lnTo>
                  <a:lnTo>
                    <a:pt x="72707" y="1264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67"/>
            <p:cNvSpPr/>
            <p:nvPr>
              <p:custDataLst>
                <p:tags r:id="rId230"/>
              </p:custDataLst>
            </p:nvPr>
          </p:nvSpPr>
          <p:spPr>
            <a:xfrm>
              <a:off x="2705100" y="910623"/>
              <a:ext cx="133029" cy="451008"/>
            </a:xfrm>
            <a:custGeom>
              <a:avLst/>
              <a:gdLst/>
              <a:ahLst/>
              <a:cxnLst/>
              <a:rect l="0" t="0" r="0" b="0"/>
              <a:pathLst>
                <a:path w="133029" h="451008">
                  <a:moveTo>
                    <a:pt x="0" y="143477"/>
                  </a:moveTo>
                  <a:lnTo>
                    <a:pt x="0" y="143477"/>
                  </a:lnTo>
                  <a:lnTo>
                    <a:pt x="3371" y="143477"/>
                  </a:lnTo>
                  <a:lnTo>
                    <a:pt x="6907" y="151003"/>
                  </a:lnTo>
                  <a:lnTo>
                    <a:pt x="21669" y="195685"/>
                  </a:lnTo>
                  <a:lnTo>
                    <a:pt x="31032" y="231356"/>
                  </a:lnTo>
                  <a:lnTo>
                    <a:pt x="39898" y="271434"/>
                  </a:lnTo>
                  <a:lnTo>
                    <a:pt x="48541" y="315117"/>
                  </a:lnTo>
                  <a:lnTo>
                    <a:pt x="53324" y="356639"/>
                  </a:lnTo>
                  <a:lnTo>
                    <a:pt x="56155" y="394144"/>
                  </a:lnTo>
                  <a:lnTo>
                    <a:pt x="61010" y="435530"/>
                  </a:lnTo>
                  <a:lnTo>
                    <a:pt x="62762" y="451007"/>
                  </a:lnTo>
                  <a:lnTo>
                    <a:pt x="63172" y="447374"/>
                  </a:lnTo>
                  <a:lnTo>
                    <a:pt x="56661" y="416573"/>
                  </a:lnTo>
                  <a:lnTo>
                    <a:pt x="49642" y="379858"/>
                  </a:lnTo>
                  <a:lnTo>
                    <a:pt x="41819" y="332496"/>
                  </a:lnTo>
                  <a:lnTo>
                    <a:pt x="37757" y="304062"/>
                  </a:lnTo>
                  <a:lnTo>
                    <a:pt x="33638" y="273817"/>
                  </a:lnTo>
                  <a:lnTo>
                    <a:pt x="31597" y="243070"/>
                  </a:lnTo>
                  <a:lnTo>
                    <a:pt x="30943" y="211989"/>
                  </a:lnTo>
                  <a:lnTo>
                    <a:pt x="31212" y="180685"/>
                  </a:lnTo>
                  <a:lnTo>
                    <a:pt x="32802" y="152055"/>
                  </a:lnTo>
                  <a:lnTo>
                    <a:pt x="35274" y="125207"/>
                  </a:lnTo>
                  <a:lnTo>
                    <a:pt x="42488" y="78207"/>
                  </a:lnTo>
                  <a:lnTo>
                    <a:pt x="52750" y="43207"/>
                  </a:lnTo>
                  <a:lnTo>
                    <a:pt x="70428" y="9815"/>
                  </a:lnTo>
                  <a:lnTo>
                    <a:pt x="77291" y="4275"/>
                  </a:lnTo>
                  <a:lnTo>
                    <a:pt x="92442" y="0"/>
                  </a:lnTo>
                  <a:lnTo>
                    <a:pt x="101139" y="4081"/>
                  </a:lnTo>
                  <a:lnTo>
                    <a:pt x="120210" y="21786"/>
                  </a:lnTo>
                  <a:lnTo>
                    <a:pt x="131038" y="51763"/>
                  </a:lnTo>
                  <a:lnTo>
                    <a:pt x="133028" y="87898"/>
                  </a:lnTo>
                  <a:lnTo>
                    <a:pt x="124505" y="125125"/>
                  </a:lnTo>
                  <a:lnTo>
                    <a:pt x="111310" y="159074"/>
                  </a:lnTo>
                  <a:lnTo>
                    <a:pt x="95332" y="188509"/>
                  </a:lnTo>
                  <a:lnTo>
                    <a:pt x="67914" y="218830"/>
                  </a:lnTo>
                  <a:lnTo>
                    <a:pt x="52762" y="229414"/>
                  </a:lnTo>
                  <a:lnTo>
                    <a:pt x="47169" y="230401"/>
                  </a:lnTo>
                  <a:lnTo>
                    <a:pt x="42735" y="228943"/>
                  </a:lnTo>
                  <a:lnTo>
                    <a:pt x="39073" y="225855"/>
                  </a:lnTo>
                  <a:lnTo>
                    <a:pt x="38044" y="220268"/>
                  </a:lnTo>
                  <a:lnTo>
                    <a:pt x="44450" y="187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96"/>
          <p:cNvGrpSpPr/>
          <p:nvPr/>
        </p:nvGrpSpPr>
        <p:grpSpPr>
          <a:xfrm>
            <a:off x="4073042" y="740469"/>
            <a:ext cx="1392963" cy="981195"/>
            <a:chOff x="4073042" y="740469"/>
            <a:chExt cx="1392963" cy="981195"/>
          </a:xfrm>
        </p:grpSpPr>
        <p:sp>
          <p:nvSpPr>
            <p:cNvPr id="20" name="SMARTInkShape-468"/>
            <p:cNvSpPr/>
            <p:nvPr>
              <p:custDataLst>
                <p:tags r:id="rId212"/>
              </p:custDataLst>
            </p:nvPr>
          </p:nvSpPr>
          <p:spPr>
            <a:xfrm>
              <a:off x="5365750" y="1584715"/>
              <a:ext cx="100255" cy="136136"/>
            </a:xfrm>
            <a:custGeom>
              <a:avLst/>
              <a:gdLst/>
              <a:ahLst/>
              <a:cxnLst/>
              <a:rect l="0" t="0" r="0" b="0"/>
              <a:pathLst>
                <a:path w="100255" h="136136">
                  <a:moveTo>
                    <a:pt x="0" y="53585"/>
                  </a:moveTo>
                  <a:lnTo>
                    <a:pt x="0" y="53585"/>
                  </a:lnTo>
                  <a:lnTo>
                    <a:pt x="0" y="56956"/>
                  </a:lnTo>
                  <a:lnTo>
                    <a:pt x="8728" y="70191"/>
                  </a:lnTo>
                  <a:lnTo>
                    <a:pt x="18743" y="109044"/>
                  </a:lnTo>
                  <a:lnTo>
                    <a:pt x="15588" y="103492"/>
                  </a:lnTo>
                  <a:lnTo>
                    <a:pt x="16926" y="86168"/>
                  </a:lnTo>
                  <a:lnTo>
                    <a:pt x="27560" y="39880"/>
                  </a:lnTo>
                  <a:lnTo>
                    <a:pt x="38740" y="14482"/>
                  </a:lnTo>
                  <a:lnTo>
                    <a:pt x="46851" y="4456"/>
                  </a:lnTo>
                  <a:lnTo>
                    <a:pt x="55160" y="0"/>
                  </a:lnTo>
                  <a:lnTo>
                    <a:pt x="60762" y="928"/>
                  </a:lnTo>
                  <a:lnTo>
                    <a:pt x="74513" y="7604"/>
                  </a:lnTo>
                  <a:lnTo>
                    <a:pt x="86268" y="21390"/>
                  </a:lnTo>
                  <a:lnTo>
                    <a:pt x="94786" y="39276"/>
                  </a:lnTo>
                  <a:lnTo>
                    <a:pt x="100254" y="79503"/>
                  </a:lnTo>
                  <a:lnTo>
                    <a:pt x="97059" y="124078"/>
                  </a:lnTo>
                  <a:lnTo>
                    <a:pt x="95250" y="136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69"/>
            <p:cNvSpPr/>
            <p:nvPr>
              <p:custDataLst>
                <p:tags r:id="rId213"/>
              </p:custDataLst>
            </p:nvPr>
          </p:nvSpPr>
          <p:spPr>
            <a:xfrm>
              <a:off x="5197802" y="1606550"/>
              <a:ext cx="132276" cy="102304"/>
            </a:xfrm>
            <a:custGeom>
              <a:avLst/>
              <a:gdLst/>
              <a:ahLst/>
              <a:cxnLst/>
              <a:rect l="0" t="0" r="0" b="0"/>
              <a:pathLst>
                <a:path w="132276" h="102304">
                  <a:moveTo>
                    <a:pt x="15548" y="6350"/>
                  </a:moveTo>
                  <a:lnTo>
                    <a:pt x="15548" y="6350"/>
                  </a:lnTo>
                  <a:lnTo>
                    <a:pt x="8806" y="9721"/>
                  </a:lnTo>
                  <a:lnTo>
                    <a:pt x="6820" y="12831"/>
                  </a:lnTo>
                  <a:lnTo>
                    <a:pt x="0" y="42324"/>
                  </a:lnTo>
                  <a:lnTo>
                    <a:pt x="906" y="62870"/>
                  </a:lnTo>
                  <a:lnTo>
                    <a:pt x="9500" y="96430"/>
                  </a:lnTo>
                  <a:lnTo>
                    <a:pt x="11516" y="100270"/>
                  </a:lnTo>
                  <a:lnTo>
                    <a:pt x="14976" y="102124"/>
                  </a:lnTo>
                  <a:lnTo>
                    <a:pt x="24466" y="102303"/>
                  </a:lnTo>
                  <a:lnTo>
                    <a:pt x="35739" y="96268"/>
                  </a:lnTo>
                  <a:lnTo>
                    <a:pt x="52104" y="80970"/>
                  </a:lnTo>
                  <a:lnTo>
                    <a:pt x="72004" y="54982"/>
                  </a:lnTo>
                  <a:lnTo>
                    <a:pt x="74352" y="53588"/>
                  </a:lnTo>
                  <a:lnTo>
                    <a:pt x="75212" y="52658"/>
                  </a:lnTo>
                  <a:lnTo>
                    <a:pt x="75079" y="52039"/>
                  </a:lnTo>
                  <a:lnTo>
                    <a:pt x="74286" y="51626"/>
                  </a:lnTo>
                  <a:lnTo>
                    <a:pt x="75285" y="54930"/>
                  </a:lnTo>
                  <a:lnTo>
                    <a:pt x="87507" y="81588"/>
                  </a:lnTo>
                  <a:lnTo>
                    <a:pt x="94802" y="89884"/>
                  </a:lnTo>
                  <a:lnTo>
                    <a:pt x="102748" y="95922"/>
                  </a:lnTo>
                  <a:lnTo>
                    <a:pt x="106842" y="97109"/>
                  </a:lnTo>
                  <a:lnTo>
                    <a:pt x="115154" y="96547"/>
                  </a:lnTo>
                  <a:lnTo>
                    <a:pt x="118641" y="94703"/>
                  </a:lnTo>
                  <a:lnTo>
                    <a:pt x="124397" y="88892"/>
                  </a:lnTo>
                  <a:lnTo>
                    <a:pt x="131603" y="70945"/>
                  </a:lnTo>
                  <a:lnTo>
                    <a:pt x="132275" y="57637"/>
                  </a:lnTo>
                  <a:lnTo>
                    <a:pt x="126917" y="15948"/>
                  </a:lnTo>
                  <a:lnTo>
                    <a:pt x="1298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70"/>
            <p:cNvSpPr/>
            <p:nvPr>
              <p:custDataLst>
                <p:tags r:id="rId214"/>
              </p:custDataLst>
            </p:nvPr>
          </p:nvSpPr>
          <p:spPr>
            <a:xfrm>
              <a:off x="5107079" y="1621015"/>
              <a:ext cx="57401" cy="100649"/>
            </a:xfrm>
            <a:custGeom>
              <a:avLst/>
              <a:gdLst/>
              <a:ahLst/>
              <a:cxnLst/>
              <a:rect l="0" t="0" r="0" b="0"/>
              <a:pathLst>
                <a:path w="57401" h="100649">
                  <a:moveTo>
                    <a:pt x="17371" y="10935"/>
                  </a:moveTo>
                  <a:lnTo>
                    <a:pt x="17371" y="10935"/>
                  </a:lnTo>
                  <a:lnTo>
                    <a:pt x="20742" y="4193"/>
                  </a:lnTo>
                  <a:lnTo>
                    <a:pt x="21029" y="2207"/>
                  </a:lnTo>
                  <a:lnTo>
                    <a:pt x="20515" y="883"/>
                  </a:lnTo>
                  <a:lnTo>
                    <a:pt x="19467" y="0"/>
                  </a:lnTo>
                  <a:lnTo>
                    <a:pt x="14540" y="4664"/>
                  </a:lnTo>
                  <a:lnTo>
                    <a:pt x="5714" y="19190"/>
                  </a:lnTo>
                  <a:lnTo>
                    <a:pt x="1606" y="31537"/>
                  </a:lnTo>
                  <a:lnTo>
                    <a:pt x="0" y="54355"/>
                  </a:lnTo>
                  <a:lnTo>
                    <a:pt x="5421" y="83587"/>
                  </a:lnTo>
                  <a:lnTo>
                    <a:pt x="9944" y="93319"/>
                  </a:lnTo>
                  <a:lnTo>
                    <a:pt x="16657" y="99996"/>
                  </a:lnTo>
                  <a:lnTo>
                    <a:pt x="21128" y="100648"/>
                  </a:lnTo>
                  <a:lnTo>
                    <a:pt x="31741" y="97609"/>
                  </a:lnTo>
                  <a:lnTo>
                    <a:pt x="41632" y="89674"/>
                  </a:lnTo>
                  <a:lnTo>
                    <a:pt x="50026" y="79091"/>
                  </a:lnTo>
                  <a:lnTo>
                    <a:pt x="56108" y="67332"/>
                  </a:lnTo>
                  <a:lnTo>
                    <a:pt x="57400" y="55050"/>
                  </a:lnTo>
                  <a:lnTo>
                    <a:pt x="56757" y="48812"/>
                  </a:lnTo>
                  <a:lnTo>
                    <a:pt x="50398" y="36236"/>
                  </a:lnTo>
                  <a:lnTo>
                    <a:pt x="40563" y="21018"/>
                  </a:lnTo>
                  <a:lnTo>
                    <a:pt x="36421" y="10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71"/>
            <p:cNvSpPr/>
            <p:nvPr>
              <p:custDataLst>
                <p:tags r:id="rId215"/>
              </p:custDataLst>
            </p:nvPr>
          </p:nvSpPr>
          <p:spPr>
            <a:xfrm>
              <a:off x="4991177" y="1593850"/>
              <a:ext cx="57074" cy="120651"/>
            </a:xfrm>
            <a:custGeom>
              <a:avLst/>
              <a:gdLst/>
              <a:ahLst/>
              <a:cxnLst/>
              <a:rect l="0" t="0" r="0" b="0"/>
              <a:pathLst>
                <a:path w="57074" h="120651">
                  <a:moveTo>
                    <a:pt x="6273" y="0"/>
                  </a:moveTo>
                  <a:lnTo>
                    <a:pt x="6273" y="0"/>
                  </a:lnTo>
                  <a:lnTo>
                    <a:pt x="6273" y="37351"/>
                  </a:lnTo>
                  <a:lnTo>
                    <a:pt x="2902" y="80285"/>
                  </a:lnTo>
                  <a:lnTo>
                    <a:pt x="185" y="116131"/>
                  </a:lnTo>
                  <a:lnTo>
                    <a:pt x="0" y="109198"/>
                  </a:lnTo>
                  <a:lnTo>
                    <a:pt x="8722" y="68063"/>
                  </a:lnTo>
                  <a:lnTo>
                    <a:pt x="16534" y="49300"/>
                  </a:lnTo>
                  <a:lnTo>
                    <a:pt x="38146" y="20081"/>
                  </a:lnTo>
                  <a:lnTo>
                    <a:pt x="41632" y="18326"/>
                  </a:lnTo>
                  <a:lnTo>
                    <a:pt x="45368" y="17862"/>
                  </a:lnTo>
                  <a:lnTo>
                    <a:pt x="49270" y="18258"/>
                  </a:lnTo>
                  <a:lnTo>
                    <a:pt x="51871" y="21344"/>
                  </a:lnTo>
                  <a:lnTo>
                    <a:pt x="54761" y="32299"/>
                  </a:lnTo>
                  <a:lnTo>
                    <a:pt x="56768" y="77387"/>
                  </a:lnTo>
                  <a:lnTo>
                    <a:pt x="57073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72"/>
            <p:cNvSpPr/>
            <p:nvPr>
              <p:custDataLst>
                <p:tags r:id="rId216"/>
              </p:custDataLst>
            </p:nvPr>
          </p:nvSpPr>
          <p:spPr>
            <a:xfrm>
              <a:off x="4858453" y="1473200"/>
              <a:ext cx="81848" cy="245168"/>
            </a:xfrm>
            <a:custGeom>
              <a:avLst/>
              <a:gdLst/>
              <a:ahLst/>
              <a:cxnLst/>
              <a:rect l="0" t="0" r="0" b="0"/>
              <a:pathLst>
                <a:path w="81848" h="245168">
                  <a:moveTo>
                    <a:pt x="31047" y="0"/>
                  </a:moveTo>
                  <a:lnTo>
                    <a:pt x="31047" y="0"/>
                  </a:lnTo>
                  <a:lnTo>
                    <a:pt x="25580" y="0"/>
                  </a:lnTo>
                  <a:lnTo>
                    <a:pt x="35715" y="38282"/>
                  </a:lnTo>
                  <a:lnTo>
                    <a:pt x="36898" y="75548"/>
                  </a:lnTo>
                  <a:lnTo>
                    <a:pt x="35367" y="122338"/>
                  </a:lnTo>
                  <a:lnTo>
                    <a:pt x="31556" y="154561"/>
                  </a:lnTo>
                  <a:lnTo>
                    <a:pt x="21477" y="199058"/>
                  </a:lnTo>
                  <a:lnTo>
                    <a:pt x="4639" y="243925"/>
                  </a:lnTo>
                  <a:lnTo>
                    <a:pt x="2858" y="245167"/>
                  </a:lnTo>
                  <a:lnTo>
                    <a:pt x="1671" y="243878"/>
                  </a:lnTo>
                  <a:lnTo>
                    <a:pt x="0" y="228188"/>
                  </a:lnTo>
                  <a:lnTo>
                    <a:pt x="2807" y="184539"/>
                  </a:lnTo>
                  <a:lnTo>
                    <a:pt x="11547" y="142794"/>
                  </a:lnTo>
                  <a:lnTo>
                    <a:pt x="26445" y="112630"/>
                  </a:lnTo>
                  <a:lnTo>
                    <a:pt x="40894" y="97029"/>
                  </a:lnTo>
                  <a:lnTo>
                    <a:pt x="46078" y="95730"/>
                  </a:lnTo>
                  <a:lnTo>
                    <a:pt x="57483" y="98050"/>
                  </a:lnTo>
                  <a:lnTo>
                    <a:pt x="62077" y="102056"/>
                  </a:lnTo>
                  <a:lnTo>
                    <a:pt x="69062" y="114032"/>
                  </a:lnTo>
                  <a:lnTo>
                    <a:pt x="68873" y="128762"/>
                  </a:lnTo>
                  <a:lnTo>
                    <a:pt x="66848" y="136642"/>
                  </a:lnTo>
                  <a:lnTo>
                    <a:pt x="58953" y="149159"/>
                  </a:lnTo>
                  <a:lnTo>
                    <a:pt x="36316" y="171729"/>
                  </a:lnTo>
                  <a:lnTo>
                    <a:pt x="30331" y="175102"/>
                  </a:lnTo>
                  <a:lnTo>
                    <a:pt x="22996" y="177000"/>
                  </a:lnTo>
                  <a:lnTo>
                    <a:pt x="21446" y="177972"/>
                  </a:lnTo>
                  <a:lnTo>
                    <a:pt x="20413" y="179326"/>
                  </a:lnTo>
                  <a:lnTo>
                    <a:pt x="19724" y="180934"/>
                  </a:lnTo>
                  <a:lnTo>
                    <a:pt x="21382" y="182712"/>
                  </a:lnTo>
                  <a:lnTo>
                    <a:pt x="46557" y="200568"/>
                  </a:lnTo>
                  <a:lnTo>
                    <a:pt x="81847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73"/>
            <p:cNvSpPr/>
            <p:nvPr>
              <p:custDataLst>
                <p:tags r:id="rId217"/>
              </p:custDataLst>
            </p:nvPr>
          </p:nvSpPr>
          <p:spPr>
            <a:xfrm>
              <a:off x="4581880" y="1301750"/>
              <a:ext cx="167921" cy="30868"/>
            </a:xfrm>
            <a:custGeom>
              <a:avLst/>
              <a:gdLst/>
              <a:ahLst/>
              <a:cxnLst/>
              <a:rect l="0" t="0" r="0" b="0"/>
              <a:pathLst>
                <a:path w="167921" h="30868">
                  <a:moveTo>
                    <a:pt x="21870" y="25400"/>
                  </a:moveTo>
                  <a:lnTo>
                    <a:pt x="21870" y="25400"/>
                  </a:lnTo>
                  <a:lnTo>
                    <a:pt x="0" y="30867"/>
                  </a:lnTo>
                  <a:lnTo>
                    <a:pt x="15198" y="26506"/>
                  </a:lnTo>
                  <a:lnTo>
                    <a:pt x="50859" y="20162"/>
                  </a:lnTo>
                  <a:lnTo>
                    <a:pt x="83438" y="13429"/>
                  </a:lnTo>
                  <a:lnTo>
                    <a:pt x="117202" y="7615"/>
                  </a:lnTo>
                  <a:lnTo>
                    <a:pt x="1679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74"/>
            <p:cNvSpPr/>
            <p:nvPr>
              <p:custDataLst>
                <p:tags r:id="rId218"/>
              </p:custDataLst>
            </p:nvPr>
          </p:nvSpPr>
          <p:spPr>
            <a:xfrm>
              <a:off x="4572000" y="1308100"/>
              <a:ext cx="146051" cy="11407"/>
            </a:xfrm>
            <a:custGeom>
              <a:avLst/>
              <a:gdLst/>
              <a:ahLst/>
              <a:cxnLst/>
              <a:rect l="0" t="0" r="0" b="0"/>
              <a:pathLst>
                <a:path w="146051" h="11407">
                  <a:moveTo>
                    <a:pt x="0" y="6350"/>
                  </a:moveTo>
                  <a:lnTo>
                    <a:pt x="0" y="6350"/>
                  </a:lnTo>
                  <a:lnTo>
                    <a:pt x="6742" y="9721"/>
                  </a:lnTo>
                  <a:lnTo>
                    <a:pt x="37576" y="11406"/>
                  </a:lnTo>
                  <a:lnTo>
                    <a:pt x="79938" y="7558"/>
                  </a:lnTo>
                  <a:lnTo>
                    <a:pt x="126786" y="5804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75"/>
            <p:cNvSpPr/>
            <p:nvPr>
              <p:custDataLst>
                <p:tags r:id="rId219"/>
              </p:custDataLst>
            </p:nvPr>
          </p:nvSpPr>
          <p:spPr>
            <a:xfrm>
              <a:off x="4857750" y="787400"/>
              <a:ext cx="141049" cy="444501"/>
            </a:xfrm>
            <a:custGeom>
              <a:avLst/>
              <a:gdLst/>
              <a:ahLst/>
              <a:cxnLst/>
              <a:rect l="0" t="0" r="0" b="0"/>
              <a:pathLst>
                <a:path w="141049" h="444501">
                  <a:moveTo>
                    <a:pt x="50800" y="0"/>
                  </a:moveTo>
                  <a:lnTo>
                    <a:pt x="50800" y="0"/>
                  </a:lnTo>
                  <a:lnTo>
                    <a:pt x="50800" y="6742"/>
                  </a:lnTo>
                  <a:lnTo>
                    <a:pt x="75286" y="47071"/>
                  </a:lnTo>
                  <a:lnTo>
                    <a:pt x="94138" y="77365"/>
                  </a:lnTo>
                  <a:lnTo>
                    <a:pt x="116628" y="114347"/>
                  </a:lnTo>
                  <a:lnTo>
                    <a:pt x="133209" y="158065"/>
                  </a:lnTo>
                  <a:lnTo>
                    <a:pt x="139606" y="181577"/>
                  </a:lnTo>
                  <a:lnTo>
                    <a:pt x="141048" y="205718"/>
                  </a:lnTo>
                  <a:lnTo>
                    <a:pt x="139188" y="230279"/>
                  </a:lnTo>
                  <a:lnTo>
                    <a:pt x="135125" y="255119"/>
                  </a:lnTo>
                  <a:lnTo>
                    <a:pt x="124656" y="280146"/>
                  </a:lnTo>
                  <a:lnTo>
                    <a:pt x="109915" y="305297"/>
                  </a:lnTo>
                  <a:lnTo>
                    <a:pt x="92326" y="330532"/>
                  </a:lnTo>
                  <a:lnTo>
                    <a:pt x="55850" y="377384"/>
                  </a:lnTo>
                  <a:lnTo>
                    <a:pt x="0" y="444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76"/>
            <p:cNvSpPr/>
            <p:nvPr>
              <p:custDataLst>
                <p:tags r:id="rId220"/>
              </p:custDataLst>
            </p:nvPr>
          </p:nvSpPr>
          <p:spPr>
            <a:xfrm>
              <a:off x="4638729" y="867762"/>
              <a:ext cx="231722" cy="274872"/>
            </a:xfrm>
            <a:custGeom>
              <a:avLst/>
              <a:gdLst/>
              <a:ahLst/>
              <a:cxnLst/>
              <a:rect l="0" t="0" r="0" b="0"/>
              <a:pathLst>
                <a:path w="231722" h="274872">
                  <a:moveTo>
                    <a:pt x="136471" y="52988"/>
                  </a:moveTo>
                  <a:lnTo>
                    <a:pt x="136471" y="52988"/>
                  </a:lnTo>
                  <a:lnTo>
                    <a:pt x="127632" y="38682"/>
                  </a:lnTo>
                  <a:lnTo>
                    <a:pt x="118173" y="31973"/>
                  </a:lnTo>
                  <a:lnTo>
                    <a:pt x="104820" y="31418"/>
                  </a:lnTo>
                  <a:lnTo>
                    <a:pt x="96320" y="32258"/>
                  </a:lnTo>
                  <a:lnTo>
                    <a:pt x="81232" y="38836"/>
                  </a:lnTo>
                  <a:lnTo>
                    <a:pt x="58956" y="58202"/>
                  </a:lnTo>
                  <a:lnTo>
                    <a:pt x="26144" y="103093"/>
                  </a:lnTo>
                  <a:lnTo>
                    <a:pt x="7669" y="145053"/>
                  </a:lnTo>
                  <a:lnTo>
                    <a:pt x="0" y="188765"/>
                  </a:lnTo>
                  <a:lnTo>
                    <a:pt x="1099" y="229626"/>
                  </a:lnTo>
                  <a:lnTo>
                    <a:pt x="7866" y="250027"/>
                  </a:lnTo>
                  <a:lnTo>
                    <a:pt x="17930" y="264739"/>
                  </a:lnTo>
                  <a:lnTo>
                    <a:pt x="29458" y="273629"/>
                  </a:lnTo>
                  <a:lnTo>
                    <a:pt x="36907" y="274871"/>
                  </a:lnTo>
                  <a:lnTo>
                    <a:pt x="54590" y="272488"/>
                  </a:lnTo>
                  <a:lnTo>
                    <a:pt x="84380" y="256471"/>
                  </a:lnTo>
                  <a:lnTo>
                    <a:pt x="112178" y="227109"/>
                  </a:lnTo>
                  <a:lnTo>
                    <a:pt x="134917" y="188227"/>
                  </a:lnTo>
                  <a:lnTo>
                    <a:pt x="155061" y="148798"/>
                  </a:lnTo>
                  <a:lnTo>
                    <a:pt x="167692" y="106933"/>
                  </a:lnTo>
                  <a:lnTo>
                    <a:pt x="169162" y="69991"/>
                  </a:lnTo>
                  <a:lnTo>
                    <a:pt x="161758" y="40073"/>
                  </a:lnTo>
                  <a:lnTo>
                    <a:pt x="140514" y="13335"/>
                  </a:lnTo>
                  <a:lnTo>
                    <a:pt x="121805" y="3614"/>
                  </a:lnTo>
                  <a:lnTo>
                    <a:pt x="102436" y="0"/>
                  </a:lnTo>
                  <a:lnTo>
                    <a:pt x="84420" y="745"/>
                  </a:lnTo>
                  <a:lnTo>
                    <a:pt x="51669" y="15244"/>
                  </a:lnTo>
                  <a:lnTo>
                    <a:pt x="35046" y="31509"/>
                  </a:lnTo>
                  <a:lnTo>
                    <a:pt x="19636" y="60500"/>
                  </a:lnTo>
                  <a:lnTo>
                    <a:pt x="16248" y="70696"/>
                  </a:lnTo>
                  <a:lnTo>
                    <a:pt x="16246" y="89551"/>
                  </a:lnTo>
                  <a:lnTo>
                    <a:pt x="18221" y="98530"/>
                  </a:lnTo>
                  <a:lnTo>
                    <a:pt x="29823" y="114151"/>
                  </a:lnTo>
                  <a:lnTo>
                    <a:pt x="47444" y="126738"/>
                  </a:lnTo>
                  <a:lnTo>
                    <a:pt x="69387" y="134684"/>
                  </a:lnTo>
                  <a:lnTo>
                    <a:pt x="108911" y="136383"/>
                  </a:lnTo>
                  <a:lnTo>
                    <a:pt x="148531" y="129046"/>
                  </a:lnTo>
                  <a:lnTo>
                    <a:pt x="194069" y="113925"/>
                  </a:lnTo>
                  <a:lnTo>
                    <a:pt x="231721" y="97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77"/>
            <p:cNvSpPr/>
            <p:nvPr>
              <p:custDataLst>
                <p:tags r:id="rId221"/>
              </p:custDataLst>
            </p:nvPr>
          </p:nvSpPr>
          <p:spPr>
            <a:xfrm>
              <a:off x="4455178" y="787661"/>
              <a:ext cx="129523" cy="361690"/>
            </a:xfrm>
            <a:custGeom>
              <a:avLst/>
              <a:gdLst/>
              <a:ahLst/>
              <a:cxnLst/>
              <a:rect l="0" t="0" r="0" b="0"/>
              <a:pathLst>
                <a:path w="129523" h="361690">
                  <a:moveTo>
                    <a:pt x="129522" y="6089"/>
                  </a:moveTo>
                  <a:lnTo>
                    <a:pt x="129522" y="6089"/>
                  </a:lnTo>
                  <a:lnTo>
                    <a:pt x="129522" y="2718"/>
                  </a:lnTo>
                  <a:lnTo>
                    <a:pt x="128816" y="1725"/>
                  </a:lnTo>
                  <a:lnTo>
                    <a:pt x="127640" y="1063"/>
                  </a:lnTo>
                  <a:lnTo>
                    <a:pt x="120683" y="0"/>
                  </a:lnTo>
                  <a:lnTo>
                    <a:pt x="101671" y="15705"/>
                  </a:lnTo>
                  <a:lnTo>
                    <a:pt x="79485" y="40139"/>
                  </a:lnTo>
                  <a:lnTo>
                    <a:pt x="54332" y="83284"/>
                  </a:lnTo>
                  <a:lnTo>
                    <a:pt x="34956" y="120361"/>
                  </a:lnTo>
                  <a:lnTo>
                    <a:pt x="18348" y="158477"/>
                  </a:lnTo>
                  <a:lnTo>
                    <a:pt x="6028" y="196583"/>
                  </a:lnTo>
                  <a:lnTo>
                    <a:pt x="552" y="234686"/>
                  </a:lnTo>
                  <a:lnTo>
                    <a:pt x="0" y="269025"/>
                  </a:lnTo>
                  <a:lnTo>
                    <a:pt x="4223" y="299338"/>
                  </a:lnTo>
                  <a:lnTo>
                    <a:pt x="15508" y="324570"/>
                  </a:lnTo>
                  <a:lnTo>
                    <a:pt x="33693" y="341899"/>
                  </a:lnTo>
                  <a:lnTo>
                    <a:pt x="55887" y="352893"/>
                  </a:lnTo>
                  <a:lnTo>
                    <a:pt x="104122" y="361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78"/>
            <p:cNvSpPr/>
            <p:nvPr>
              <p:custDataLst>
                <p:tags r:id="rId222"/>
              </p:custDataLst>
            </p:nvPr>
          </p:nvSpPr>
          <p:spPr>
            <a:xfrm>
              <a:off x="4073042" y="1009650"/>
              <a:ext cx="213209" cy="57151"/>
            </a:xfrm>
            <a:custGeom>
              <a:avLst/>
              <a:gdLst/>
              <a:ahLst/>
              <a:cxnLst/>
              <a:rect l="0" t="0" r="0" b="0"/>
              <a:pathLst>
                <a:path w="213209" h="57151">
                  <a:moveTo>
                    <a:pt x="3658" y="57150"/>
                  </a:moveTo>
                  <a:lnTo>
                    <a:pt x="3658" y="57150"/>
                  </a:lnTo>
                  <a:lnTo>
                    <a:pt x="287" y="57150"/>
                  </a:lnTo>
                  <a:lnTo>
                    <a:pt x="0" y="56444"/>
                  </a:lnTo>
                  <a:lnTo>
                    <a:pt x="1562" y="53779"/>
                  </a:lnTo>
                  <a:lnTo>
                    <a:pt x="45445" y="40522"/>
                  </a:lnTo>
                  <a:lnTo>
                    <a:pt x="78674" y="30710"/>
                  </a:lnTo>
                  <a:lnTo>
                    <a:pt x="116962" y="21645"/>
                  </a:lnTo>
                  <a:lnTo>
                    <a:pt x="155615" y="12913"/>
                  </a:lnTo>
                  <a:lnTo>
                    <a:pt x="2132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79"/>
            <p:cNvSpPr/>
            <p:nvPr>
              <p:custDataLst>
                <p:tags r:id="rId223"/>
              </p:custDataLst>
            </p:nvPr>
          </p:nvSpPr>
          <p:spPr>
            <a:xfrm>
              <a:off x="4178300" y="740469"/>
              <a:ext cx="88901" cy="446982"/>
            </a:xfrm>
            <a:custGeom>
              <a:avLst/>
              <a:gdLst/>
              <a:ahLst/>
              <a:cxnLst/>
              <a:rect l="0" t="0" r="0" b="0"/>
              <a:pathLst>
                <a:path w="88901" h="446982">
                  <a:moveTo>
                    <a:pt x="88900" y="15181"/>
                  </a:moveTo>
                  <a:lnTo>
                    <a:pt x="88900" y="15181"/>
                  </a:lnTo>
                  <a:lnTo>
                    <a:pt x="88900" y="8439"/>
                  </a:lnTo>
                  <a:lnTo>
                    <a:pt x="86783" y="5747"/>
                  </a:lnTo>
                  <a:lnTo>
                    <a:pt x="78787" y="875"/>
                  </a:lnTo>
                  <a:lnTo>
                    <a:pt x="74397" y="0"/>
                  </a:lnTo>
                  <a:lnTo>
                    <a:pt x="65756" y="908"/>
                  </a:lnTo>
                  <a:lnTo>
                    <a:pt x="49587" y="12128"/>
                  </a:lnTo>
                  <a:lnTo>
                    <a:pt x="31391" y="38971"/>
                  </a:lnTo>
                  <a:lnTo>
                    <a:pt x="19335" y="83848"/>
                  </a:lnTo>
                  <a:lnTo>
                    <a:pt x="11886" y="120959"/>
                  </a:lnTo>
                  <a:lnTo>
                    <a:pt x="5988" y="161677"/>
                  </a:lnTo>
                  <a:lnTo>
                    <a:pt x="5719" y="205644"/>
                  </a:lnTo>
                  <a:lnTo>
                    <a:pt x="7951" y="252937"/>
                  </a:lnTo>
                  <a:lnTo>
                    <a:pt x="11295" y="300061"/>
                  </a:lnTo>
                  <a:lnTo>
                    <a:pt x="15133" y="342172"/>
                  </a:lnTo>
                  <a:lnTo>
                    <a:pt x="17309" y="378292"/>
                  </a:lnTo>
                  <a:lnTo>
                    <a:pt x="16652" y="418868"/>
                  </a:lnTo>
                  <a:lnTo>
                    <a:pt x="13045" y="434486"/>
                  </a:lnTo>
                  <a:lnTo>
                    <a:pt x="10108" y="438651"/>
                  </a:lnTo>
                  <a:lnTo>
                    <a:pt x="0" y="446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SMARTInkShape-480"/>
          <p:cNvSpPr/>
          <p:nvPr>
            <p:custDataLst>
              <p:tags r:id="rId1"/>
            </p:custDataLst>
          </p:nvPr>
        </p:nvSpPr>
        <p:spPr>
          <a:xfrm>
            <a:off x="4554094" y="1564792"/>
            <a:ext cx="265557" cy="152564"/>
          </a:xfrm>
          <a:custGeom>
            <a:avLst/>
            <a:gdLst/>
            <a:ahLst/>
            <a:cxnLst/>
            <a:rect l="0" t="0" r="0" b="0"/>
            <a:pathLst>
              <a:path w="265557" h="152564">
                <a:moveTo>
                  <a:pt x="11556" y="3658"/>
                </a:moveTo>
                <a:lnTo>
                  <a:pt x="11556" y="3658"/>
                </a:lnTo>
                <a:lnTo>
                  <a:pt x="11556" y="0"/>
                </a:lnTo>
                <a:lnTo>
                  <a:pt x="4648" y="46884"/>
                </a:lnTo>
                <a:lnTo>
                  <a:pt x="0" y="90199"/>
                </a:lnTo>
                <a:lnTo>
                  <a:pt x="2566" y="122120"/>
                </a:lnTo>
                <a:lnTo>
                  <a:pt x="7795" y="137682"/>
                </a:lnTo>
                <a:lnTo>
                  <a:pt x="14118" y="147891"/>
                </a:lnTo>
                <a:lnTo>
                  <a:pt x="19280" y="152428"/>
                </a:lnTo>
                <a:lnTo>
                  <a:pt x="27689" y="152563"/>
                </a:lnTo>
                <a:lnTo>
                  <a:pt x="32895" y="151611"/>
                </a:lnTo>
                <a:lnTo>
                  <a:pt x="44323" y="141146"/>
                </a:lnTo>
                <a:lnTo>
                  <a:pt x="65536" y="105683"/>
                </a:lnTo>
                <a:lnTo>
                  <a:pt x="81197" y="61049"/>
                </a:lnTo>
                <a:lnTo>
                  <a:pt x="83455" y="29236"/>
                </a:lnTo>
                <a:lnTo>
                  <a:pt x="84889" y="24944"/>
                </a:lnTo>
                <a:lnTo>
                  <a:pt x="85139" y="22081"/>
                </a:lnTo>
                <a:lnTo>
                  <a:pt x="84600" y="20174"/>
                </a:lnTo>
                <a:lnTo>
                  <a:pt x="83535" y="18902"/>
                </a:lnTo>
                <a:lnTo>
                  <a:pt x="82825" y="19465"/>
                </a:lnTo>
                <a:lnTo>
                  <a:pt x="77872" y="53378"/>
                </a:lnTo>
                <a:lnTo>
                  <a:pt x="81456" y="81498"/>
                </a:lnTo>
                <a:lnTo>
                  <a:pt x="91142" y="103157"/>
                </a:lnTo>
                <a:lnTo>
                  <a:pt x="98903" y="113967"/>
                </a:lnTo>
                <a:lnTo>
                  <a:pt x="103654" y="116708"/>
                </a:lnTo>
                <a:lnTo>
                  <a:pt x="114577" y="117873"/>
                </a:lnTo>
                <a:lnTo>
                  <a:pt x="126488" y="112276"/>
                </a:lnTo>
                <a:lnTo>
                  <a:pt x="138131" y="102027"/>
                </a:lnTo>
                <a:lnTo>
                  <a:pt x="151914" y="80390"/>
                </a:lnTo>
                <a:lnTo>
                  <a:pt x="161368" y="49676"/>
                </a:lnTo>
                <a:lnTo>
                  <a:pt x="163728" y="22698"/>
                </a:lnTo>
                <a:lnTo>
                  <a:pt x="163804" y="22701"/>
                </a:lnTo>
                <a:lnTo>
                  <a:pt x="158910" y="47193"/>
                </a:lnTo>
                <a:lnTo>
                  <a:pt x="158483" y="94685"/>
                </a:lnTo>
                <a:lnTo>
                  <a:pt x="168600" y="140238"/>
                </a:lnTo>
                <a:lnTo>
                  <a:pt x="169168" y="143395"/>
                </a:lnTo>
                <a:lnTo>
                  <a:pt x="169548" y="144088"/>
                </a:lnTo>
                <a:lnTo>
                  <a:pt x="169969" y="141095"/>
                </a:lnTo>
                <a:lnTo>
                  <a:pt x="170992" y="94615"/>
                </a:lnTo>
                <a:lnTo>
                  <a:pt x="177209" y="55910"/>
                </a:lnTo>
                <a:lnTo>
                  <a:pt x="181841" y="39581"/>
                </a:lnTo>
                <a:lnTo>
                  <a:pt x="191676" y="23866"/>
                </a:lnTo>
                <a:lnTo>
                  <a:pt x="196972" y="19695"/>
                </a:lnTo>
                <a:lnTo>
                  <a:pt x="198667" y="20699"/>
                </a:lnTo>
                <a:lnTo>
                  <a:pt x="200550" y="27460"/>
                </a:lnTo>
                <a:lnTo>
                  <a:pt x="201924" y="72160"/>
                </a:lnTo>
                <a:lnTo>
                  <a:pt x="202044" y="90442"/>
                </a:lnTo>
                <a:lnTo>
                  <a:pt x="202754" y="89736"/>
                </a:lnTo>
                <a:lnTo>
                  <a:pt x="224132" y="44724"/>
                </a:lnTo>
                <a:lnTo>
                  <a:pt x="232093" y="36491"/>
                </a:lnTo>
                <a:lnTo>
                  <a:pt x="240335" y="32362"/>
                </a:lnTo>
                <a:lnTo>
                  <a:pt x="244508" y="31260"/>
                </a:lnTo>
                <a:lnTo>
                  <a:pt x="247997" y="32643"/>
                </a:lnTo>
                <a:lnTo>
                  <a:pt x="253754" y="39824"/>
                </a:lnTo>
                <a:lnTo>
                  <a:pt x="260961" y="59137"/>
                </a:lnTo>
                <a:lnTo>
                  <a:pt x="265153" y="104229"/>
                </a:lnTo>
                <a:lnTo>
                  <a:pt x="265556" y="1370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SMARTInkShape-Group98"/>
          <p:cNvGrpSpPr/>
          <p:nvPr/>
        </p:nvGrpSpPr>
        <p:grpSpPr>
          <a:xfrm>
            <a:off x="5772150" y="1593850"/>
            <a:ext cx="825501" cy="299371"/>
            <a:chOff x="5772150" y="1593850"/>
            <a:chExt cx="825501" cy="299371"/>
          </a:xfrm>
        </p:grpSpPr>
        <p:sp>
          <p:nvSpPr>
            <p:cNvPr id="34" name="SMARTInkShape-481"/>
            <p:cNvSpPr/>
            <p:nvPr>
              <p:custDataLst>
                <p:tags r:id="rId207"/>
              </p:custDataLst>
            </p:nvPr>
          </p:nvSpPr>
          <p:spPr>
            <a:xfrm>
              <a:off x="6591300" y="17272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82"/>
            <p:cNvSpPr/>
            <p:nvPr>
              <p:custDataLst>
                <p:tags r:id="rId208"/>
              </p:custDataLst>
            </p:nvPr>
          </p:nvSpPr>
          <p:spPr>
            <a:xfrm>
              <a:off x="6339290" y="1603049"/>
              <a:ext cx="165381" cy="119796"/>
            </a:xfrm>
            <a:custGeom>
              <a:avLst/>
              <a:gdLst/>
              <a:ahLst/>
              <a:cxnLst/>
              <a:rect l="0" t="0" r="0" b="0"/>
              <a:pathLst>
                <a:path w="165381" h="119796">
                  <a:moveTo>
                    <a:pt x="4360" y="28901"/>
                  </a:moveTo>
                  <a:lnTo>
                    <a:pt x="4360" y="28901"/>
                  </a:lnTo>
                  <a:lnTo>
                    <a:pt x="4360" y="17966"/>
                  </a:lnTo>
                  <a:lnTo>
                    <a:pt x="5065" y="18083"/>
                  </a:lnTo>
                  <a:lnTo>
                    <a:pt x="7731" y="20095"/>
                  </a:lnTo>
                  <a:lnTo>
                    <a:pt x="13199" y="31936"/>
                  </a:lnTo>
                  <a:lnTo>
                    <a:pt x="12545" y="55592"/>
                  </a:lnTo>
                  <a:lnTo>
                    <a:pt x="900" y="101787"/>
                  </a:lnTo>
                  <a:lnTo>
                    <a:pt x="0" y="114211"/>
                  </a:lnTo>
                  <a:lnTo>
                    <a:pt x="748" y="117524"/>
                  </a:lnTo>
                  <a:lnTo>
                    <a:pt x="1952" y="119733"/>
                  </a:lnTo>
                  <a:lnTo>
                    <a:pt x="2755" y="119795"/>
                  </a:lnTo>
                  <a:lnTo>
                    <a:pt x="25345" y="73135"/>
                  </a:lnTo>
                  <a:lnTo>
                    <a:pt x="48486" y="29721"/>
                  </a:lnTo>
                  <a:lnTo>
                    <a:pt x="62198" y="7742"/>
                  </a:lnTo>
                  <a:lnTo>
                    <a:pt x="68401" y="1858"/>
                  </a:lnTo>
                  <a:lnTo>
                    <a:pt x="71043" y="2406"/>
                  </a:lnTo>
                  <a:lnTo>
                    <a:pt x="73509" y="4887"/>
                  </a:lnTo>
                  <a:lnTo>
                    <a:pt x="75860" y="8658"/>
                  </a:lnTo>
                  <a:lnTo>
                    <a:pt x="79167" y="24079"/>
                  </a:lnTo>
                  <a:lnTo>
                    <a:pt x="81184" y="60610"/>
                  </a:lnTo>
                  <a:lnTo>
                    <a:pt x="82387" y="62740"/>
                  </a:lnTo>
                  <a:lnTo>
                    <a:pt x="86017" y="66159"/>
                  </a:lnTo>
                  <a:lnTo>
                    <a:pt x="108529" y="28373"/>
                  </a:lnTo>
                  <a:lnTo>
                    <a:pt x="131867" y="6768"/>
                  </a:lnTo>
                  <a:lnTo>
                    <a:pt x="144285" y="1425"/>
                  </a:lnTo>
                  <a:lnTo>
                    <a:pt x="150560" y="0"/>
                  </a:lnTo>
                  <a:lnTo>
                    <a:pt x="154743" y="1167"/>
                  </a:lnTo>
                  <a:lnTo>
                    <a:pt x="157532" y="4062"/>
                  </a:lnTo>
                  <a:lnTo>
                    <a:pt x="165380" y="27287"/>
                  </a:lnTo>
                  <a:lnTo>
                    <a:pt x="164880" y="50844"/>
                  </a:lnTo>
                  <a:lnTo>
                    <a:pt x="156760" y="92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83"/>
            <p:cNvSpPr/>
            <p:nvPr>
              <p:custDataLst>
                <p:tags r:id="rId209"/>
              </p:custDataLst>
            </p:nvPr>
          </p:nvSpPr>
          <p:spPr>
            <a:xfrm>
              <a:off x="6198702" y="1608033"/>
              <a:ext cx="94149" cy="100118"/>
            </a:xfrm>
            <a:custGeom>
              <a:avLst/>
              <a:gdLst/>
              <a:ahLst/>
              <a:cxnLst/>
              <a:rect l="0" t="0" r="0" b="0"/>
              <a:pathLst>
                <a:path w="94149" h="100118">
                  <a:moveTo>
                    <a:pt x="87798" y="23917"/>
                  </a:moveTo>
                  <a:lnTo>
                    <a:pt x="87798" y="23917"/>
                  </a:lnTo>
                  <a:lnTo>
                    <a:pt x="81056" y="20546"/>
                  </a:lnTo>
                  <a:lnTo>
                    <a:pt x="75865" y="15128"/>
                  </a:lnTo>
                  <a:lnTo>
                    <a:pt x="70500" y="8722"/>
                  </a:lnTo>
                  <a:lnTo>
                    <a:pt x="63412" y="3523"/>
                  </a:lnTo>
                  <a:lnTo>
                    <a:pt x="48117" y="0"/>
                  </a:lnTo>
                  <a:lnTo>
                    <a:pt x="30179" y="2327"/>
                  </a:lnTo>
                  <a:lnTo>
                    <a:pt x="17739" y="11264"/>
                  </a:lnTo>
                  <a:lnTo>
                    <a:pt x="7272" y="23938"/>
                  </a:lnTo>
                  <a:lnTo>
                    <a:pt x="1379" y="42973"/>
                  </a:lnTo>
                  <a:lnTo>
                    <a:pt x="0" y="55670"/>
                  </a:lnTo>
                  <a:lnTo>
                    <a:pt x="3150" y="68368"/>
                  </a:lnTo>
                  <a:lnTo>
                    <a:pt x="8549" y="78951"/>
                  </a:lnTo>
                  <a:lnTo>
                    <a:pt x="13301" y="83654"/>
                  </a:lnTo>
                  <a:lnTo>
                    <a:pt x="21527" y="83863"/>
                  </a:lnTo>
                  <a:lnTo>
                    <a:pt x="26684" y="82931"/>
                  </a:lnTo>
                  <a:lnTo>
                    <a:pt x="44054" y="71506"/>
                  </a:lnTo>
                  <a:lnTo>
                    <a:pt x="73380" y="44620"/>
                  </a:lnTo>
                  <a:lnTo>
                    <a:pt x="73247" y="45480"/>
                  </a:lnTo>
                  <a:lnTo>
                    <a:pt x="71218" y="50199"/>
                  </a:lnTo>
                  <a:lnTo>
                    <a:pt x="71727" y="58881"/>
                  </a:lnTo>
                  <a:lnTo>
                    <a:pt x="77803" y="78331"/>
                  </a:lnTo>
                  <a:lnTo>
                    <a:pt x="94148" y="100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84"/>
            <p:cNvSpPr/>
            <p:nvPr>
              <p:custDataLst>
                <p:tags r:id="rId210"/>
              </p:custDataLst>
            </p:nvPr>
          </p:nvSpPr>
          <p:spPr>
            <a:xfrm>
              <a:off x="5910224" y="1593850"/>
              <a:ext cx="255627" cy="107863"/>
            </a:xfrm>
            <a:custGeom>
              <a:avLst/>
              <a:gdLst/>
              <a:ahLst/>
              <a:cxnLst/>
              <a:rect l="0" t="0" r="0" b="0"/>
              <a:pathLst>
                <a:path w="255627" h="107863">
                  <a:moveTo>
                    <a:pt x="90526" y="31750"/>
                  </a:moveTo>
                  <a:lnTo>
                    <a:pt x="90526" y="31750"/>
                  </a:lnTo>
                  <a:lnTo>
                    <a:pt x="87155" y="25008"/>
                  </a:lnTo>
                  <a:lnTo>
                    <a:pt x="79856" y="19816"/>
                  </a:lnTo>
                  <a:lnTo>
                    <a:pt x="57922" y="10735"/>
                  </a:lnTo>
                  <a:lnTo>
                    <a:pt x="45696" y="10180"/>
                  </a:lnTo>
                  <a:lnTo>
                    <a:pt x="33207" y="12991"/>
                  </a:lnTo>
                  <a:lnTo>
                    <a:pt x="20600" y="18944"/>
                  </a:lnTo>
                  <a:lnTo>
                    <a:pt x="11706" y="30057"/>
                  </a:lnTo>
                  <a:lnTo>
                    <a:pt x="246" y="60186"/>
                  </a:lnTo>
                  <a:lnTo>
                    <a:pt x="0" y="66935"/>
                  </a:lnTo>
                  <a:lnTo>
                    <a:pt x="3491" y="78197"/>
                  </a:lnTo>
                  <a:lnTo>
                    <a:pt x="11627" y="86025"/>
                  </a:lnTo>
                  <a:lnTo>
                    <a:pt x="16760" y="89100"/>
                  </a:lnTo>
                  <a:lnTo>
                    <a:pt x="22298" y="89739"/>
                  </a:lnTo>
                  <a:lnTo>
                    <a:pt x="34097" y="86686"/>
                  </a:lnTo>
                  <a:lnTo>
                    <a:pt x="52639" y="73662"/>
                  </a:lnTo>
                  <a:lnTo>
                    <a:pt x="64797" y="56398"/>
                  </a:lnTo>
                  <a:lnTo>
                    <a:pt x="76357" y="34564"/>
                  </a:lnTo>
                  <a:lnTo>
                    <a:pt x="76847" y="35037"/>
                  </a:lnTo>
                  <a:lnTo>
                    <a:pt x="78947" y="43150"/>
                  </a:lnTo>
                  <a:lnTo>
                    <a:pt x="102201" y="85726"/>
                  </a:lnTo>
                  <a:lnTo>
                    <a:pt x="114133" y="95799"/>
                  </a:lnTo>
                  <a:lnTo>
                    <a:pt x="117553" y="97027"/>
                  </a:lnTo>
                  <a:lnTo>
                    <a:pt x="120538" y="97140"/>
                  </a:lnTo>
                  <a:lnTo>
                    <a:pt x="123234" y="96510"/>
                  </a:lnTo>
                  <a:lnTo>
                    <a:pt x="133770" y="85510"/>
                  </a:lnTo>
                  <a:lnTo>
                    <a:pt x="142459" y="62104"/>
                  </a:lnTo>
                  <a:lnTo>
                    <a:pt x="145725" y="22908"/>
                  </a:lnTo>
                  <a:lnTo>
                    <a:pt x="155757" y="6250"/>
                  </a:lnTo>
                  <a:lnTo>
                    <a:pt x="158708" y="4872"/>
                  </a:lnTo>
                  <a:lnTo>
                    <a:pt x="165748" y="5223"/>
                  </a:lnTo>
                  <a:lnTo>
                    <a:pt x="181018" y="12758"/>
                  </a:lnTo>
                  <a:lnTo>
                    <a:pt x="202319" y="34041"/>
                  </a:lnTo>
                  <a:lnTo>
                    <a:pt x="219761" y="62689"/>
                  </a:lnTo>
                  <a:lnTo>
                    <a:pt x="223693" y="79367"/>
                  </a:lnTo>
                  <a:lnTo>
                    <a:pt x="221940" y="98775"/>
                  </a:lnTo>
                  <a:lnTo>
                    <a:pt x="220470" y="103950"/>
                  </a:lnTo>
                  <a:lnTo>
                    <a:pt x="218076" y="106694"/>
                  </a:lnTo>
                  <a:lnTo>
                    <a:pt x="215071" y="107819"/>
                  </a:lnTo>
                  <a:lnTo>
                    <a:pt x="211656" y="107862"/>
                  </a:lnTo>
                  <a:lnTo>
                    <a:pt x="208673" y="106481"/>
                  </a:lnTo>
                  <a:lnTo>
                    <a:pt x="203478" y="101182"/>
                  </a:lnTo>
                  <a:lnTo>
                    <a:pt x="202580" y="88479"/>
                  </a:lnTo>
                  <a:lnTo>
                    <a:pt x="207754" y="51579"/>
                  </a:lnTo>
                  <a:lnTo>
                    <a:pt x="220275" y="24142"/>
                  </a:lnTo>
                  <a:lnTo>
                    <a:pt x="233329" y="12376"/>
                  </a:lnTo>
                  <a:lnTo>
                    <a:pt x="2556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85"/>
            <p:cNvSpPr/>
            <p:nvPr>
              <p:custDataLst>
                <p:tags r:id="rId211"/>
              </p:custDataLst>
            </p:nvPr>
          </p:nvSpPr>
          <p:spPr>
            <a:xfrm>
              <a:off x="5772150" y="1602517"/>
              <a:ext cx="120087" cy="290704"/>
            </a:xfrm>
            <a:custGeom>
              <a:avLst/>
              <a:gdLst/>
              <a:ahLst/>
              <a:cxnLst/>
              <a:rect l="0" t="0" r="0" b="0"/>
              <a:pathLst>
                <a:path w="120087" h="290704">
                  <a:moveTo>
                    <a:pt x="0" y="61183"/>
                  </a:moveTo>
                  <a:lnTo>
                    <a:pt x="0" y="61183"/>
                  </a:lnTo>
                  <a:lnTo>
                    <a:pt x="8839" y="97811"/>
                  </a:lnTo>
                  <a:lnTo>
                    <a:pt x="14927" y="142591"/>
                  </a:lnTo>
                  <a:lnTo>
                    <a:pt x="17217" y="177798"/>
                  </a:lnTo>
                  <a:lnTo>
                    <a:pt x="18236" y="213201"/>
                  </a:lnTo>
                  <a:lnTo>
                    <a:pt x="18809" y="258077"/>
                  </a:lnTo>
                  <a:lnTo>
                    <a:pt x="18273" y="283916"/>
                  </a:lnTo>
                  <a:lnTo>
                    <a:pt x="15647" y="290703"/>
                  </a:lnTo>
                  <a:lnTo>
                    <a:pt x="13960" y="288985"/>
                  </a:lnTo>
                  <a:lnTo>
                    <a:pt x="10202" y="277669"/>
                  </a:lnTo>
                  <a:lnTo>
                    <a:pt x="7492" y="244723"/>
                  </a:lnTo>
                  <a:lnTo>
                    <a:pt x="8738" y="212136"/>
                  </a:lnTo>
                  <a:lnTo>
                    <a:pt x="12351" y="173429"/>
                  </a:lnTo>
                  <a:lnTo>
                    <a:pt x="18660" y="130355"/>
                  </a:lnTo>
                  <a:lnTo>
                    <a:pt x="29931" y="89104"/>
                  </a:lnTo>
                  <a:lnTo>
                    <a:pt x="44347" y="52426"/>
                  </a:lnTo>
                  <a:lnTo>
                    <a:pt x="68330" y="14765"/>
                  </a:lnTo>
                  <a:lnTo>
                    <a:pt x="84932" y="2218"/>
                  </a:lnTo>
                  <a:lnTo>
                    <a:pt x="92605" y="0"/>
                  </a:lnTo>
                  <a:lnTo>
                    <a:pt x="106774" y="1300"/>
                  </a:lnTo>
                  <a:lnTo>
                    <a:pt x="112106" y="5033"/>
                  </a:lnTo>
                  <a:lnTo>
                    <a:pt x="119910" y="16707"/>
                  </a:lnTo>
                  <a:lnTo>
                    <a:pt x="120086" y="35066"/>
                  </a:lnTo>
                  <a:lnTo>
                    <a:pt x="118157" y="45888"/>
                  </a:lnTo>
                  <a:lnTo>
                    <a:pt x="98588" y="77975"/>
                  </a:lnTo>
                  <a:lnTo>
                    <a:pt x="51976" y="120556"/>
                  </a:lnTo>
                  <a:lnTo>
                    <a:pt x="42386" y="124495"/>
                  </a:lnTo>
                  <a:lnTo>
                    <a:pt x="31750" y="124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99"/>
          <p:cNvGrpSpPr/>
          <p:nvPr/>
        </p:nvGrpSpPr>
        <p:grpSpPr>
          <a:xfrm>
            <a:off x="4032250" y="208856"/>
            <a:ext cx="1187451" cy="483295"/>
            <a:chOff x="4032250" y="208856"/>
            <a:chExt cx="1187451" cy="483295"/>
          </a:xfrm>
        </p:grpSpPr>
        <p:sp>
          <p:nvSpPr>
            <p:cNvPr id="40" name="SMARTInkShape-486"/>
            <p:cNvSpPr/>
            <p:nvPr>
              <p:custDataLst>
                <p:tags r:id="rId196"/>
              </p:custDataLst>
            </p:nvPr>
          </p:nvSpPr>
          <p:spPr>
            <a:xfrm>
              <a:off x="5057072" y="208856"/>
              <a:ext cx="162629" cy="235645"/>
            </a:xfrm>
            <a:custGeom>
              <a:avLst/>
              <a:gdLst/>
              <a:ahLst/>
              <a:cxnLst/>
              <a:rect l="0" t="0" r="0" b="0"/>
              <a:pathLst>
                <a:path w="162629" h="235645">
                  <a:moveTo>
                    <a:pt x="61028" y="153094"/>
                  </a:moveTo>
                  <a:lnTo>
                    <a:pt x="61028" y="153094"/>
                  </a:lnTo>
                  <a:lnTo>
                    <a:pt x="47935" y="148024"/>
                  </a:lnTo>
                  <a:lnTo>
                    <a:pt x="39391" y="138167"/>
                  </a:lnTo>
                  <a:lnTo>
                    <a:pt x="36726" y="137498"/>
                  </a:lnTo>
                  <a:lnTo>
                    <a:pt x="30001" y="138637"/>
                  </a:lnTo>
                  <a:lnTo>
                    <a:pt x="22309" y="147139"/>
                  </a:lnTo>
                  <a:lnTo>
                    <a:pt x="5872" y="175593"/>
                  </a:lnTo>
                  <a:lnTo>
                    <a:pt x="0" y="200055"/>
                  </a:lnTo>
                  <a:lnTo>
                    <a:pt x="1631" y="218436"/>
                  </a:lnTo>
                  <a:lnTo>
                    <a:pt x="3086" y="222055"/>
                  </a:lnTo>
                  <a:lnTo>
                    <a:pt x="4761" y="224468"/>
                  </a:lnTo>
                  <a:lnTo>
                    <a:pt x="6583" y="226077"/>
                  </a:lnTo>
                  <a:lnTo>
                    <a:pt x="9209" y="225032"/>
                  </a:lnTo>
                  <a:lnTo>
                    <a:pt x="35335" y="196612"/>
                  </a:lnTo>
                  <a:lnTo>
                    <a:pt x="53247" y="162288"/>
                  </a:lnTo>
                  <a:lnTo>
                    <a:pt x="50883" y="167029"/>
                  </a:lnTo>
                  <a:lnTo>
                    <a:pt x="54020" y="200306"/>
                  </a:lnTo>
                  <a:lnTo>
                    <a:pt x="57853" y="214041"/>
                  </a:lnTo>
                  <a:lnTo>
                    <a:pt x="61499" y="218987"/>
                  </a:lnTo>
                  <a:lnTo>
                    <a:pt x="63458" y="220306"/>
                  </a:lnTo>
                  <a:lnTo>
                    <a:pt x="66176" y="219774"/>
                  </a:lnTo>
                  <a:lnTo>
                    <a:pt x="72958" y="215420"/>
                  </a:lnTo>
                  <a:lnTo>
                    <a:pt x="100501" y="177442"/>
                  </a:lnTo>
                  <a:lnTo>
                    <a:pt x="118585" y="141180"/>
                  </a:lnTo>
                  <a:lnTo>
                    <a:pt x="130607" y="99156"/>
                  </a:lnTo>
                  <a:lnTo>
                    <a:pt x="135266" y="52054"/>
                  </a:lnTo>
                  <a:lnTo>
                    <a:pt x="129905" y="15833"/>
                  </a:lnTo>
                  <a:lnTo>
                    <a:pt x="125036" y="3895"/>
                  </a:lnTo>
                  <a:lnTo>
                    <a:pt x="122750" y="711"/>
                  </a:lnTo>
                  <a:lnTo>
                    <a:pt x="119110" y="0"/>
                  </a:lnTo>
                  <a:lnTo>
                    <a:pt x="109420" y="2973"/>
                  </a:lnTo>
                  <a:lnTo>
                    <a:pt x="105284" y="7152"/>
                  </a:lnTo>
                  <a:lnTo>
                    <a:pt x="98806" y="19322"/>
                  </a:lnTo>
                  <a:lnTo>
                    <a:pt x="94674" y="66044"/>
                  </a:lnTo>
                  <a:lnTo>
                    <a:pt x="98906" y="111858"/>
                  </a:lnTo>
                  <a:lnTo>
                    <a:pt x="109489" y="154909"/>
                  </a:lnTo>
                  <a:lnTo>
                    <a:pt x="129789" y="195812"/>
                  </a:lnTo>
                  <a:lnTo>
                    <a:pt x="139566" y="212296"/>
                  </a:lnTo>
                  <a:lnTo>
                    <a:pt x="162628" y="235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87"/>
            <p:cNvSpPr/>
            <p:nvPr>
              <p:custDataLst>
                <p:tags r:id="rId197"/>
              </p:custDataLst>
            </p:nvPr>
          </p:nvSpPr>
          <p:spPr>
            <a:xfrm>
              <a:off x="5010150" y="3048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5026" y="7117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88"/>
            <p:cNvSpPr/>
            <p:nvPr>
              <p:custDataLst>
                <p:tags r:id="rId198"/>
              </p:custDataLst>
            </p:nvPr>
          </p:nvSpPr>
          <p:spPr>
            <a:xfrm>
              <a:off x="5003800" y="355600"/>
              <a:ext cx="1" cy="63501"/>
            </a:xfrm>
            <a:custGeom>
              <a:avLst/>
              <a:gdLst/>
              <a:ahLst/>
              <a:cxnLst/>
              <a:rect l="0" t="0" r="0" b="0"/>
              <a:pathLst>
                <a:path w="1" h="63501">
                  <a:moveTo>
                    <a:pt x="0" y="0"/>
                  </a:moveTo>
                  <a:lnTo>
                    <a:pt x="0" y="0"/>
                  </a:lnTo>
                  <a:lnTo>
                    <a:pt x="0" y="4510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89"/>
            <p:cNvSpPr/>
            <p:nvPr>
              <p:custDataLst>
                <p:tags r:id="rId199"/>
              </p:custDataLst>
            </p:nvPr>
          </p:nvSpPr>
          <p:spPr>
            <a:xfrm>
              <a:off x="4884196" y="355600"/>
              <a:ext cx="81505" cy="18974"/>
            </a:xfrm>
            <a:custGeom>
              <a:avLst/>
              <a:gdLst/>
              <a:ahLst/>
              <a:cxnLst/>
              <a:rect l="0" t="0" r="0" b="0"/>
              <a:pathLst>
                <a:path w="81505" h="18974">
                  <a:moveTo>
                    <a:pt x="24354" y="12700"/>
                  </a:moveTo>
                  <a:lnTo>
                    <a:pt x="24354" y="12700"/>
                  </a:lnTo>
                  <a:lnTo>
                    <a:pt x="0" y="18788"/>
                  </a:lnTo>
                  <a:lnTo>
                    <a:pt x="2635" y="18973"/>
                  </a:lnTo>
                  <a:lnTo>
                    <a:pt x="15621" y="18329"/>
                  </a:lnTo>
                  <a:lnTo>
                    <a:pt x="61362" y="6184"/>
                  </a:lnTo>
                  <a:lnTo>
                    <a:pt x="815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90"/>
            <p:cNvSpPr/>
            <p:nvPr>
              <p:custDataLst>
                <p:tags r:id="rId200"/>
              </p:custDataLst>
            </p:nvPr>
          </p:nvSpPr>
          <p:spPr>
            <a:xfrm>
              <a:off x="4917956" y="222250"/>
              <a:ext cx="23635" cy="233242"/>
            </a:xfrm>
            <a:custGeom>
              <a:avLst/>
              <a:gdLst/>
              <a:ahLst/>
              <a:cxnLst/>
              <a:rect l="0" t="0" r="0" b="0"/>
              <a:pathLst>
                <a:path w="23635" h="233242">
                  <a:moveTo>
                    <a:pt x="9644" y="0"/>
                  </a:moveTo>
                  <a:lnTo>
                    <a:pt x="9644" y="0"/>
                  </a:lnTo>
                  <a:lnTo>
                    <a:pt x="5280" y="38282"/>
                  </a:lnTo>
                  <a:lnTo>
                    <a:pt x="3882" y="77351"/>
                  </a:lnTo>
                  <a:lnTo>
                    <a:pt x="2763" y="124362"/>
                  </a:lnTo>
                  <a:lnTo>
                    <a:pt x="0" y="157342"/>
                  </a:lnTo>
                  <a:lnTo>
                    <a:pt x="184" y="190815"/>
                  </a:lnTo>
                  <a:lnTo>
                    <a:pt x="4254" y="226342"/>
                  </a:lnTo>
                  <a:lnTo>
                    <a:pt x="6051" y="231328"/>
                  </a:lnTo>
                  <a:lnTo>
                    <a:pt x="8660" y="233241"/>
                  </a:lnTo>
                  <a:lnTo>
                    <a:pt x="11810" y="233105"/>
                  </a:lnTo>
                  <a:lnTo>
                    <a:pt x="15321" y="231603"/>
                  </a:lnTo>
                  <a:lnTo>
                    <a:pt x="21104" y="222409"/>
                  </a:lnTo>
                  <a:lnTo>
                    <a:pt x="23634" y="216006"/>
                  </a:lnTo>
                  <a:lnTo>
                    <a:pt x="15994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91"/>
            <p:cNvSpPr/>
            <p:nvPr>
              <p:custDataLst>
                <p:tags r:id="rId201"/>
              </p:custDataLst>
            </p:nvPr>
          </p:nvSpPr>
          <p:spPr>
            <a:xfrm>
              <a:off x="4845050" y="2921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92"/>
            <p:cNvSpPr/>
            <p:nvPr>
              <p:custDataLst>
                <p:tags r:id="rId202"/>
              </p:custDataLst>
            </p:nvPr>
          </p:nvSpPr>
          <p:spPr>
            <a:xfrm>
              <a:off x="4838700" y="3683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705" y="10845"/>
                  </a:lnTo>
                  <a:lnTo>
                    <a:pt x="16009" y="56089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93"/>
            <p:cNvSpPr/>
            <p:nvPr>
              <p:custDataLst>
                <p:tags r:id="rId203"/>
              </p:custDataLst>
            </p:nvPr>
          </p:nvSpPr>
          <p:spPr>
            <a:xfrm>
              <a:off x="4724400" y="349250"/>
              <a:ext cx="76201" cy="112466"/>
            </a:xfrm>
            <a:custGeom>
              <a:avLst/>
              <a:gdLst/>
              <a:ahLst/>
              <a:cxnLst/>
              <a:rect l="0" t="0" r="0" b="0"/>
              <a:pathLst>
                <a:path w="76201" h="112466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12865" y="46711"/>
                  </a:lnTo>
                  <a:lnTo>
                    <a:pt x="20388" y="91685"/>
                  </a:lnTo>
                  <a:lnTo>
                    <a:pt x="22467" y="101427"/>
                  </a:lnTo>
                  <a:lnTo>
                    <a:pt x="19639" y="112465"/>
                  </a:lnTo>
                  <a:lnTo>
                    <a:pt x="6893" y="84253"/>
                  </a:lnTo>
                  <a:lnTo>
                    <a:pt x="4945" y="68725"/>
                  </a:lnTo>
                  <a:lnTo>
                    <a:pt x="8108" y="22714"/>
                  </a:lnTo>
                  <a:lnTo>
                    <a:pt x="9639" y="17260"/>
                  </a:lnTo>
                  <a:lnTo>
                    <a:pt x="15103" y="9317"/>
                  </a:lnTo>
                  <a:lnTo>
                    <a:pt x="18535" y="6211"/>
                  </a:lnTo>
                  <a:lnTo>
                    <a:pt x="26111" y="2761"/>
                  </a:lnTo>
                  <a:lnTo>
                    <a:pt x="30107" y="1840"/>
                  </a:lnTo>
                  <a:lnTo>
                    <a:pt x="40192" y="4581"/>
                  </a:lnTo>
                  <a:lnTo>
                    <a:pt x="51024" y="11208"/>
                  </a:lnTo>
                  <a:lnTo>
                    <a:pt x="60542" y="21209"/>
                  </a:lnTo>
                  <a:lnTo>
                    <a:pt x="70463" y="42111"/>
                  </a:lnTo>
                  <a:lnTo>
                    <a:pt x="75696" y="82345"/>
                  </a:lnTo>
                  <a:lnTo>
                    <a:pt x="762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94"/>
            <p:cNvSpPr/>
            <p:nvPr>
              <p:custDataLst>
                <p:tags r:id="rId204"/>
              </p:custDataLst>
            </p:nvPr>
          </p:nvSpPr>
          <p:spPr>
            <a:xfrm>
              <a:off x="4623683" y="292100"/>
              <a:ext cx="5468" cy="12701"/>
            </a:xfrm>
            <a:custGeom>
              <a:avLst/>
              <a:gdLst/>
              <a:ahLst/>
              <a:cxnLst/>
              <a:rect l="0" t="0" r="0" b="0"/>
              <a:pathLst>
                <a:path w="5468" h="127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546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95"/>
            <p:cNvSpPr/>
            <p:nvPr>
              <p:custDataLst>
                <p:tags r:id="rId205"/>
              </p:custDataLst>
            </p:nvPr>
          </p:nvSpPr>
          <p:spPr>
            <a:xfrm>
              <a:off x="4629150" y="361950"/>
              <a:ext cx="44451" cy="107951"/>
            </a:xfrm>
            <a:custGeom>
              <a:avLst/>
              <a:gdLst/>
              <a:ahLst/>
              <a:cxnLst/>
              <a:rect l="0" t="0" r="0" b="0"/>
              <a:pathLst>
                <a:path w="44451" h="1079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17677" y="15580"/>
                  </a:lnTo>
                  <a:lnTo>
                    <a:pt x="28944" y="44444"/>
                  </a:lnTo>
                  <a:lnTo>
                    <a:pt x="40126" y="90319"/>
                  </a:lnTo>
                  <a:lnTo>
                    <a:pt x="444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96"/>
            <p:cNvSpPr/>
            <p:nvPr>
              <p:custDataLst>
                <p:tags r:id="rId206"/>
              </p:custDataLst>
            </p:nvPr>
          </p:nvSpPr>
          <p:spPr>
            <a:xfrm>
              <a:off x="4032250" y="510243"/>
              <a:ext cx="1104901" cy="181908"/>
            </a:xfrm>
            <a:custGeom>
              <a:avLst/>
              <a:gdLst/>
              <a:ahLst/>
              <a:cxnLst/>
              <a:rect l="0" t="0" r="0" b="0"/>
              <a:pathLst>
                <a:path w="1104901" h="181908">
                  <a:moveTo>
                    <a:pt x="0" y="181907"/>
                  </a:moveTo>
                  <a:lnTo>
                    <a:pt x="0" y="181907"/>
                  </a:lnTo>
                  <a:lnTo>
                    <a:pt x="5467" y="176440"/>
                  </a:lnTo>
                  <a:lnTo>
                    <a:pt x="9643" y="163425"/>
                  </a:lnTo>
                  <a:lnTo>
                    <a:pt x="34901" y="126025"/>
                  </a:lnTo>
                  <a:lnTo>
                    <a:pt x="69610" y="79303"/>
                  </a:lnTo>
                  <a:lnTo>
                    <a:pt x="106781" y="45281"/>
                  </a:lnTo>
                  <a:lnTo>
                    <a:pt x="149075" y="19599"/>
                  </a:lnTo>
                  <a:lnTo>
                    <a:pt x="181966" y="9111"/>
                  </a:lnTo>
                  <a:lnTo>
                    <a:pt x="216341" y="2803"/>
                  </a:lnTo>
                  <a:lnTo>
                    <a:pt x="248081" y="0"/>
                  </a:lnTo>
                  <a:lnTo>
                    <a:pt x="280532" y="4398"/>
                  </a:lnTo>
                  <a:lnTo>
                    <a:pt x="312359" y="14820"/>
                  </a:lnTo>
                  <a:lnTo>
                    <a:pt x="354782" y="41932"/>
                  </a:lnTo>
                  <a:lnTo>
                    <a:pt x="397613" y="78501"/>
                  </a:lnTo>
                  <a:lnTo>
                    <a:pt x="438133" y="106740"/>
                  </a:lnTo>
                  <a:lnTo>
                    <a:pt x="466600" y="119336"/>
                  </a:lnTo>
                  <a:lnTo>
                    <a:pt x="510393" y="124248"/>
                  </a:lnTo>
                  <a:lnTo>
                    <a:pt x="554649" y="114493"/>
                  </a:lnTo>
                  <a:lnTo>
                    <a:pt x="592299" y="101568"/>
                  </a:lnTo>
                  <a:lnTo>
                    <a:pt x="633673" y="80195"/>
                  </a:lnTo>
                  <a:lnTo>
                    <a:pt x="671688" y="66790"/>
                  </a:lnTo>
                  <a:lnTo>
                    <a:pt x="716853" y="55582"/>
                  </a:lnTo>
                  <a:lnTo>
                    <a:pt x="759746" y="49945"/>
                  </a:lnTo>
                  <a:lnTo>
                    <a:pt x="803993" y="48740"/>
                  </a:lnTo>
                  <a:lnTo>
                    <a:pt x="841477" y="48593"/>
                  </a:lnTo>
                  <a:lnTo>
                    <a:pt x="877270" y="45197"/>
                  </a:lnTo>
                  <a:lnTo>
                    <a:pt x="918059" y="36351"/>
                  </a:lnTo>
                  <a:lnTo>
                    <a:pt x="961423" y="28164"/>
                  </a:lnTo>
                  <a:lnTo>
                    <a:pt x="1005552" y="28012"/>
                  </a:lnTo>
                  <a:lnTo>
                    <a:pt x="1046535" y="42548"/>
                  </a:lnTo>
                  <a:lnTo>
                    <a:pt x="1089713" y="78650"/>
                  </a:lnTo>
                  <a:lnTo>
                    <a:pt x="1104900" y="93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SMARTInkShape-497"/>
          <p:cNvSpPr/>
          <p:nvPr>
            <p:custDataLst>
              <p:tags r:id="rId2"/>
            </p:custDataLst>
          </p:nvPr>
        </p:nvSpPr>
        <p:spPr>
          <a:xfrm>
            <a:off x="5485605" y="360152"/>
            <a:ext cx="513641" cy="264708"/>
          </a:xfrm>
          <a:custGeom>
            <a:avLst/>
            <a:gdLst/>
            <a:ahLst/>
            <a:cxnLst/>
            <a:rect l="0" t="0" r="0" b="0"/>
            <a:pathLst>
              <a:path w="513641" h="264708">
                <a:moveTo>
                  <a:pt x="76995" y="33548"/>
                </a:moveTo>
                <a:lnTo>
                  <a:pt x="76995" y="33548"/>
                </a:lnTo>
                <a:lnTo>
                  <a:pt x="76995" y="30177"/>
                </a:lnTo>
                <a:lnTo>
                  <a:pt x="75114" y="26641"/>
                </a:lnTo>
                <a:lnTo>
                  <a:pt x="62068" y="12349"/>
                </a:lnTo>
                <a:lnTo>
                  <a:pt x="52424" y="6022"/>
                </a:lnTo>
                <a:lnTo>
                  <a:pt x="37259" y="3049"/>
                </a:lnTo>
                <a:lnTo>
                  <a:pt x="27349" y="6117"/>
                </a:lnTo>
                <a:lnTo>
                  <a:pt x="18242" y="12890"/>
                </a:lnTo>
                <a:lnTo>
                  <a:pt x="9489" y="22955"/>
                </a:lnTo>
                <a:lnTo>
                  <a:pt x="0" y="43893"/>
                </a:lnTo>
                <a:lnTo>
                  <a:pt x="971" y="52439"/>
                </a:lnTo>
                <a:lnTo>
                  <a:pt x="9575" y="71342"/>
                </a:lnTo>
                <a:lnTo>
                  <a:pt x="15114" y="77089"/>
                </a:lnTo>
                <a:lnTo>
                  <a:pt x="20924" y="80214"/>
                </a:lnTo>
                <a:lnTo>
                  <a:pt x="26915" y="81592"/>
                </a:lnTo>
                <a:lnTo>
                  <a:pt x="44859" y="73716"/>
                </a:lnTo>
                <a:lnTo>
                  <a:pt x="62712" y="60573"/>
                </a:lnTo>
                <a:lnTo>
                  <a:pt x="76056" y="44400"/>
                </a:lnTo>
                <a:lnTo>
                  <a:pt x="78486" y="42899"/>
                </a:lnTo>
                <a:lnTo>
                  <a:pt x="80105" y="46132"/>
                </a:lnTo>
                <a:lnTo>
                  <a:pt x="89660" y="89820"/>
                </a:lnTo>
                <a:lnTo>
                  <a:pt x="104924" y="136935"/>
                </a:lnTo>
                <a:lnTo>
                  <a:pt x="116628" y="177227"/>
                </a:lnTo>
                <a:lnTo>
                  <a:pt x="122761" y="211429"/>
                </a:lnTo>
                <a:lnTo>
                  <a:pt x="116582" y="239046"/>
                </a:lnTo>
                <a:lnTo>
                  <a:pt x="109641" y="253997"/>
                </a:lnTo>
                <a:lnTo>
                  <a:pt x="104403" y="258831"/>
                </a:lnTo>
                <a:lnTo>
                  <a:pt x="91058" y="264201"/>
                </a:lnTo>
                <a:lnTo>
                  <a:pt x="79482" y="264707"/>
                </a:lnTo>
                <a:lnTo>
                  <a:pt x="74420" y="263854"/>
                </a:lnTo>
                <a:lnTo>
                  <a:pt x="57181" y="252540"/>
                </a:lnTo>
                <a:lnTo>
                  <a:pt x="50550" y="237887"/>
                </a:lnTo>
                <a:lnTo>
                  <a:pt x="48782" y="229041"/>
                </a:lnTo>
                <a:lnTo>
                  <a:pt x="52461" y="207923"/>
                </a:lnTo>
                <a:lnTo>
                  <a:pt x="72070" y="163242"/>
                </a:lnTo>
                <a:lnTo>
                  <a:pt x="105054" y="120445"/>
                </a:lnTo>
                <a:lnTo>
                  <a:pt x="133416" y="79902"/>
                </a:lnTo>
                <a:lnTo>
                  <a:pt x="163392" y="36154"/>
                </a:lnTo>
                <a:lnTo>
                  <a:pt x="170496" y="23871"/>
                </a:lnTo>
                <a:lnTo>
                  <a:pt x="157273" y="66360"/>
                </a:lnTo>
                <a:lnTo>
                  <a:pt x="157774" y="89131"/>
                </a:lnTo>
                <a:lnTo>
                  <a:pt x="162521" y="98939"/>
                </a:lnTo>
                <a:lnTo>
                  <a:pt x="165762" y="102542"/>
                </a:lnTo>
                <a:lnTo>
                  <a:pt x="173127" y="106545"/>
                </a:lnTo>
                <a:lnTo>
                  <a:pt x="177066" y="107613"/>
                </a:lnTo>
                <a:lnTo>
                  <a:pt x="181810" y="106208"/>
                </a:lnTo>
                <a:lnTo>
                  <a:pt x="207398" y="86417"/>
                </a:lnTo>
                <a:lnTo>
                  <a:pt x="226276" y="50375"/>
                </a:lnTo>
                <a:lnTo>
                  <a:pt x="228471" y="44021"/>
                </a:lnTo>
                <a:lnTo>
                  <a:pt x="228779" y="44058"/>
                </a:lnTo>
                <a:lnTo>
                  <a:pt x="229121" y="46686"/>
                </a:lnTo>
                <a:lnTo>
                  <a:pt x="231223" y="61752"/>
                </a:lnTo>
                <a:lnTo>
                  <a:pt x="235146" y="72189"/>
                </a:lnTo>
                <a:lnTo>
                  <a:pt x="241593" y="81531"/>
                </a:lnTo>
                <a:lnTo>
                  <a:pt x="249163" y="86624"/>
                </a:lnTo>
                <a:lnTo>
                  <a:pt x="263239" y="89491"/>
                </a:lnTo>
                <a:lnTo>
                  <a:pt x="268891" y="89893"/>
                </a:lnTo>
                <a:lnTo>
                  <a:pt x="290330" y="83718"/>
                </a:lnTo>
                <a:lnTo>
                  <a:pt x="311184" y="69580"/>
                </a:lnTo>
                <a:lnTo>
                  <a:pt x="324028" y="51985"/>
                </a:lnTo>
                <a:lnTo>
                  <a:pt x="328931" y="36737"/>
                </a:lnTo>
                <a:lnTo>
                  <a:pt x="330383" y="26654"/>
                </a:lnTo>
                <a:lnTo>
                  <a:pt x="329881" y="24718"/>
                </a:lnTo>
                <a:lnTo>
                  <a:pt x="328842" y="23428"/>
                </a:lnTo>
                <a:lnTo>
                  <a:pt x="327443" y="22568"/>
                </a:lnTo>
                <a:lnTo>
                  <a:pt x="322125" y="23494"/>
                </a:lnTo>
                <a:lnTo>
                  <a:pt x="318732" y="24729"/>
                </a:lnTo>
                <a:lnTo>
                  <a:pt x="307214" y="36579"/>
                </a:lnTo>
                <a:lnTo>
                  <a:pt x="294864" y="56867"/>
                </a:lnTo>
                <a:lnTo>
                  <a:pt x="292124" y="70723"/>
                </a:lnTo>
                <a:lnTo>
                  <a:pt x="294204" y="106229"/>
                </a:lnTo>
                <a:lnTo>
                  <a:pt x="302299" y="118034"/>
                </a:lnTo>
                <a:lnTo>
                  <a:pt x="307187" y="123544"/>
                </a:lnTo>
                <a:lnTo>
                  <a:pt x="310185" y="124590"/>
                </a:lnTo>
                <a:lnTo>
                  <a:pt x="317278" y="123870"/>
                </a:lnTo>
                <a:lnTo>
                  <a:pt x="339105" y="116248"/>
                </a:lnTo>
                <a:lnTo>
                  <a:pt x="361071" y="100855"/>
                </a:lnTo>
                <a:lnTo>
                  <a:pt x="379887" y="79440"/>
                </a:lnTo>
                <a:lnTo>
                  <a:pt x="401848" y="40025"/>
                </a:lnTo>
                <a:lnTo>
                  <a:pt x="406490" y="14907"/>
                </a:lnTo>
                <a:lnTo>
                  <a:pt x="405314" y="11948"/>
                </a:lnTo>
                <a:lnTo>
                  <a:pt x="400244" y="6780"/>
                </a:lnTo>
                <a:lnTo>
                  <a:pt x="397622" y="5825"/>
                </a:lnTo>
                <a:lnTo>
                  <a:pt x="395169" y="5894"/>
                </a:lnTo>
                <a:lnTo>
                  <a:pt x="390562" y="7852"/>
                </a:lnTo>
                <a:lnTo>
                  <a:pt x="386161" y="11074"/>
                </a:lnTo>
                <a:lnTo>
                  <a:pt x="379718" y="20225"/>
                </a:lnTo>
                <a:lnTo>
                  <a:pt x="379704" y="23961"/>
                </a:lnTo>
                <a:lnTo>
                  <a:pt x="405853" y="70341"/>
                </a:lnTo>
                <a:lnTo>
                  <a:pt x="416896" y="92643"/>
                </a:lnTo>
                <a:lnTo>
                  <a:pt x="419778" y="119933"/>
                </a:lnTo>
                <a:lnTo>
                  <a:pt x="419112" y="120771"/>
                </a:lnTo>
                <a:lnTo>
                  <a:pt x="416489" y="121703"/>
                </a:lnTo>
                <a:lnTo>
                  <a:pt x="411047" y="122227"/>
                </a:lnTo>
                <a:lnTo>
                  <a:pt x="410468" y="120890"/>
                </a:lnTo>
                <a:lnTo>
                  <a:pt x="411707" y="115641"/>
                </a:lnTo>
                <a:lnTo>
                  <a:pt x="422222" y="98056"/>
                </a:lnTo>
                <a:lnTo>
                  <a:pt x="464683" y="58347"/>
                </a:lnTo>
                <a:lnTo>
                  <a:pt x="508677" y="13900"/>
                </a:lnTo>
                <a:lnTo>
                  <a:pt x="512270" y="7647"/>
                </a:lnTo>
                <a:lnTo>
                  <a:pt x="511817" y="4992"/>
                </a:lnTo>
                <a:lnTo>
                  <a:pt x="507551" y="160"/>
                </a:lnTo>
                <a:lnTo>
                  <a:pt x="504438" y="0"/>
                </a:lnTo>
                <a:lnTo>
                  <a:pt x="497216" y="3586"/>
                </a:lnTo>
                <a:lnTo>
                  <a:pt x="488587" y="10167"/>
                </a:lnTo>
                <a:lnTo>
                  <a:pt x="485703" y="16336"/>
                </a:lnTo>
                <a:lnTo>
                  <a:pt x="483851" y="31794"/>
                </a:lnTo>
                <a:lnTo>
                  <a:pt x="492274" y="60234"/>
                </a:lnTo>
                <a:lnTo>
                  <a:pt x="511758" y="102768"/>
                </a:lnTo>
                <a:lnTo>
                  <a:pt x="513640" y="112760"/>
                </a:lnTo>
                <a:lnTo>
                  <a:pt x="508831" y="123787"/>
                </a:lnTo>
                <a:lnTo>
                  <a:pt x="496095" y="14149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ARTInkShape-498"/>
          <p:cNvSpPr/>
          <p:nvPr>
            <p:custDataLst>
              <p:tags r:id="rId3"/>
            </p:custDataLst>
          </p:nvPr>
        </p:nvSpPr>
        <p:spPr>
          <a:xfrm>
            <a:off x="6255089" y="222773"/>
            <a:ext cx="317162" cy="300306"/>
          </a:xfrm>
          <a:custGeom>
            <a:avLst/>
            <a:gdLst/>
            <a:ahLst/>
            <a:cxnLst/>
            <a:rect l="0" t="0" r="0" b="0"/>
            <a:pathLst>
              <a:path w="317162" h="300306">
                <a:moveTo>
                  <a:pt x="94911" y="12177"/>
                </a:moveTo>
                <a:lnTo>
                  <a:pt x="94911" y="12177"/>
                </a:lnTo>
                <a:lnTo>
                  <a:pt x="94911" y="5435"/>
                </a:lnTo>
                <a:lnTo>
                  <a:pt x="93499" y="3449"/>
                </a:lnTo>
                <a:lnTo>
                  <a:pt x="91148" y="2125"/>
                </a:lnTo>
                <a:lnTo>
                  <a:pt x="77235" y="0"/>
                </a:lnTo>
                <a:lnTo>
                  <a:pt x="73249" y="2648"/>
                </a:lnTo>
                <a:lnTo>
                  <a:pt x="60898" y="20564"/>
                </a:lnTo>
                <a:lnTo>
                  <a:pt x="49711" y="49313"/>
                </a:lnTo>
                <a:lnTo>
                  <a:pt x="47181" y="89189"/>
                </a:lnTo>
                <a:lnTo>
                  <a:pt x="51590" y="120253"/>
                </a:lnTo>
                <a:lnTo>
                  <a:pt x="58254" y="154755"/>
                </a:lnTo>
                <a:lnTo>
                  <a:pt x="64508" y="190551"/>
                </a:lnTo>
                <a:lnTo>
                  <a:pt x="67287" y="225275"/>
                </a:lnTo>
                <a:lnTo>
                  <a:pt x="68852" y="266444"/>
                </a:lnTo>
                <a:lnTo>
                  <a:pt x="65455" y="284170"/>
                </a:lnTo>
                <a:lnTo>
                  <a:pt x="62574" y="290872"/>
                </a:lnTo>
                <a:lnTo>
                  <a:pt x="58536" y="295340"/>
                </a:lnTo>
                <a:lnTo>
                  <a:pt x="48406" y="300305"/>
                </a:lnTo>
                <a:lnTo>
                  <a:pt x="42741" y="299512"/>
                </a:lnTo>
                <a:lnTo>
                  <a:pt x="30802" y="292987"/>
                </a:lnTo>
                <a:lnTo>
                  <a:pt x="7302" y="271551"/>
                </a:lnTo>
                <a:lnTo>
                  <a:pt x="0" y="259393"/>
                </a:lnTo>
                <a:lnTo>
                  <a:pt x="593" y="251777"/>
                </a:lnTo>
                <a:lnTo>
                  <a:pt x="8777" y="233907"/>
                </a:lnTo>
                <a:lnTo>
                  <a:pt x="21822" y="219849"/>
                </a:lnTo>
                <a:lnTo>
                  <a:pt x="39143" y="208898"/>
                </a:lnTo>
                <a:lnTo>
                  <a:pt x="77368" y="195505"/>
                </a:lnTo>
                <a:lnTo>
                  <a:pt x="122717" y="187460"/>
                </a:lnTo>
                <a:lnTo>
                  <a:pt x="167274" y="184384"/>
                </a:lnTo>
                <a:lnTo>
                  <a:pt x="180545" y="183777"/>
                </a:lnTo>
                <a:lnTo>
                  <a:pt x="148171" y="187011"/>
                </a:lnTo>
                <a:lnTo>
                  <a:pt x="130761" y="192469"/>
                </a:lnTo>
                <a:lnTo>
                  <a:pt x="123073" y="198375"/>
                </a:lnTo>
                <a:lnTo>
                  <a:pt x="120036" y="201926"/>
                </a:lnTo>
                <a:lnTo>
                  <a:pt x="116660" y="211515"/>
                </a:lnTo>
                <a:lnTo>
                  <a:pt x="115761" y="217036"/>
                </a:lnTo>
                <a:lnTo>
                  <a:pt x="116572" y="222127"/>
                </a:lnTo>
                <a:lnTo>
                  <a:pt x="121237" y="231548"/>
                </a:lnTo>
                <a:lnTo>
                  <a:pt x="131796" y="244784"/>
                </a:lnTo>
                <a:lnTo>
                  <a:pt x="141643" y="249614"/>
                </a:lnTo>
                <a:lnTo>
                  <a:pt x="152370" y="251054"/>
                </a:lnTo>
                <a:lnTo>
                  <a:pt x="161841" y="249343"/>
                </a:lnTo>
                <a:lnTo>
                  <a:pt x="168872" y="244349"/>
                </a:lnTo>
                <a:lnTo>
                  <a:pt x="171735" y="241042"/>
                </a:lnTo>
                <a:lnTo>
                  <a:pt x="172938" y="236720"/>
                </a:lnTo>
                <a:lnTo>
                  <a:pt x="171892" y="195058"/>
                </a:lnTo>
                <a:lnTo>
                  <a:pt x="174515" y="189178"/>
                </a:lnTo>
                <a:lnTo>
                  <a:pt x="176203" y="187328"/>
                </a:lnTo>
                <a:lnTo>
                  <a:pt x="179959" y="185272"/>
                </a:lnTo>
                <a:lnTo>
                  <a:pt x="186041" y="184114"/>
                </a:lnTo>
                <a:lnTo>
                  <a:pt x="202424" y="190513"/>
                </a:lnTo>
                <a:lnTo>
                  <a:pt x="213485" y="201269"/>
                </a:lnTo>
                <a:lnTo>
                  <a:pt x="232084" y="231170"/>
                </a:lnTo>
                <a:lnTo>
                  <a:pt x="238330" y="252512"/>
                </a:lnTo>
                <a:lnTo>
                  <a:pt x="237911" y="263867"/>
                </a:lnTo>
                <a:lnTo>
                  <a:pt x="235372" y="272911"/>
                </a:lnTo>
                <a:lnTo>
                  <a:pt x="231892" y="279283"/>
                </a:lnTo>
                <a:lnTo>
                  <a:pt x="230681" y="279853"/>
                </a:lnTo>
                <a:lnTo>
                  <a:pt x="229875" y="278822"/>
                </a:lnTo>
                <a:lnTo>
                  <a:pt x="229337" y="276724"/>
                </a:lnTo>
                <a:lnTo>
                  <a:pt x="249402" y="230800"/>
                </a:lnTo>
                <a:lnTo>
                  <a:pt x="273722" y="191881"/>
                </a:lnTo>
                <a:lnTo>
                  <a:pt x="317161" y="13917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ARTInkShape-499"/>
          <p:cNvSpPr/>
          <p:nvPr>
            <p:custDataLst>
              <p:tags r:id="rId4"/>
            </p:custDataLst>
          </p:nvPr>
        </p:nvSpPr>
        <p:spPr>
          <a:xfrm>
            <a:off x="6848922" y="254000"/>
            <a:ext cx="377379" cy="236137"/>
          </a:xfrm>
          <a:custGeom>
            <a:avLst/>
            <a:gdLst/>
            <a:ahLst/>
            <a:cxnLst/>
            <a:rect l="0" t="0" r="0" b="0"/>
            <a:pathLst>
              <a:path w="377379" h="236137">
                <a:moveTo>
                  <a:pt x="123378" y="0"/>
                </a:moveTo>
                <a:lnTo>
                  <a:pt x="123378" y="0"/>
                </a:lnTo>
                <a:lnTo>
                  <a:pt x="120007" y="0"/>
                </a:lnTo>
                <a:lnTo>
                  <a:pt x="119014" y="706"/>
                </a:lnTo>
                <a:lnTo>
                  <a:pt x="118352" y="1881"/>
                </a:lnTo>
                <a:lnTo>
                  <a:pt x="107092" y="46140"/>
                </a:lnTo>
                <a:lnTo>
                  <a:pt x="105147" y="91282"/>
                </a:lnTo>
                <a:lnTo>
                  <a:pt x="104570" y="138524"/>
                </a:lnTo>
                <a:lnTo>
                  <a:pt x="106281" y="180039"/>
                </a:lnTo>
                <a:lnTo>
                  <a:pt x="116551" y="222300"/>
                </a:lnTo>
                <a:lnTo>
                  <a:pt x="122225" y="232856"/>
                </a:lnTo>
                <a:lnTo>
                  <a:pt x="124725" y="235670"/>
                </a:lnTo>
                <a:lnTo>
                  <a:pt x="127099" y="236136"/>
                </a:lnTo>
                <a:lnTo>
                  <a:pt x="129386" y="235035"/>
                </a:lnTo>
                <a:lnTo>
                  <a:pt x="131617" y="232890"/>
                </a:lnTo>
                <a:lnTo>
                  <a:pt x="121272" y="202903"/>
                </a:lnTo>
                <a:lnTo>
                  <a:pt x="93591" y="171754"/>
                </a:lnTo>
                <a:lnTo>
                  <a:pt x="61949" y="148022"/>
                </a:lnTo>
                <a:lnTo>
                  <a:pt x="40808" y="139871"/>
                </a:lnTo>
                <a:lnTo>
                  <a:pt x="0" y="133732"/>
                </a:lnTo>
                <a:lnTo>
                  <a:pt x="44292" y="122528"/>
                </a:lnTo>
                <a:lnTo>
                  <a:pt x="90430" y="98835"/>
                </a:lnTo>
                <a:lnTo>
                  <a:pt x="133725" y="63816"/>
                </a:lnTo>
                <a:lnTo>
                  <a:pt x="181202" y="28159"/>
                </a:lnTo>
                <a:lnTo>
                  <a:pt x="192116" y="20276"/>
                </a:lnTo>
                <a:lnTo>
                  <a:pt x="196015" y="19162"/>
                </a:lnTo>
                <a:lnTo>
                  <a:pt x="199318" y="19125"/>
                </a:lnTo>
                <a:lnTo>
                  <a:pt x="200816" y="21216"/>
                </a:lnTo>
                <a:lnTo>
                  <a:pt x="199780" y="68167"/>
                </a:lnTo>
                <a:lnTo>
                  <a:pt x="198932" y="111998"/>
                </a:lnTo>
                <a:lnTo>
                  <a:pt x="194526" y="155873"/>
                </a:lnTo>
                <a:lnTo>
                  <a:pt x="186716" y="201456"/>
                </a:lnTo>
                <a:lnTo>
                  <a:pt x="182361" y="214207"/>
                </a:lnTo>
                <a:lnTo>
                  <a:pt x="181750" y="214772"/>
                </a:lnTo>
                <a:lnTo>
                  <a:pt x="189473" y="189286"/>
                </a:lnTo>
                <a:lnTo>
                  <a:pt x="202228" y="167719"/>
                </a:lnTo>
                <a:lnTo>
                  <a:pt x="222784" y="150197"/>
                </a:lnTo>
                <a:lnTo>
                  <a:pt x="232940" y="146247"/>
                </a:lnTo>
                <a:lnTo>
                  <a:pt x="236636" y="146181"/>
                </a:lnTo>
                <a:lnTo>
                  <a:pt x="239100" y="148254"/>
                </a:lnTo>
                <a:lnTo>
                  <a:pt x="241838" y="156202"/>
                </a:lnTo>
                <a:lnTo>
                  <a:pt x="245621" y="200992"/>
                </a:lnTo>
                <a:lnTo>
                  <a:pt x="248970" y="209274"/>
                </a:lnTo>
                <a:lnTo>
                  <a:pt x="252810" y="212955"/>
                </a:lnTo>
                <a:lnTo>
                  <a:pt x="256232" y="212526"/>
                </a:lnTo>
                <a:lnTo>
                  <a:pt x="265679" y="208285"/>
                </a:lnTo>
                <a:lnTo>
                  <a:pt x="288287" y="188996"/>
                </a:lnTo>
                <a:lnTo>
                  <a:pt x="318745" y="147904"/>
                </a:lnTo>
                <a:lnTo>
                  <a:pt x="323097" y="134174"/>
                </a:lnTo>
                <a:lnTo>
                  <a:pt x="323552" y="130372"/>
                </a:lnTo>
                <a:lnTo>
                  <a:pt x="323150" y="128542"/>
                </a:lnTo>
                <a:lnTo>
                  <a:pt x="322175" y="128028"/>
                </a:lnTo>
                <a:lnTo>
                  <a:pt x="317331" y="131220"/>
                </a:lnTo>
                <a:lnTo>
                  <a:pt x="302722" y="148138"/>
                </a:lnTo>
                <a:lnTo>
                  <a:pt x="293796" y="169090"/>
                </a:lnTo>
                <a:lnTo>
                  <a:pt x="292723" y="183101"/>
                </a:lnTo>
                <a:lnTo>
                  <a:pt x="296086" y="201008"/>
                </a:lnTo>
                <a:lnTo>
                  <a:pt x="297783" y="205972"/>
                </a:lnTo>
                <a:lnTo>
                  <a:pt x="301737" y="208576"/>
                </a:lnTo>
                <a:lnTo>
                  <a:pt x="313656" y="209587"/>
                </a:lnTo>
                <a:lnTo>
                  <a:pt x="344303" y="203782"/>
                </a:lnTo>
                <a:lnTo>
                  <a:pt x="377378" y="1905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SMARTInkShape-Group103"/>
          <p:cNvGrpSpPr/>
          <p:nvPr/>
        </p:nvGrpSpPr>
        <p:grpSpPr>
          <a:xfrm>
            <a:off x="7556500" y="215900"/>
            <a:ext cx="463551" cy="263968"/>
            <a:chOff x="7556500" y="215900"/>
            <a:chExt cx="463551" cy="263968"/>
          </a:xfrm>
        </p:grpSpPr>
        <p:sp>
          <p:nvSpPr>
            <p:cNvPr id="55" name="SMARTInkShape-500"/>
            <p:cNvSpPr/>
            <p:nvPr>
              <p:custDataLst>
                <p:tags r:id="rId194"/>
              </p:custDataLst>
            </p:nvPr>
          </p:nvSpPr>
          <p:spPr>
            <a:xfrm>
              <a:off x="7556500" y="343962"/>
              <a:ext cx="463551" cy="129206"/>
            </a:xfrm>
            <a:custGeom>
              <a:avLst/>
              <a:gdLst/>
              <a:ahLst/>
              <a:cxnLst/>
              <a:rect l="0" t="0" r="0" b="0"/>
              <a:pathLst>
                <a:path w="463551" h="129206">
                  <a:moveTo>
                    <a:pt x="0" y="37038"/>
                  </a:moveTo>
                  <a:lnTo>
                    <a:pt x="0" y="37038"/>
                  </a:lnTo>
                  <a:lnTo>
                    <a:pt x="3370" y="33667"/>
                  </a:lnTo>
                  <a:lnTo>
                    <a:pt x="42716" y="18740"/>
                  </a:lnTo>
                  <a:lnTo>
                    <a:pt x="84036" y="4313"/>
                  </a:lnTo>
                  <a:lnTo>
                    <a:pt x="121989" y="0"/>
                  </a:lnTo>
                  <a:lnTo>
                    <a:pt x="140295" y="821"/>
                  </a:lnTo>
                  <a:lnTo>
                    <a:pt x="153134" y="5890"/>
                  </a:lnTo>
                  <a:lnTo>
                    <a:pt x="161664" y="16609"/>
                  </a:lnTo>
                  <a:lnTo>
                    <a:pt x="178889" y="59695"/>
                  </a:lnTo>
                  <a:lnTo>
                    <a:pt x="181886" y="88985"/>
                  </a:lnTo>
                  <a:lnTo>
                    <a:pt x="180086" y="104576"/>
                  </a:lnTo>
                  <a:lnTo>
                    <a:pt x="175053" y="116679"/>
                  </a:lnTo>
                  <a:lnTo>
                    <a:pt x="168818" y="125351"/>
                  </a:lnTo>
                  <a:lnTo>
                    <a:pt x="163695" y="129205"/>
                  </a:lnTo>
                  <a:lnTo>
                    <a:pt x="162046" y="128821"/>
                  </a:lnTo>
                  <a:lnTo>
                    <a:pt x="160948" y="127155"/>
                  </a:lnTo>
                  <a:lnTo>
                    <a:pt x="160215" y="124632"/>
                  </a:lnTo>
                  <a:lnTo>
                    <a:pt x="162554" y="110970"/>
                  </a:lnTo>
                  <a:lnTo>
                    <a:pt x="180461" y="74282"/>
                  </a:lnTo>
                  <a:lnTo>
                    <a:pt x="206242" y="38467"/>
                  </a:lnTo>
                  <a:lnTo>
                    <a:pt x="226601" y="24683"/>
                  </a:lnTo>
                  <a:lnTo>
                    <a:pt x="244955" y="19310"/>
                  </a:lnTo>
                  <a:lnTo>
                    <a:pt x="247969" y="18870"/>
                  </a:lnTo>
                  <a:lnTo>
                    <a:pt x="250685" y="19987"/>
                  </a:lnTo>
                  <a:lnTo>
                    <a:pt x="255584" y="24991"/>
                  </a:lnTo>
                  <a:lnTo>
                    <a:pt x="256467" y="28301"/>
                  </a:lnTo>
                  <a:lnTo>
                    <a:pt x="249180" y="70011"/>
                  </a:lnTo>
                  <a:lnTo>
                    <a:pt x="249035" y="83443"/>
                  </a:lnTo>
                  <a:lnTo>
                    <a:pt x="249984" y="87024"/>
                  </a:lnTo>
                  <a:lnTo>
                    <a:pt x="251323" y="89412"/>
                  </a:lnTo>
                  <a:lnTo>
                    <a:pt x="252921" y="89593"/>
                  </a:lnTo>
                  <a:lnTo>
                    <a:pt x="254691" y="88302"/>
                  </a:lnTo>
                  <a:lnTo>
                    <a:pt x="280380" y="55728"/>
                  </a:lnTo>
                  <a:lnTo>
                    <a:pt x="284864" y="43203"/>
                  </a:lnTo>
                  <a:lnTo>
                    <a:pt x="286570" y="41148"/>
                  </a:lnTo>
                  <a:lnTo>
                    <a:pt x="288413" y="39778"/>
                  </a:lnTo>
                  <a:lnTo>
                    <a:pt x="290347" y="39570"/>
                  </a:lnTo>
                  <a:lnTo>
                    <a:pt x="294379" y="41221"/>
                  </a:lnTo>
                  <a:lnTo>
                    <a:pt x="295736" y="43354"/>
                  </a:lnTo>
                  <a:lnTo>
                    <a:pt x="297646" y="53805"/>
                  </a:lnTo>
                  <a:lnTo>
                    <a:pt x="299623" y="69993"/>
                  </a:lnTo>
                  <a:lnTo>
                    <a:pt x="310336" y="90663"/>
                  </a:lnTo>
                  <a:lnTo>
                    <a:pt x="312724" y="93955"/>
                  </a:lnTo>
                  <a:lnTo>
                    <a:pt x="316432" y="96149"/>
                  </a:lnTo>
                  <a:lnTo>
                    <a:pt x="326198" y="98587"/>
                  </a:lnTo>
                  <a:lnTo>
                    <a:pt x="335712" y="97790"/>
                  </a:lnTo>
                  <a:lnTo>
                    <a:pt x="346055" y="93672"/>
                  </a:lnTo>
                  <a:lnTo>
                    <a:pt x="366333" y="78748"/>
                  </a:lnTo>
                  <a:lnTo>
                    <a:pt x="391045" y="44003"/>
                  </a:lnTo>
                  <a:lnTo>
                    <a:pt x="394166" y="30961"/>
                  </a:lnTo>
                  <a:lnTo>
                    <a:pt x="393791" y="15455"/>
                  </a:lnTo>
                  <a:lnTo>
                    <a:pt x="391645" y="14888"/>
                  </a:lnTo>
                  <a:lnTo>
                    <a:pt x="383614" y="16140"/>
                  </a:lnTo>
                  <a:lnTo>
                    <a:pt x="374871" y="22811"/>
                  </a:lnTo>
                  <a:lnTo>
                    <a:pt x="366987" y="33537"/>
                  </a:lnTo>
                  <a:lnTo>
                    <a:pt x="359287" y="55443"/>
                  </a:lnTo>
                  <a:lnTo>
                    <a:pt x="357398" y="78396"/>
                  </a:lnTo>
                  <a:lnTo>
                    <a:pt x="359456" y="89756"/>
                  </a:lnTo>
                  <a:lnTo>
                    <a:pt x="362403" y="94056"/>
                  </a:lnTo>
                  <a:lnTo>
                    <a:pt x="371323" y="100714"/>
                  </a:lnTo>
                  <a:lnTo>
                    <a:pt x="393633" y="98500"/>
                  </a:lnTo>
                  <a:lnTo>
                    <a:pt x="432485" y="89116"/>
                  </a:lnTo>
                  <a:lnTo>
                    <a:pt x="463550" y="81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501"/>
            <p:cNvSpPr/>
            <p:nvPr>
              <p:custDataLst>
                <p:tags r:id="rId195"/>
              </p:custDataLst>
            </p:nvPr>
          </p:nvSpPr>
          <p:spPr>
            <a:xfrm>
              <a:off x="7620714" y="215900"/>
              <a:ext cx="72824" cy="263968"/>
            </a:xfrm>
            <a:custGeom>
              <a:avLst/>
              <a:gdLst/>
              <a:ahLst/>
              <a:cxnLst/>
              <a:rect l="0" t="0" r="0" b="0"/>
              <a:pathLst>
                <a:path w="72824" h="263968">
                  <a:moveTo>
                    <a:pt x="43736" y="0"/>
                  </a:moveTo>
                  <a:lnTo>
                    <a:pt x="43736" y="0"/>
                  </a:lnTo>
                  <a:lnTo>
                    <a:pt x="43736" y="6742"/>
                  </a:lnTo>
                  <a:lnTo>
                    <a:pt x="31803" y="45190"/>
                  </a:lnTo>
                  <a:lnTo>
                    <a:pt x="23031" y="88414"/>
                  </a:lnTo>
                  <a:lnTo>
                    <a:pt x="15484" y="122550"/>
                  </a:lnTo>
                  <a:lnTo>
                    <a:pt x="7426" y="156537"/>
                  </a:lnTo>
                  <a:lnTo>
                    <a:pt x="1697" y="204034"/>
                  </a:lnTo>
                  <a:lnTo>
                    <a:pt x="0" y="239274"/>
                  </a:lnTo>
                  <a:lnTo>
                    <a:pt x="1879" y="247005"/>
                  </a:lnTo>
                  <a:lnTo>
                    <a:pt x="5248" y="252864"/>
                  </a:lnTo>
                  <a:lnTo>
                    <a:pt x="9610" y="257476"/>
                  </a:lnTo>
                  <a:lnTo>
                    <a:pt x="20102" y="262600"/>
                  </a:lnTo>
                  <a:lnTo>
                    <a:pt x="25863" y="263967"/>
                  </a:lnTo>
                  <a:lnTo>
                    <a:pt x="43553" y="256078"/>
                  </a:lnTo>
                  <a:lnTo>
                    <a:pt x="61999" y="241518"/>
                  </a:lnTo>
                  <a:lnTo>
                    <a:pt x="72549" y="225639"/>
                  </a:lnTo>
                  <a:lnTo>
                    <a:pt x="72823" y="217454"/>
                  </a:lnTo>
                  <a:lnTo>
                    <a:pt x="56436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104"/>
          <p:cNvGrpSpPr/>
          <p:nvPr/>
        </p:nvGrpSpPr>
        <p:grpSpPr>
          <a:xfrm>
            <a:off x="8313858" y="222735"/>
            <a:ext cx="1445496" cy="278749"/>
            <a:chOff x="8313858" y="222735"/>
            <a:chExt cx="1445496" cy="278749"/>
          </a:xfrm>
        </p:grpSpPr>
        <p:sp>
          <p:nvSpPr>
            <p:cNvPr id="58" name="SMARTInkShape-502"/>
            <p:cNvSpPr/>
            <p:nvPr>
              <p:custDataLst>
                <p:tags r:id="rId181"/>
              </p:custDataLst>
            </p:nvPr>
          </p:nvSpPr>
          <p:spPr>
            <a:xfrm>
              <a:off x="9492292" y="369444"/>
              <a:ext cx="267062" cy="125857"/>
            </a:xfrm>
            <a:custGeom>
              <a:avLst/>
              <a:gdLst/>
              <a:ahLst/>
              <a:cxnLst/>
              <a:rect l="0" t="0" r="0" b="0"/>
              <a:pathLst>
                <a:path w="267062" h="125857">
                  <a:moveTo>
                    <a:pt x="70808" y="11556"/>
                  </a:moveTo>
                  <a:lnTo>
                    <a:pt x="70808" y="11556"/>
                  </a:lnTo>
                  <a:lnTo>
                    <a:pt x="45486" y="1430"/>
                  </a:lnTo>
                  <a:lnTo>
                    <a:pt x="38858" y="0"/>
                  </a:lnTo>
                  <a:lnTo>
                    <a:pt x="36102" y="1030"/>
                  </a:lnTo>
                  <a:lnTo>
                    <a:pt x="31159" y="5937"/>
                  </a:lnTo>
                  <a:lnTo>
                    <a:pt x="9102" y="49787"/>
                  </a:lnTo>
                  <a:lnTo>
                    <a:pt x="0" y="79955"/>
                  </a:lnTo>
                  <a:lnTo>
                    <a:pt x="768" y="95107"/>
                  </a:lnTo>
                  <a:lnTo>
                    <a:pt x="5812" y="105840"/>
                  </a:lnTo>
                  <a:lnTo>
                    <a:pt x="12758" y="112962"/>
                  </a:lnTo>
                  <a:lnTo>
                    <a:pt x="17291" y="114438"/>
                  </a:lnTo>
                  <a:lnTo>
                    <a:pt x="27973" y="114196"/>
                  </a:lnTo>
                  <a:lnTo>
                    <a:pt x="45886" y="106722"/>
                  </a:lnTo>
                  <a:lnTo>
                    <a:pt x="70196" y="86485"/>
                  </a:lnTo>
                  <a:lnTo>
                    <a:pt x="80180" y="74491"/>
                  </a:lnTo>
                  <a:lnTo>
                    <a:pt x="85556" y="58342"/>
                  </a:lnTo>
                  <a:lnTo>
                    <a:pt x="86535" y="40816"/>
                  </a:lnTo>
                  <a:lnTo>
                    <a:pt x="82266" y="25972"/>
                  </a:lnTo>
                  <a:lnTo>
                    <a:pt x="78447" y="21166"/>
                  </a:lnTo>
                  <a:lnTo>
                    <a:pt x="68558" y="15827"/>
                  </a:lnTo>
                  <a:lnTo>
                    <a:pt x="58989" y="15336"/>
                  </a:lnTo>
                  <a:lnTo>
                    <a:pt x="54462" y="16193"/>
                  </a:lnTo>
                  <a:lnTo>
                    <a:pt x="41348" y="24140"/>
                  </a:lnTo>
                  <a:lnTo>
                    <a:pt x="39173" y="27707"/>
                  </a:lnTo>
                  <a:lnTo>
                    <a:pt x="38429" y="31495"/>
                  </a:lnTo>
                  <a:lnTo>
                    <a:pt x="39484" y="39468"/>
                  </a:lnTo>
                  <a:lnTo>
                    <a:pt x="42304" y="47715"/>
                  </a:lnTo>
                  <a:lnTo>
                    <a:pt x="45456" y="50479"/>
                  </a:lnTo>
                  <a:lnTo>
                    <a:pt x="54601" y="53549"/>
                  </a:lnTo>
                  <a:lnTo>
                    <a:pt x="67604" y="51151"/>
                  </a:lnTo>
                  <a:lnTo>
                    <a:pt x="110864" y="34906"/>
                  </a:lnTo>
                  <a:lnTo>
                    <a:pt x="143059" y="22427"/>
                  </a:lnTo>
                  <a:lnTo>
                    <a:pt x="147197" y="22331"/>
                  </a:lnTo>
                  <a:lnTo>
                    <a:pt x="150661" y="23678"/>
                  </a:lnTo>
                  <a:lnTo>
                    <a:pt x="153677" y="25988"/>
                  </a:lnTo>
                  <a:lnTo>
                    <a:pt x="154982" y="28938"/>
                  </a:lnTo>
                  <a:lnTo>
                    <a:pt x="153711" y="51248"/>
                  </a:lnTo>
                  <a:lnTo>
                    <a:pt x="147870" y="63064"/>
                  </a:lnTo>
                  <a:lnTo>
                    <a:pt x="133616" y="87896"/>
                  </a:lnTo>
                  <a:lnTo>
                    <a:pt x="128455" y="104821"/>
                  </a:lnTo>
                  <a:lnTo>
                    <a:pt x="134846" y="99476"/>
                  </a:lnTo>
                  <a:lnTo>
                    <a:pt x="170034" y="59224"/>
                  </a:lnTo>
                  <a:lnTo>
                    <a:pt x="210430" y="27583"/>
                  </a:lnTo>
                  <a:lnTo>
                    <a:pt x="233298" y="13169"/>
                  </a:lnTo>
                  <a:lnTo>
                    <a:pt x="244390" y="11802"/>
                  </a:lnTo>
                  <a:lnTo>
                    <a:pt x="261939" y="18371"/>
                  </a:lnTo>
                  <a:lnTo>
                    <a:pt x="265257" y="23155"/>
                  </a:lnTo>
                  <a:lnTo>
                    <a:pt x="267061" y="35996"/>
                  </a:lnTo>
                  <a:lnTo>
                    <a:pt x="264110" y="62464"/>
                  </a:lnTo>
                  <a:lnTo>
                    <a:pt x="241572" y="107804"/>
                  </a:lnTo>
                  <a:lnTo>
                    <a:pt x="235908" y="125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503"/>
            <p:cNvSpPr/>
            <p:nvPr>
              <p:custDataLst>
                <p:tags r:id="rId182"/>
              </p:custDataLst>
            </p:nvPr>
          </p:nvSpPr>
          <p:spPr>
            <a:xfrm>
              <a:off x="9323565" y="323850"/>
              <a:ext cx="182386" cy="143205"/>
            </a:xfrm>
            <a:custGeom>
              <a:avLst/>
              <a:gdLst/>
              <a:ahLst/>
              <a:cxnLst/>
              <a:rect l="0" t="0" r="0" b="0"/>
              <a:pathLst>
                <a:path w="182386" h="143205">
                  <a:moveTo>
                    <a:pt x="10935" y="76200"/>
                  </a:moveTo>
                  <a:lnTo>
                    <a:pt x="10935" y="76200"/>
                  </a:lnTo>
                  <a:lnTo>
                    <a:pt x="4193" y="76200"/>
                  </a:lnTo>
                  <a:lnTo>
                    <a:pt x="2208" y="75494"/>
                  </a:lnTo>
                  <a:lnTo>
                    <a:pt x="882" y="74319"/>
                  </a:lnTo>
                  <a:lnTo>
                    <a:pt x="0" y="72829"/>
                  </a:lnTo>
                  <a:lnTo>
                    <a:pt x="822" y="71130"/>
                  </a:lnTo>
                  <a:lnTo>
                    <a:pt x="5500" y="67362"/>
                  </a:lnTo>
                  <a:lnTo>
                    <a:pt x="48165" y="48531"/>
                  </a:lnTo>
                  <a:lnTo>
                    <a:pt x="62967" y="41504"/>
                  </a:lnTo>
                  <a:lnTo>
                    <a:pt x="71924" y="39613"/>
                  </a:lnTo>
                  <a:lnTo>
                    <a:pt x="88272" y="41919"/>
                  </a:lnTo>
                  <a:lnTo>
                    <a:pt x="103151" y="50442"/>
                  </a:lnTo>
                  <a:lnTo>
                    <a:pt x="106278" y="54795"/>
                  </a:lnTo>
                  <a:lnTo>
                    <a:pt x="115082" y="86447"/>
                  </a:lnTo>
                  <a:lnTo>
                    <a:pt x="110213" y="131642"/>
                  </a:lnTo>
                  <a:lnTo>
                    <a:pt x="112209" y="139646"/>
                  </a:lnTo>
                  <a:lnTo>
                    <a:pt x="113729" y="141781"/>
                  </a:lnTo>
                  <a:lnTo>
                    <a:pt x="115447" y="143204"/>
                  </a:lnTo>
                  <a:lnTo>
                    <a:pt x="117299" y="142742"/>
                  </a:lnTo>
                  <a:lnTo>
                    <a:pt x="123982" y="134643"/>
                  </a:lnTo>
                  <a:lnTo>
                    <a:pt x="146662" y="91017"/>
                  </a:lnTo>
                  <a:lnTo>
                    <a:pt x="163386" y="48500"/>
                  </a:lnTo>
                  <a:lnTo>
                    <a:pt x="1823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04"/>
            <p:cNvSpPr/>
            <p:nvPr>
              <p:custDataLst>
                <p:tags r:id="rId183"/>
              </p:custDataLst>
            </p:nvPr>
          </p:nvSpPr>
          <p:spPr>
            <a:xfrm>
              <a:off x="9189927" y="264378"/>
              <a:ext cx="208074" cy="200764"/>
            </a:xfrm>
            <a:custGeom>
              <a:avLst/>
              <a:gdLst/>
              <a:ahLst/>
              <a:cxnLst/>
              <a:rect l="0" t="0" r="0" b="0"/>
              <a:pathLst>
                <a:path w="208074" h="200764">
                  <a:moveTo>
                    <a:pt x="17573" y="110272"/>
                  </a:moveTo>
                  <a:lnTo>
                    <a:pt x="17573" y="110272"/>
                  </a:lnTo>
                  <a:lnTo>
                    <a:pt x="20943" y="110272"/>
                  </a:lnTo>
                  <a:lnTo>
                    <a:pt x="21936" y="110978"/>
                  </a:lnTo>
                  <a:lnTo>
                    <a:pt x="22599" y="112153"/>
                  </a:lnTo>
                  <a:lnTo>
                    <a:pt x="23040" y="113643"/>
                  </a:lnTo>
                  <a:lnTo>
                    <a:pt x="20290" y="125852"/>
                  </a:lnTo>
                  <a:lnTo>
                    <a:pt x="1845" y="170543"/>
                  </a:lnTo>
                  <a:lnTo>
                    <a:pt x="0" y="178922"/>
                  </a:lnTo>
                  <a:lnTo>
                    <a:pt x="213" y="181439"/>
                  </a:lnTo>
                  <a:lnTo>
                    <a:pt x="1061" y="183117"/>
                  </a:lnTo>
                  <a:lnTo>
                    <a:pt x="2331" y="184235"/>
                  </a:lnTo>
                  <a:lnTo>
                    <a:pt x="5626" y="185478"/>
                  </a:lnTo>
                  <a:lnTo>
                    <a:pt x="7491" y="185809"/>
                  </a:lnTo>
                  <a:lnTo>
                    <a:pt x="20230" y="179534"/>
                  </a:lnTo>
                  <a:lnTo>
                    <a:pt x="42087" y="160407"/>
                  </a:lnTo>
                  <a:lnTo>
                    <a:pt x="56543" y="144190"/>
                  </a:lnTo>
                  <a:lnTo>
                    <a:pt x="66749" y="138196"/>
                  </a:lnTo>
                  <a:lnTo>
                    <a:pt x="69407" y="137355"/>
                  </a:lnTo>
                  <a:lnTo>
                    <a:pt x="69767" y="138910"/>
                  </a:lnTo>
                  <a:lnTo>
                    <a:pt x="66406" y="146283"/>
                  </a:lnTo>
                  <a:lnTo>
                    <a:pt x="66355" y="150507"/>
                  </a:lnTo>
                  <a:lnTo>
                    <a:pt x="79781" y="180985"/>
                  </a:lnTo>
                  <a:lnTo>
                    <a:pt x="81622" y="182814"/>
                  </a:lnTo>
                  <a:lnTo>
                    <a:pt x="87432" y="184846"/>
                  </a:lnTo>
                  <a:lnTo>
                    <a:pt x="90956" y="183977"/>
                  </a:lnTo>
                  <a:lnTo>
                    <a:pt x="102659" y="176012"/>
                  </a:lnTo>
                  <a:lnTo>
                    <a:pt x="143831" y="132559"/>
                  </a:lnTo>
                  <a:lnTo>
                    <a:pt x="165285" y="97355"/>
                  </a:lnTo>
                  <a:lnTo>
                    <a:pt x="183871" y="54939"/>
                  </a:lnTo>
                  <a:lnTo>
                    <a:pt x="199843" y="12794"/>
                  </a:lnTo>
                  <a:lnTo>
                    <a:pt x="205634" y="956"/>
                  </a:lnTo>
                  <a:lnTo>
                    <a:pt x="205035" y="0"/>
                  </a:lnTo>
                  <a:lnTo>
                    <a:pt x="203225" y="69"/>
                  </a:lnTo>
                  <a:lnTo>
                    <a:pt x="200608" y="820"/>
                  </a:lnTo>
                  <a:lnTo>
                    <a:pt x="186811" y="18732"/>
                  </a:lnTo>
                  <a:lnTo>
                    <a:pt x="172688" y="53124"/>
                  </a:lnTo>
                  <a:lnTo>
                    <a:pt x="156196" y="94593"/>
                  </a:lnTo>
                  <a:lnTo>
                    <a:pt x="144645" y="134789"/>
                  </a:lnTo>
                  <a:lnTo>
                    <a:pt x="140125" y="166769"/>
                  </a:lnTo>
                  <a:lnTo>
                    <a:pt x="142831" y="181478"/>
                  </a:lnTo>
                  <a:lnTo>
                    <a:pt x="145529" y="187376"/>
                  </a:lnTo>
                  <a:lnTo>
                    <a:pt x="154170" y="195811"/>
                  </a:lnTo>
                  <a:lnTo>
                    <a:pt x="159437" y="199048"/>
                  </a:lnTo>
                  <a:lnTo>
                    <a:pt x="170935" y="200763"/>
                  </a:lnTo>
                  <a:lnTo>
                    <a:pt x="183101" y="198468"/>
                  </a:lnTo>
                  <a:lnTo>
                    <a:pt x="208073" y="186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05"/>
            <p:cNvSpPr/>
            <p:nvPr>
              <p:custDataLst>
                <p:tags r:id="rId184"/>
              </p:custDataLst>
            </p:nvPr>
          </p:nvSpPr>
          <p:spPr>
            <a:xfrm>
              <a:off x="9074300" y="241300"/>
              <a:ext cx="81008" cy="234076"/>
            </a:xfrm>
            <a:custGeom>
              <a:avLst/>
              <a:gdLst/>
              <a:ahLst/>
              <a:cxnLst/>
              <a:rect l="0" t="0" r="0" b="0"/>
              <a:pathLst>
                <a:path w="81008" h="234076">
                  <a:moveTo>
                    <a:pt x="12550" y="0"/>
                  </a:moveTo>
                  <a:lnTo>
                    <a:pt x="12550" y="0"/>
                  </a:lnTo>
                  <a:lnTo>
                    <a:pt x="9179" y="0"/>
                  </a:lnTo>
                  <a:lnTo>
                    <a:pt x="5643" y="3763"/>
                  </a:lnTo>
                  <a:lnTo>
                    <a:pt x="3712" y="6742"/>
                  </a:lnTo>
                  <a:lnTo>
                    <a:pt x="358" y="50216"/>
                  </a:lnTo>
                  <a:lnTo>
                    <a:pt x="0" y="90608"/>
                  </a:lnTo>
                  <a:lnTo>
                    <a:pt x="1776" y="131975"/>
                  </a:lnTo>
                  <a:lnTo>
                    <a:pt x="4889" y="171043"/>
                  </a:lnTo>
                  <a:lnTo>
                    <a:pt x="1663" y="217571"/>
                  </a:lnTo>
                  <a:lnTo>
                    <a:pt x="655" y="223698"/>
                  </a:lnTo>
                  <a:lnTo>
                    <a:pt x="1798" y="223921"/>
                  </a:lnTo>
                  <a:lnTo>
                    <a:pt x="6831" y="220406"/>
                  </a:lnTo>
                  <a:lnTo>
                    <a:pt x="10008" y="212258"/>
                  </a:lnTo>
                  <a:lnTo>
                    <a:pt x="10856" y="207122"/>
                  </a:lnTo>
                  <a:lnTo>
                    <a:pt x="33049" y="168691"/>
                  </a:lnTo>
                  <a:lnTo>
                    <a:pt x="51079" y="144527"/>
                  </a:lnTo>
                  <a:lnTo>
                    <a:pt x="66021" y="130462"/>
                  </a:lnTo>
                  <a:lnTo>
                    <a:pt x="68659" y="130719"/>
                  </a:lnTo>
                  <a:lnTo>
                    <a:pt x="75352" y="134768"/>
                  </a:lnTo>
                  <a:lnTo>
                    <a:pt x="77702" y="138529"/>
                  </a:lnTo>
                  <a:lnTo>
                    <a:pt x="81007" y="153934"/>
                  </a:lnTo>
                  <a:lnTo>
                    <a:pt x="80243" y="179985"/>
                  </a:lnTo>
                  <a:lnTo>
                    <a:pt x="73507" y="208727"/>
                  </a:lnTo>
                  <a:lnTo>
                    <a:pt x="64086" y="224985"/>
                  </a:lnTo>
                  <a:lnTo>
                    <a:pt x="56386" y="230521"/>
                  </a:lnTo>
                  <a:lnTo>
                    <a:pt x="47555" y="232982"/>
                  </a:lnTo>
                  <a:lnTo>
                    <a:pt x="36574" y="234075"/>
                  </a:lnTo>
                  <a:lnTo>
                    <a:pt x="32800" y="232956"/>
                  </a:lnTo>
                  <a:lnTo>
                    <a:pt x="30283" y="230798"/>
                  </a:lnTo>
                  <a:lnTo>
                    <a:pt x="22873" y="213826"/>
                  </a:lnTo>
                  <a:lnTo>
                    <a:pt x="23666" y="208873"/>
                  </a:lnTo>
                  <a:lnTo>
                    <a:pt x="379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06"/>
            <p:cNvSpPr/>
            <p:nvPr>
              <p:custDataLst>
                <p:tags r:id="rId185"/>
              </p:custDataLst>
            </p:nvPr>
          </p:nvSpPr>
          <p:spPr>
            <a:xfrm>
              <a:off x="9004300" y="33020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0" y="50800"/>
                  </a:moveTo>
                  <a:lnTo>
                    <a:pt x="0" y="50800"/>
                  </a:lnTo>
                  <a:lnTo>
                    <a:pt x="705" y="17615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07"/>
            <p:cNvSpPr/>
            <p:nvPr>
              <p:custDataLst>
                <p:tags r:id="rId186"/>
              </p:custDataLst>
            </p:nvPr>
          </p:nvSpPr>
          <p:spPr>
            <a:xfrm>
              <a:off x="8985641" y="381000"/>
              <a:ext cx="5960" cy="95251"/>
            </a:xfrm>
            <a:custGeom>
              <a:avLst/>
              <a:gdLst/>
              <a:ahLst/>
              <a:cxnLst/>
              <a:rect l="0" t="0" r="0" b="0"/>
              <a:pathLst>
                <a:path w="5960" h="95251">
                  <a:moveTo>
                    <a:pt x="5959" y="0"/>
                  </a:moveTo>
                  <a:lnTo>
                    <a:pt x="5959" y="0"/>
                  </a:lnTo>
                  <a:lnTo>
                    <a:pt x="5253" y="16606"/>
                  </a:lnTo>
                  <a:lnTo>
                    <a:pt x="0" y="59260"/>
                  </a:lnTo>
                  <a:lnTo>
                    <a:pt x="1607" y="79412"/>
                  </a:lnTo>
                  <a:lnTo>
                    <a:pt x="5959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08"/>
            <p:cNvSpPr/>
            <p:nvPr>
              <p:custDataLst>
                <p:tags r:id="rId187"/>
              </p:custDataLst>
            </p:nvPr>
          </p:nvSpPr>
          <p:spPr>
            <a:xfrm>
              <a:off x="8813800" y="374650"/>
              <a:ext cx="152401" cy="116463"/>
            </a:xfrm>
            <a:custGeom>
              <a:avLst/>
              <a:gdLst/>
              <a:ahLst/>
              <a:cxnLst/>
              <a:rect l="0" t="0" r="0" b="0"/>
              <a:pathLst>
                <a:path w="152401" h="116463">
                  <a:moveTo>
                    <a:pt x="0" y="12700"/>
                  </a:moveTo>
                  <a:lnTo>
                    <a:pt x="0" y="12700"/>
                  </a:lnTo>
                  <a:lnTo>
                    <a:pt x="5775" y="7630"/>
                  </a:lnTo>
                  <a:lnTo>
                    <a:pt x="12209" y="3862"/>
                  </a:lnTo>
                  <a:lnTo>
                    <a:pt x="15901" y="3280"/>
                  </a:lnTo>
                  <a:lnTo>
                    <a:pt x="23765" y="4515"/>
                  </a:lnTo>
                  <a:lnTo>
                    <a:pt x="39497" y="12548"/>
                  </a:lnTo>
                  <a:lnTo>
                    <a:pt x="57564" y="30608"/>
                  </a:lnTo>
                  <a:lnTo>
                    <a:pt x="72951" y="57203"/>
                  </a:lnTo>
                  <a:lnTo>
                    <a:pt x="76402" y="75283"/>
                  </a:lnTo>
                  <a:lnTo>
                    <a:pt x="76335" y="84055"/>
                  </a:lnTo>
                  <a:lnTo>
                    <a:pt x="70616" y="99447"/>
                  </a:lnTo>
                  <a:lnTo>
                    <a:pt x="61723" y="111226"/>
                  </a:lnTo>
                  <a:lnTo>
                    <a:pt x="53067" y="116462"/>
                  </a:lnTo>
                  <a:lnTo>
                    <a:pt x="48785" y="116447"/>
                  </a:lnTo>
                  <a:lnTo>
                    <a:pt x="40261" y="112667"/>
                  </a:lnTo>
                  <a:lnTo>
                    <a:pt x="38129" y="108272"/>
                  </a:lnTo>
                  <a:lnTo>
                    <a:pt x="37642" y="95864"/>
                  </a:lnTo>
                  <a:lnTo>
                    <a:pt x="44706" y="69640"/>
                  </a:lnTo>
                  <a:lnTo>
                    <a:pt x="62478" y="39527"/>
                  </a:lnTo>
                  <a:lnTo>
                    <a:pt x="85618" y="15004"/>
                  </a:lnTo>
                  <a:lnTo>
                    <a:pt x="102022" y="6669"/>
                  </a:lnTo>
                  <a:lnTo>
                    <a:pt x="135478" y="58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509"/>
            <p:cNvSpPr/>
            <p:nvPr>
              <p:custDataLst>
                <p:tags r:id="rId188"/>
              </p:custDataLst>
            </p:nvPr>
          </p:nvSpPr>
          <p:spPr>
            <a:xfrm>
              <a:off x="8668273" y="361950"/>
              <a:ext cx="101078" cy="25139"/>
            </a:xfrm>
            <a:custGeom>
              <a:avLst/>
              <a:gdLst/>
              <a:ahLst/>
              <a:cxnLst/>
              <a:rect l="0" t="0" r="0" b="0"/>
              <a:pathLst>
                <a:path w="101078" h="25139">
                  <a:moveTo>
                    <a:pt x="12177" y="19050"/>
                  </a:moveTo>
                  <a:lnTo>
                    <a:pt x="12177" y="19050"/>
                  </a:lnTo>
                  <a:lnTo>
                    <a:pt x="0" y="25138"/>
                  </a:lnTo>
                  <a:lnTo>
                    <a:pt x="47086" y="13168"/>
                  </a:lnTo>
                  <a:lnTo>
                    <a:pt x="1010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510"/>
            <p:cNvSpPr/>
            <p:nvPr>
              <p:custDataLst>
                <p:tags r:id="rId189"/>
              </p:custDataLst>
            </p:nvPr>
          </p:nvSpPr>
          <p:spPr>
            <a:xfrm>
              <a:off x="8681602" y="243992"/>
              <a:ext cx="36688" cy="237589"/>
            </a:xfrm>
            <a:custGeom>
              <a:avLst/>
              <a:gdLst/>
              <a:ahLst/>
              <a:cxnLst/>
              <a:rect l="0" t="0" r="0" b="0"/>
              <a:pathLst>
                <a:path w="36688" h="237589">
                  <a:moveTo>
                    <a:pt x="30598" y="3658"/>
                  </a:moveTo>
                  <a:lnTo>
                    <a:pt x="30598" y="3658"/>
                  </a:lnTo>
                  <a:lnTo>
                    <a:pt x="33968" y="287"/>
                  </a:lnTo>
                  <a:lnTo>
                    <a:pt x="34961" y="0"/>
                  </a:lnTo>
                  <a:lnTo>
                    <a:pt x="35624" y="513"/>
                  </a:lnTo>
                  <a:lnTo>
                    <a:pt x="36065" y="1562"/>
                  </a:lnTo>
                  <a:lnTo>
                    <a:pt x="36687" y="16521"/>
                  </a:lnTo>
                  <a:lnTo>
                    <a:pt x="23098" y="62774"/>
                  </a:lnTo>
                  <a:lnTo>
                    <a:pt x="13872" y="109211"/>
                  </a:lnTo>
                  <a:lnTo>
                    <a:pt x="6466" y="142058"/>
                  </a:lnTo>
                  <a:lnTo>
                    <a:pt x="1105" y="185541"/>
                  </a:lnTo>
                  <a:lnTo>
                    <a:pt x="0" y="225904"/>
                  </a:lnTo>
                  <a:lnTo>
                    <a:pt x="2417" y="236019"/>
                  </a:lnTo>
                  <a:lnTo>
                    <a:pt x="5461" y="237588"/>
                  </a:lnTo>
                  <a:lnTo>
                    <a:pt x="9605" y="237222"/>
                  </a:lnTo>
                  <a:lnTo>
                    <a:pt x="24248" y="232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11"/>
            <p:cNvSpPr/>
            <p:nvPr>
              <p:custDataLst>
                <p:tags r:id="rId190"/>
              </p:custDataLst>
            </p:nvPr>
          </p:nvSpPr>
          <p:spPr>
            <a:xfrm>
              <a:off x="8564172" y="331083"/>
              <a:ext cx="48192" cy="142693"/>
            </a:xfrm>
            <a:custGeom>
              <a:avLst/>
              <a:gdLst/>
              <a:ahLst/>
              <a:cxnLst/>
              <a:rect l="0" t="0" r="0" b="0"/>
              <a:pathLst>
                <a:path w="48192" h="142693">
                  <a:moveTo>
                    <a:pt x="46428" y="5467"/>
                  </a:moveTo>
                  <a:lnTo>
                    <a:pt x="46428" y="5467"/>
                  </a:lnTo>
                  <a:lnTo>
                    <a:pt x="23284" y="0"/>
                  </a:lnTo>
                  <a:lnTo>
                    <a:pt x="14739" y="3272"/>
                  </a:lnTo>
                  <a:lnTo>
                    <a:pt x="6944" y="9430"/>
                  </a:lnTo>
                  <a:lnTo>
                    <a:pt x="1128" y="16871"/>
                  </a:lnTo>
                  <a:lnTo>
                    <a:pt x="0" y="21536"/>
                  </a:lnTo>
                  <a:lnTo>
                    <a:pt x="628" y="32364"/>
                  </a:lnTo>
                  <a:lnTo>
                    <a:pt x="30693" y="74748"/>
                  </a:lnTo>
                  <a:lnTo>
                    <a:pt x="46691" y="105700"/>
                  </a:lnTo>
                  <a:lnTo>
                    <a:pt x="48191" y="117278"/>
                  </a:lnTo>
                  <a:lnTo>
                    <a:pt x="47603" y="122341"/>
                  </a:lnTo>
                  <a:lnTo>
                    <a:pt x="43187" y="131729"/>
                  </a:lnTo>
                  <a:lnTo>
                    <a:pt x="40033" y="136209"/>
                  </a:lnTo>
                  <a:lnTo>
                    <a:pt x="35815" y="139195"/>
                  </a:lnTo>
                  <a:lnTo>
                    <a:pt x="25483" y="142513"/>
                  </a:lnTo>
                  <a:lnTo>
                    <a:pt x="21881" y="142692"/>
                  </a:lnTo>
                  <a:lnTo>
                    <a:pt x="19480" y="142106"/>
                  </a:lnTo>
                  <a:lnTo>
                    <a:pt x="17879" y="141010"/>
                  </a:lnTo>
                  <a:lnTo>
                    <a:pt x="15625" y="125983"/>
                  </a:lnTo>
                  <a:lnTo>
                    <a:pt x="27378" y="81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12"/>
            <p:cNvSpPr/>
            <p:nvPr>
              <p:custDataLst>
                <p:tags r:id="rId191"/>
              </p:custDataLst>
            </p:nvPr>
          </p:nvSpPr>
          <p:spPr>
            <a:xfrm>
              <a:off x="8511979" y="349250"/>
              <a:ext cx="9722" cy="19051"/>
            </a:xfrm>
            <a:custGeom>
              <a:avLst/>
              <a:gdLst/>
              <a:ahLst/>
              <a:cxnLst/>
              <a:rect l="0" t="0" r="0" b="0"/>
              <a:pathLst>
                <a:path w="972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8937"/>
                  </a:lnTo>
                  <a:lnTo>
                    <a:pt x="418" y="5958"/>
                  </a:lnTo>
                  <a:lnTo>
                    <a:pt x="2108" y="3972"/>
                  </a:lnTo>
                  <a:lnTo>
                    <a:pt x="9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513"/>
            <p:cNvSpPr/>
            <p:nvPr>
              <p:custDataLst>
                <p:tags r:id="rId192"/>
              </p:custDataLst>
            </p:nvPr>
          </p:nvSpPr>
          <p:spPr>
            <a:xfrm>
              <a:off x="8502911" y="412750"/>
              <a:ext cx="6090" cy="63501"/>
            </a:xfrm>
            <a:custGeom>
              <a:avLst/>
              <a:gdLst/>
              <a:ahLst/>
              <a:cxnLst/>
              <a:rect l="0" t="0" r="0" b="0"/>
              <a:pathLst>
                <a:path w="6090" h="63501">
                  <a:moveTo>
                    <a:pt x="6089" y="0"/>
                  </a:moveTo>
                  <a:lnTo>
                    <a:pt x="6089" y="0"/>
                  </a:lnTo>
                  <a:lnTo>
                    <a:pt x="1725" y="10139"/>
                  </a:lnTo>
                  <a:lnTo>
                    <a:pt x="0" y="36596"/>
                  </a:lnTo>
                  <a:lnTo>
                    <a:pt x="6089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514"/>
            <p:cNvSpPr/>
            <p:nvPr>
              <p:custDataLst>
                <p:tags r:id="rId193"/>
              </p:custDataLst>
            </p:nvPr>
          </p:nvSpPr>
          <p:spPr>
            <a:xfrm>
              <a:off x="8313858" y="222735"/>
              <a:ext cx="131643" cy="278749"/>
            </a:xfrm>
            <a:custGeom>
              <a:avLst/>
              <a:gdLst/>
              <a:ahLst/>
              <a:cxnLst/>
              <a:rect l="0" t="0" r="0" b="0"/>
              <a:pathLst>
                <a:path w="131643" h="278749">
                  <a:moveTo>
                    <a:pt x="80842" y="177315"/>
                  </a:moveTo>
                  <a:lnTo>
                    <a:pt x="80842" y="177315"/>
                  </a:lnTo>
                  <a:lnTo>
                    <a:pt x="80841" y="173944"/>
                  </a:lnTo>
                  <a:lnTo>
                    <a:pt x="77079" y="170408"/>
                  </a:lnTo>
                  <a:lnTo>
                    <a:pt x="74100" y="168477"/>
                  </a:lnTo>
                  <a:lnTo>
                    <a:pt x="59794" y="165759"/>
                  </a:lnTo>
                  <a:lnTo>
                    <a:pt x="45520" y="168325"/>
                  </a:lnTo>
                  <a:lnTo>
                    <a:pt x="28984" y="180296"/>
                  </a:lnTo>
                  <a:lnTo>
                    <a:pt x="14050" y="203990"/>
                  </a:lnTo>
                  <a:lnTo>
                    <a:pt x="2135" y="246555"/>
                  </a:lnTo>
                  <a:lnTo>
                    <a:pt x="0" y="263121"/>
                  </a:lnTo>
                  <a:lnTo>
                    <a:pt x="1548" y="269092"/>
                  </a:lnTo>
                  <a:lnTo>
                    <a:pt x="4695" y="273777"/>
                  </a:lnTo>
                  <a:lnTo>
                    <a:pt x="8911" y="277606"/>
                  </a:lnTo>
                  <a:lnTo>
                    <a:pt x="14543" y="278748"/>
                  </a:lnTo>
                  <a:lnTo>
                    <a:pt x="28327" y="276254"/>
                  </a:lnTo>
                  <a:lnTo>
                    <a:pt x="55327" y="250061"/>
                  </a:lnTo>
                  <a:lnTo>
                    <a:pt x="82297" y="214392"/>
                  </a:lnTo>
                  <a:lnTo>
                    <a:pt x="101420" y="166899"/>
                  </a:lnTo>
                  <a:lnTo>
                    <a:pt x="105745" y="129176"/>
                  </a:lnTo>
                  <a:lnTo>
                    <a:pt x="106021" y="89598"/>
                  </a:lnTo>
                  <a:lnTo>
                    <a:pt x="106144" y="50841"/>
                  </a:lnTo>
                  <a:lnTo>
                    <a:pt x="100554" y="25619"/>
                  </a:lnTo>
                  <a:lnTo>
                    <a:pt x="86459" y="1300"/>
                  </a:lnTo>
                  <a:lnTo>
                    <a:pt x="83881" y="0"/>
                  </a:lnTo>
                  <a:lnTo>
                    <a:pt x="81457" y="544"/>
                  </a:lnTo>
                  <a:lnTo>
                    <a:pt x="79136" y="2317"/>
                  </a:lnTo>
                  <a:lnTo>
                    <a:pt x="72496" y="28411"/>
                  </a:lnTo>
                  <a:lnTo>
                    <a:pt x="72803" y="67422"/>
                  </a:lnTo>
                  <a:lnTo>
                    <a:pt x="77504" y="99546"/>
                  </a:lnTo>
                  <a:lnTo>
                    <a:pt x="82885" y="133579"/>
                  </a:lnTo>
                  <a:lnTo>
                    <a:pt x="86621" y="179094"/>
                  </a:lnTo>
                  <a:lnTo>
                    <a:pt x="93847" y="223031"/>
                  </a:lnTo>
                  <a:lnTo>
                    <a:pt x="102069" y="249140"/>
                  </a:lnTo>
                  <a:lnTo>
                    <a:pt x="106268" y="255098"/>
                  </a:lnTo>
                  <a:lnTo>
                    <a:pt x="108377" y="256687"/>
                  </a:lnTo>
                  <a:lnTo>
                    <a:pt x="131642" y="253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SMARTInkShape-515"/>
          <p:cNvSpPr/>
          <p:nvPr>
            <p:custDataLst>
              <p:tags r:id="rId5"/>
            </p:custDataLst>
          </p:nvPr>
        </p:nvSpPr>
        <p:spPr>
          <a:xfrm>
            <a:off x="10082059" y="258986"/>
            <a:ext cx="319242" cy="482309"/>
          </a:xfrm>
          <a:custGeom>
            <a:avLst/>
            <a:gdLst/>
            <a:ahLst/>
            <a:cxnLst/>
            <a:rect l="0" t="0" r="0" b="0"/>
            <a:pathLst>
              <a:path w="319242" h="482309">
                <a:moveTo>
                  <a:pt x="103341" y="172814"/>
                </a:moveTo>
                <a:lnTo>
                  <a:pt x="103341" y="172814"/>
                </a:lnTo>
                <a:lnTo>
                  <a:pt x="108366" y="152092"/>
                </a:lnTo>
                <a:lnTo>
                  <a:pt x="108808" y="146299"/>
                </a:lnTo>
                <a:lnTo>
                  <a:pt x="105536" y="134218"/>
                </a:lnTo>
                <a:lnTo>
                  <a:pt x="98672" y="122499"/>
                </a:lnTo>
                <a:lnTo>
                  <a:pt x="88565" y="112587"/>
                </a:lnTo>
                <a:lnTo>
                  <a:pt x="75137" y="107241"/>
                </a:lnTo>
                <a:lnTo>
                  <a:pt x="67605" y="105815"/>
                </a:lnTo>
                <a:lnTo>
                  <a:pt x="47948" y="113639"/>
                </a:lnTo>
                <a:lnTo>
                  <a:pt x="27215" y="129580"/>
                </a:lnTo>
                <a:lnTo>
                  <a:pt x="10947" y="150777"/>
                </a:lnTo>
                <a:lnTo>
                  <a:pt x="2305" y="172427"/>
                </a:lnTo>
                <a:lnTo>
                  <a:pt x="0" y="183139"/>
                </a:lnTo>
                <a:lnTo>
                  <a:pt x="1284" y="192398"/>
                </a:lnTo>
                <a:lnTo>
                  <a:pt x="10240" y="208329"/>
                </a:lnTo>
                <a:lnTo>
                  <a:pt x="19402" y="213424"/>
                </a:lnTo>
                <a:lnTo>
                  <a:pt x="44633" y="219085"/>
                </a:lnTo>
                <a:lnTo>
                  <a:pt x="70898" y="215957"/>
                </a:lnTo>
                <a:lnTo>
                  <a:pt x="93860" y="206805"/>
                </a:lnTo>
                <a:lnTo>
                  <a:pt x="108770" y="193330"/>
                </a:lnTo>
                <a:lnTo>
                  <a:pt x="116337" y="176053"/>
                </a:lnTo>
                <a:lnTo>
                  <a:pt x="118290" y="157320"/>
                </a:lnTo>
                <a:lnTo>
                  <a:pt x="106268" y="111688"/>
                </a:lnTo>
                <a:lnTo>
                  <a:pt x="104641" y="103784"/>
                </a:lnTo>
                <a:lnTo>
                  <a:pt x="105619" y="100688"/>
                </a:lnTo>
                <a:lnTo>
                  <a:pt x="110468" y="95367"/>
                </a:lnTo>
                <a:lnTo>
                  <a:pt x="149844" y="80266"/>
                </a:lnTo>
                <a:lnTo>
                  <a:pt x="193901" y="57793"/>
                </a:lnTo>
                <a:lnTo>
                  <a:pt x="241251" y="28608"/>
                </a:lnTo>
                <a:lnTo>
                  <a:pt x="267540" y="5491"/>
                </a:lnTo>
                <a:lnTo>
                  <a:pt x="269956" y="1999"/>
                </a:lnTo>
                <a:lnTo>
                  <a:pt x="270156" y="376"/>
                </a:lnTo>
                <a:lnTo>
                  <a:pt x="268879" y="0"/>
                </a:lnTo>
                <a:lnTo>
                  <a:pt x="266616" y="455"/>
                </a:lnTo>
                <a:lnTo>
                  <a:pt x="243227" y="36400"/>
                </a:lnTo>
                <a:lnTo>
                  <a:pt x="224779" y="67030"/>
                </a:lnTo>
                <a:lnTo>
                  <a:pt x="202469" y="106514"/>
                </a:lnTo>
                <a:lnTo>
                  <a:pt x="180324" y="153695"/>
                </a:lnTo>
                <a:lnTo>
                  <a:pt x="169479" y="179118"/>
                </a:lnTo>
                <a:lnTo>
                  <a:pt x="158016" y="206650"/>
                </a:lnTo>
                <a:lnTo>
                  <a:pt x="146141" y="235588"/>
                </a:lnTo>
                <a:lnTo>
                  <a:pt x="133992" y="265463"/>
                </a:lnTo>
                <a:lnTo>
                  <a:pt x="124479" y="294552"/>
                </a:lnTo>
                <a:lnTo>
                  <a:pt x="116728" y="323117"/>
                </a:lnTo>
                <a:lnTo>
                  <a:pt x="110149" y="351333"/>
                </a:lnTo>
                <a:lnTo>
                  <a:pt x="102940" y="377199"/>
                </a:lnTo>
                <a:lnTo>
                  <a:pt x="87405" y="424754"/>
                </a:lnTo>
                <a:lnTo>
                  <a:pt x="86144" y="458119"/>
                </a:lnTo>
                <a:lnTo>
                  <a:pt x="89760" y="470967"/>
                </a:lnTo>
                <a:lnTo>
                  <a:pt x="94993" y="478122"/>
                </a:lnTo>
                <a:lnTo>
                  <a:pt x="101303" y="481480"/>
                </a:lnTo>
                <a:lnTo>
                  <a:pt x="108331" y="482308"/>
                </a:lnTo>
                <a:lnTo>
                  <a:pt x="148564" y="463247"/>
                </a:lnTo>
                <a:lnTo>
                  <a:pt x="171417" y="442301"/>
                </a:lnTo>
                <a:lnTo>
                  <a:pt x="187220" y="417469"/>
                </a:lnTo>
                <a:lnTo>
                  <a:pt x="200082" y="371756"/>
                </a:lnTo>
                <a:lnTo>
                  <a:pt x="206951" y="326696"/>
                </a:lnTo>
                <a:lnTo>
                  <a:pt x="206556" y="303938"/>
                </a:lnTo>
                <a:lnTo>
                  <a:pt x="207429" y="300446"/>
                </a:lnTo>
                <a:lnTo>
                  <a:pt x="210527" y="294843"/>
                </a:lnTo>
                <a:lnTo>
                  <a:pt x="250220" y="288475"/>
                </a:lnTo>
                <a:lnTo>
                  <a:pt x="291497" y="278733"/>
                </a:lnTo>
                <a:lnTo>
                  <a:pt x="319241" y="26806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SMARTInkShape-Group106"/>
          <p:cNvGrpSpPr/>
          <p:nvPr/>
        </p:nvGrpSpPr>
        <p:grpSpPr>
          <a:xfrm>
            <a:off x="10684111" y="359650"/>
            <a:ext cx="288690" cy="230901"/>
            <a:chOff x="10684111" y="359650"/>
            <a:chExt cx="288690" cy="230901"/>
          </a:xfrm>
        </p:grpSpPr>
        <p:sp>
          <p:nvSpPr>
            <p:cNvPr id="73" name="SMARTInkShape-516"/>
            <p:cNvSpPr/>
            <p:nvPr>
              <p:custDataLst>
                <p:tags r:id="rId179"/>
              </p:custDataLst>
            </p:nvPr>
          </p:nvSpPr>
          <p:spPr>
            <a:xfrm>
              <a:off x="10960100" y="5905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517"/>
            <p:cNvSpPr/>
            <p:nvPr>
              <p:custDataLst>
                <p:tags r:id="rId180"/>
              </p:custDataLst>
            </p:nvPr>
          </p:nvSpPr>
          <p:spPr>
            <a:xfrm>
              <a:off x="10684111" y="359650"/>
              <a:ext cx="244240" cy="199266"/>
            </a:xfrm>
            <a:custGeom>
              <a:avLst/>
              <a:gdLst/>
              <a:ahLst/>
              <a:cxnLst/>
              <a:rect l="0" t="0" r="0" b="0"/>
              <a:pathLst>
                <a:path w="244240" h="199266">
                  <a:moveTo>
                    <a:pt x="129939" y="59450"/>
                  </a:moveTo>
                  <a:lnTo>
                    <a:pt x="129939" y="59450"/>
                  </a:lnTo>
                  <a:lnTo>
                    <a:pt x="118383" y="38435"/>
                  </a:lnTo>
                  <a:lnTo>
                    <a:pt x="116590" y="36973"/>
                  </a:lnTo>
                  <a:lnTo>
                    <a:pt x="110836" y="35349"/>
                  </a:lnTo>
                  <a:lnTo>
                    <a:pt x="99812" y="40272"/>
                  </a:lnTo>
                  <a:lnTo>
                    <a:pt x="62996" y="67421"/>
                  </a:lnTo>
                  <a:lnTo>
                    <a:pt x="32414" y="108166"/>
                  </a:lnTo>
                  <a:lnTo>
                    <a:pt x="5323" y="146713"/>
                  </a:lnTo>
                  <a:lnTo>
                    <a:pt x="0" y="169965"/>
                  </a:lnTo>
                  <a:lnTo>
                    <a:pt x="3751" y="188296"/>
                  </a:lnTo>
                  <a:lnTo>
                    <a:pt x="7713" y="196147"/>
                  </a:lnTo>
                  <a:lnTo>
                    <a:pt x="20232" y="199265"/>
                  </a:lnTo>
                  <a:lnTo>
                    <a:pt x="60484" y="197084"/>
                  </a:lnTo>
                  <a:lnTo>
                    <a:pt x="105656" y="177771"/>
                  </a:lnTo>
                  <a:lnTo>
                    <a:pt x="145251" y="149431"/>
                  </a:lnTo>
                  <a:lnTo>
                    <a:pt x="167553" y="120373"/>
                  </a:lnTo>
                  <a:lnTo>
                    <a:pt x="178406" y="87233"/>
                  </a:lnTo>
                  <a:lnTo>
                    <a:pt x="181820" y="54159"/>
                  </a:lnTo>
                  <a:lnTo>
                    <a:pt x="178631" y="27700"/>
                  </a:lnTo>
                  <a:lnTo>
                    <a:pt x="170631" y="9826"/>
                  </a:lnTo>
                  <a:lnTo>
                    <a:pt x="165534" y="3084"/>
                  </a:lnTo>
                  <a:lnTo>
                    <a:pt x="158607" y="0"/>
                  </a:lnTo>
                  <a:lnTo>
                    <a:pt x="141505" y="337"/>
                  </a:lnTo>
                  <a:lnTo>
                    <a:pt x="112042" y="11831"/>
                  </a:lnTo>
                  <a:lnTo>
                    <a:pt x="75552" y="44818"/>
                  </a:lnTo>
                  <a:lnTo>
                    <a:pt x="58260" y="64706"/>
                  </a:lnTo>
                  <a:lnTo>
                    <a:pt x="50573" y="83423"/>
                  </a:lnTo>
                  <a:lnTo>
                    <a:pt x="49509" y="99738"/>
                  </a:lnTo>
                  <a:lnTo>
                    <a:pt x="51388" y="111693"/>
                  </a:lnTo>
                  <a:lnTo>
                    <a:pt x="60220" y="121710"/>
                  </a:lnTo>
                  <a:lnTo>
                    <a:pt x="74259" y="130160"/>
                  </a:lnTo>
                  <a:lnTo>
                    <a:pt x="92257" y="136267"/>
                  </a:lnTo>
                  <a:lnTo>
                    <a:pt x="113897" y="135689"/>
                  </a:lnTo>
                  <a:lnTo>
                    <a:pt x="155525" y="129312"/>
                  </a:lnTo>
                  <a:lnTo>
                    <a:pt x="202430" y="126716"/>
                  </a:lnTo>
                  <a:lnTo>
                    <a:pt x="244239" y="129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107"/>
          <p:cNvGrpSpPr/>
          <p:nvPr/>
        </p:nvGrpSpPr>
        <p:grpSpPr>
          <a:xfrm>
            <a:off x="1281291" y="2510898"/>
            <a:ext cx="884060" cy="318585"/>
            <a:chOff x="1281291" y="2510898"/>
            <a:chExt cx="884060" cy="318585"/>
          </a:xfrm>
        </p:grpSpPr>
        <p:sp>
          <p:nvSpPr>
            <p:cNvPr id="76" name="SMARTInkShape-518"/>
            <p:cNvSpPr/>
            <p:nvPr>
              <p:custDataLst>
                <p:tags r:id="rId173"/>
              </p:custDataLst>
            </p:nvPr>
          </p:nvSpPr>
          <p:spPr>
            <a:xfrm>
              <a:off x="2019300" y="2568073"/>
              <a:ext cx="146051" cy="111435"/>
            </a:xfrm>
            <a:custGeom>
              <a:avLst/>
              <a:gdLst/>
              <a:ahLst/>
              <a:cxnLst/>
              <a:rect l="0" t="0" r="0" b="0"/>
              <a:pathLst>
                <a:path w="146051" h="111435">
                  <a:moveTo>
                    <a:pt x="0" y="67177"/>
                  </a:moveTo>
                  <a:lnTo>
                    <a:pt x="0" y="67177"/>
                  </a:lnTo>
                  <a:lnTo>
                    <a:pt x="3371" y="70548"/>
                  </a:lnTo>
                  <a:lnTo>
                    <a:pt x="8789" y="72203"/>
                  </a:lnTo>
                  <a:lnTo>
                    <a:pt x="12209" y="72644"/>
                  </a:lnTo>
                  <a:lnTo>
                    <a:pt x="23765" y="69894"/>
                  </a:lnTo>
                  <a:lnTo>
                    <a:pt x="49745" y="51799"/>
                  </a:lnTo>
                  <a:lnTo>
                    <a:pt x="67421" y="31184"/>
                  </a:lnTo>
                  <a:lnTo>
                    <a:pt x="73599" y="15512"/>
                  </a:lnTo>
                  <a:lnTo>
                    <a:pt x="75044" y="6350"/>
                  </a:lnTo>
                  <a:lnTo>
                    <a:pt x="72607" y="3342"/>
                  </a:lnTo>
                  <a:lnTo>
                    <a:pt x="62374" y="0"/>
                  </a:lnTo>
                  <a:lnTo>
                    <a:pt x="48418" y="2278"/>
                  </a:lnTo>
                  <a:lnTo>
                    <a:pt x="40745" y="4861"/>
                  </a:lnTo>
                  <a:lnTo>
                    <a:pt x="19834" y="21980"/>
                  </a:lnTo>
                  <a:lnTo>
                    <a:pt x="6974" y="48298"/>
                  </a:lnTo>
                  <a:lnTo>
                    <a:pt x="2066" y="78438"/>
                  </a:lnTo>
                  <a:lnTo>
                    <a:pt x="4681" y="93584"/>
                  </a:lnTo>
                  <a:lnTo>
                    <a:pt x="7354" y="99598"/>
                  </a:lnTo>
                  <a:lnTo>
                    <a:pt x="12664" y="104313"/>
                  </a:lnTo>
                  <a:lnTo>
                    <a:pt x="27971" y="111434"/>
                  </a:lnTo>
                  <a:lnTo>
                    <a:pt x="66535" y="109296"/>
                  </a:lnTo>
                  <a:lnTo>
                    <a:pt x="113710" y="103097"/>
                  </a:lnTo>
                  <a:lnTo>
                    <a:pt x="146050" y="98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519"/>
            <p:cNvSpPr/>
            <p:nvPr>
              <p:custDataLst>
                <p:tags r:id="rId174"/>
              </p:custDataLst>
            </p:nvPr>
          </p:nvSpPr>
          <p:spPr>
            <a:xfrm>
              <a:off x="1816983" y="2584450"/>
              <a:ext cx="189618" cy="158117"/>
            </a:xfrm>
            <a:custGeom>
              <a:avLst/>
              <a:gdLst/>
              <a:ahLst/>
              <a:cxnLst/>
              <a:rect l="0" t="0" r="0" b="0"/>
              <a:pathLst>
                <a:path w="189618" h="158117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50" y="0"/>
                  </a:lnTo>
                  <a:lnTo>
                    <a:pt x="22905" y="40821"/>
                  </a:lnTo>
                  <a:lnTo>
                    <a:pt x="43092" y="79272"/>
                  </a:lnTo>
                  <a:lnTo>
                    <a:pt x="53456" y="120839"/>
                  </a:lnTo>
                  <a:lnTo>
                    <a:pt x="53552" y="146811"/>
                  </a:lnTo>
                  <a:lnTo>
                    <a:pt x="52341" y="152907"/>
                  </a:lnTo>
                  <a:lnTo>
                    <a:pt x="50827" y="156266"/>
                  </a:lnTo>
                  <a:lnTo>
                    <a:pt x="49113" y="157799"/>
                  </a:lnTo>
                  <a:lnTo>
                    <a:pt x="47264" y="158116"/>
                  </a:lnTo>
                  <a:lnTo>
                    <a:pt x="45326" y="156916"/>
                  </a:lnTo>
                  <a:lnTo>
                    <a:pt x="41291" y="151820"/>
                  </a:lnTo>
                  <a:lnTo>
                    <a:pt x="38424" y="134276"/>
                  </a:lnTo>
                  <a:lnTo>
                    <a:pt x="45279" y="100365"/>
                  </a:lnTo>
                  <a:lnTo>
                    <a:pt x="56322" y="60129"/>
                  </a:lnTo>
                  <a:lnTo>
                    <a:pt x="74910" y="18933"/>
                  </a:lnTo>
                  <a:lnTo>
                    <a:pt x="85428" y="3740"/>
                  </a:lnTo>
                  <a:lnTo>
                    <a:pt x="86997" y="2493"/>
                  </a:lnTo>
                  <a:lnTo>
                    <a:pt x="93257" y="328"/>
                  </a:lnTo>
                  <a:lnTo>
                    <a:pt x="112636" y="44789"/>
                  </a:lnTo>
                  <a:lnTo>
                    <a:pt x="120709" y="88178"/>
                  </a:lnTo>
                  <a:lnTo>
                    <a:pt x="126396" y="108442"/>
                  </a:lnTo>
                  <a:lnTo>
                    <a:pt x="128420" y="112511"/>
                  </a:lnTo>
                  <a:lnTo>
                    <a:pt x="130474" y="114519"/>
                  </a:lnTo>
                  <a:lnTo>
                    <a:pt x="132550" y="115151"/>
                  </a:lnTo>
                  <a:lnTo>
                    <a:pt x="134639" y="114867"/>
                  </a:lnTo>
                  <a:lnTo>
                    <a:pt x="144321" y="100984"/>
                  </a:lnTo>
                  <a:lnTo>
                    <a:pt x="166266" y="55954"/>
                  </a:lnTo>
                  <a:lnTo>
                    <a:pt x="186801" y="11123"/>
                  </a:lnTo>
                  <a:lnTo>
                    <a:pt x="1896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520"/>
            <p:cNvSpPr/>
            <p:nvPr>
              <p:custDataLst>
                <p:tags r:id="rId175"/>
              </p:custDataLst>
            </p:nvPr>
          </p:nvSpPr>
          <p:spPr>
            <a:xfrm>
              <a:off x="1703826" y="2606257"/>
              <a:ext cx="112275" cy="130643"/>
            </a:xfrm>
            <a:custGeom>
              <a:avLst/>
              <a:gdLst/>
              <a:ahLst/>
              <a:cxnLst/>
              <a:rect l="0" t="0" r="0" b="0"/>
              <a:pathLst>
                <a:path w="112275" h="130643">
                  <a:moveTo>
                    <a:pt x="4324" y="54393"/>
                  </a:moveTo>
                  <a:lnTo>
                    <a:pt x="4324" y="54393"/>
                  </a:lnTo>
                  <a:lnTo>
                    <a:pt x="9791" y="59860"/>
                  </a:lnTo>
                  <a:lnTo>
                    <a:pt x="20525" y="57110"/>
                  </a:lnTo>
                  <a:lnTo>
                    <a:pt x="42410" y="44791"/>
                  </a:lnTo>
                  <a:lnTo>
                    <a:pt x="52060" y="36955"/>
                  </a:lnTo>
                  <a:lnTo>
                    <a:pt x="62056" y="21239"/>
                  </a:lnTo>
                  <a:lnTo>
                    <a:pt x="63379" y="11201"/>
                  </a:lnTo>
                  <a:lnTo>
                    <a:pt x="62744" y="6548"/>
                  </a:lnTo>
                  <a:lnTo>
                    <a:pt x="60909" y="3446"/>
                  </a:lnTo>
                  <a:lnTo>
                    <a:pt x="58275" y="1379"/>
                  </a:lnTo>
                  <a:lnTo>
                    <a:pt x="55108" y="0"/>
                  </a:lnTo>
                  <a:lnTo>
                    <a:pt x="44063" y="2231"/>
                  </a:lnTo>
                  <a:lnTo>
                    <a:pt x="37167" y="4802"/>
                  </a:lnTo>
                  <a:lnTo>
                    <a:pt x="17348" y="21904"/>
                  </a:lnTo>
                  <a:lnTo>
                    <a:pt x="4812" y="44845"/>
                  </a:lnTo>
                  <a:lnTo>
                    <a:pt x="0" y="72887"/>
                  </a:lnTo>
                  <a:lnTo>
                    <a:pt x="4519" y="91305"/>
                  </a:lnTo>
                  <a:lnTo>
                    <a:pt x="13583" y="107487"/>
                  </a:lnTo>
                  <a:lnTo>
                    <a:pt x="24667" y="119383"/>
                  </a:lnTo>
                  <a:lnTo>
                    <a:pt x="46178" y="130642"/>
                  </a:lnTo>
                  <a:lnTo>
                    <a:pt x="62202" y="130380"/>
                  </a:lnTo>
                  <a:lnTo>
                    <a:pt x="78731" y="124854"/>
                  </a:lnTo>
                  <a:lnTo>
                    <a:pt x="112274" y="105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521"/>
            <p:cNvSpPr/>
            <p:nvPr>
              <p:custDataLst>
                <p:tags r:id="rId176"/>
              </p:custDataLst>
            </p:nvPr>
          </p:nvSpPr>
          <p:spPr>
            <a:xfrm>
              <a:off x="1583983" y="2629938"/>
              <a:ext cx="81166" cy="155743"/>
            </a:xfrm>
            <a:custGeom>
              <a:avLst/>
              <a:gdLst/>
              <a:ahLst/>
              <a:cxnLst/>
              <a:rect l="0" t="0" r="0" b="0"/>
              <a:pathLst>
                <a:path w="81166" h="155743">
                  <a:moveTo>
                    <a:pt x="60667" y="18012"/>
                  </a:moveTo>
                  <a:lnTo>
                    <a:pt x="60667" y="18012"/>
                  </a:lnTo>
                  <a:lnTo>
                    <a:pt x="64038" y="11270"/>
                  </a:lnTo>
                  <a:lnTo>
                    <a:pt x="64325" y="9284"/>
                  </a:lnTo>
                  <a:lnTo>
                    <a:pt x="63811" y="7960"/>
                  </a:lnTo>
                  <a:lnTo>
                    <a:pt x="54546" y="2464"/>
                  </a:lnTo>
                  <a:lnTo>
                    <a:pt x="39804" y="0"/>
                  </a:lnTo>
                  <a:lnTo>
                    <a:pt x="28111" y="3186"/>
                  </a:lnTo>
                  <a:lnTo>
                    <a:pt x="11510" y="12913"/>
                  </a:lnTo>
                  <a:lnTo>
                    <a:pt x="3542" y="20685"/>
                  </a:lnTo>
                  <a:lnTo>
                    <a:pt x="0" y="28842"/>
                  </a:lnTo>
                  <a:lnTo>
                    <a:pt x="308" y="39053"/>
                  </a:lnTo>
                  <a:lnTo>
                    <a:pt x="1378" y="44739"/>
                  </a:lnTo>
                  <a:lnTo>
                    <a:pt x="10092" y="56702"/>
                  </a:lnTo>
                  <a:lnTo>
                    <a:pt x="28984" y="71574"/>
                  </a:lnTo>
                  <a:lnTo>
                    <a:pt x="63629" y="94706"/>
                  </a:lnTo>
                  <a:lnTo>
                    <a:pt x="75342" y="109254"/>
                  </a:lnTo>
                  <a:lnTo>
                    <a:pt x="80830" y="120653"/>
                  </a:lnTo>
                  <a:lnTo>
                    <a:pt x="81165" y="126656"/>
                  </a:lnTo>
                  <a:lnTo>
                    <a:pt x="77773" y="138970"/>
                  </a:lnTo>
                  <a:lnTo>
                    <a:pt x="69681" y="147736"/>
                  </a:lnTo>
                  <a:lnTo>
                    <a:pt x="59029" y="153278"/>
                  </a:lnTo>
                  <a:lnTo>
                    <a:pt x="47239" y="155742"/>
                  </a:lnTo>
                  <a:lnTo>
                    <a:pt x="43248" y="154987"/>
                  </a:lnTo>
                  <a:lnTo>
                    <a:pt x="40588" y="153073"/>
                  </a:lnTo>
                  <a:lnTo>
                    <a:pt x="35267" y="145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522"/>
            <p:cNvSpPr/>
            <p:nvPr>
              <p:custDataLst>
                <p:tags r:id="rId177"/>
              </p:custDataLst>
            </p:nvPr>
          </p:nvSpPr>
          <p:spPr>
            <a:xfrm>
              <a:off x="1482790" y="2510898"/>
              <a:ext cx="102112" cy="270322"/>
            </a:xfrm>
            <a:custGeom>
              <a:avLst/>
              <a:gdLst/>
              <a:ahLst/>
              <a:cxnLst/>
              <a:rect l="0" t="0" r="0" b="0"/>
              <a:pathLst>
                <a:path w="102112" h="270322">
                  <a:moveTo>
                    <a:pt x="9460" y="16402"/>
                  </a:moveTo>
                  <a:lnTo>
                    <a:pt x="9460" y="16402"/>
                  </a:lnTo>
                  <a:lnTo>
                    <a:pt x="3993" y="0"/>
                  </a:lnTo>
                  <a:lnTo>
                    <a:pt x="2993" y="1234"/>
                  </a:lnTo>
                  <a:lnTo>
                    <a:pt x="0" y="8249"/>
                  </a:lnTo>
                  <a:lnTo>
                    <a:pt x="3175" y="50984"/>
                  </a:lnTo>
                  <a:lnTo>
                    <a:pt x="12145" y="98223"/>
                  </a:lnTo>
                  <a:lnTo>
                    <a:pt x="17238" y="136257"/>
                  </a:lnTo>
                  <a:lnTo>
                    <a:pt x="21854" y="174799"/>
                  </a:lnTo>
                  <a:lnTo>
                    <a:pt x="25552" y="210273"/>
                  </a:lnTo>
                  <a:lnTo>
                    <a:pt x="27926" y="256146"/>
                  </a:lnTo>
                  <a:lnTo>
                    <a:pt x="28395" y="269311"/>
                  </a:lnTo>
                  <a:lnTo>
                    <a:pt x="24829" y="244133"/>
                  </a:lnTo>
                  <a:lnTo>
                    <a:pt x="29455" y="201008"/>
                  </a:lnTo>
                  <a:lnTo>
                    <a:pt x="37163" y="168422"/>
                  </a:lnTo>
                  <a:lnTo>
                    <a:pt x="45056" y="157815"/>
                  </a:lnTo>
                  <a:lnTo>
                    <a:pt x="50124" y="153010"/>
                  </a:lnTo>
                  <a:lnTo>
                    <a:pt x="55619" y="150513"/>
                  </a:lnTo>
                  <a:lnTo>
                    <a:pt x="67369" y="149620"/>
                  </a:lnTo>
                  <a:lnTo>
                    <a:pt x="77766" y="153456"/>
                  </a:lnTo>
                  <a:lnTo>
                    <a:pt x="82514" y="156455"/>
                  </a:lnTo>
                  <a:lnTo>
                    <a:pt x="95938" y="174159"/>
                  </a:lnTo>
                  <a:lnTo>
                    <a:pt x="102111" y="197279"/>
                  </a:lnTo>
                  <a:lnTo>
                    <a:pt x="97910" y="215560"/>
                  </a:lnTo>
                  <a:lnTo>
                    <a:pt x="88282" y="234033"/>
                  </a:lnTo>
                  <a:lnTo>
                    <a:pt x="74596" y="249299"/>
                  </a:lnTo>
                  <a:lnTo>
                    <a:pt x="47653" y="266423"/>
                  </a:lnTo>
                  <a:lnTo>
                    <a:pt x="33255" y="270280"/>
                  </a:lnTo>
                  <a:lnTo>
                    <a:pt x="27440" y="270321"/>
                  </a:lnTo>
                  <a:lnTo>
                    <a:pt x="23563" y="268937"/>
                  </a:lnTo>
                  <a:lnTo>
                    <a:pt x="20979" y="266603"/>
                  </a:lnTo>
                  <a:lnTo>
                    <a:pt x="15810" y="257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523"/>
            <p:cNvSpPr/>
            <p:nvPr>
              <p:custDataLst>
                <p:tags r:id="rId178"/>
              </p:custDataLst>
            </p:nvPr>
          </p:nvSpPr>
          <p:spPr>
            <a:xfrm>
              <a:off x="1281291" y="2534670"/>
              <a:ext cx="152377" cy="294813"/>
            </a:xfrm>
            <a:custGeom>
              <a:avLst/>
              <a:gdLst/>
              <a:ahLst/>
              <a:cxnLst/>
              <a:rect l="0" t="0" r="0" b="0"/>
              <a:pathLst>
                <a:path w="152377" h="294813">
                  <a:moveTo>
                    <a:pt x="83959" y="37080"/>
                  </a:moveTo>
                  <a:lnTo>
                    <a:pt x="83959" y="37080"/>
                  </a:lnTo>
                  <a:lnTo>
                    <a:pt x="80588" y="37080"/>
                  </a:lnTo>
                  <a:lnTo>
                    <a:pt x="77051" y="35198"/>
                  </a:lnTo>
                  <a:lnTo>
                    <a:pt x="65661" y="28242"/>
                  </a:lnTo>
                  <a:lnTo>
                    <a:pt x="61883" y="27660"/>
                  </a:lnTo>
                  <a:lnTo>
                    <a:pt x="53921" y="28895"/>
                  </a:lnTo>
                  <a:lnTo>
                    <a:pt x="38135" y="43670"/>
                  </a:lnTo>
                  <a:lnTo>
                    <a:pt x="20052" y="72664"/>
                  </a:lnTo>
                  <a:lnTo>
                    <a:pt x="11341" y="103460"/>
                  </a:lnTo>
                  <a:lnTo>
                    <a:pt x="5118" y="140666"/>
                  </a:lnTo>
                  <a:lnTo>
                    <a:pt x="0" y="180720"/>
                  </a:lnTo>
                  <a:lnTo>
                    <a:pt x="1018" y="216396"/>
                  </a:lnTo>
                  <a:lnTo>
                    <a:pt x="7585" y="247304"/>
                  </a:lnTo>
                  <a:lnTo>
                    <a:pt x="19911" y="272800"/>
                  </a:lnTo>
                  <a:lnTo>
                    <a:pt x="34797" y="288365"/>
                  </a:lnTo>
                  <a:lnTo>
                    <a:pt x="42718" y="293503"/>
                  </a:lnTo>
                  <a:lnTo>
                    <a:pt x="52231" y="294812"/>
                  </a:lnTo>
                  <a:lnTo>
                    <a:pt x="74091" y="290622"/>
                  </a:lnTo>
                  <a:lnTo>
                    <a:pt x="110198" y="269621"/>
                  </a:lnTo>
                  <a:lnTo>
                    <a:pt x="137595" y="234314"/>
                  </a:lnTo>
                  <a:lnTo>
                    <a:pt x="152376" y="192572"/>
                  </a:lnTo>
                  <a:lnTo>
                    <a:pt x="151111" y="145554"/>
                  </a:lnTo>
                  <a:lnTo>
                    <a:pt x="139675" y="108809"/>
                  </a:lnTo>
                  <a:lnTo>
                    <a:pt x="122833" y="70371"/>
                  </a:lnTo>
                  <a:lnTo>
                    <a:pt x="103588" y="34472"/>
                  </a:lnTo>
                  <a:lnTo>
                    <a:pt x="85157" y="12873"/>
                  </a:lnTo>
                  <a:lnTo>
                    <a:pt x="68264" y="2332"/>
                  </a:lnTo>
                  <a:lnTo>
                    <a:pt x="53700" y="0"/>
                  </a:lnTo>
                  <a:lnTo>
                    <a:pt x="48970" y="1777"/>
                  </a:lnTo>
                  <a:lnTo>
                    <a:pt x="45816" y="5077"/>
                  </a:lnTo>
                  <a:lnTo>
                    <a:pt x="39509" y="18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108"/>
          <p:cNvGrpSpPr/>
          <p:nvPr/>
        </p:nvGrpSpPr>
        <p:grpSpPr>
          <a:xfrm>
            <a:off x="2696096" y="2396628"/>
            <a:ext cx="459855" cy="375803"/>
            <a:chOff x="2696096" y="2396628"/>
            <a:chExt cx="459855" cy="375803"/>
          </a:xfrm>
        </p:grpSpPr>
        <p:sp>
          <p:nvSpPr>
            <p:cNvPr id="83" name="SMARTInkShape-524"/>
            <p:cNvSpPr/>
            <p:nvPr>
              <p:custDataLst>
                <p:tags r:id="rId170"/>
              </p:custDataLst>
            </p:nvPr>
          </p:nvSpPr>
          <p:spPr>
            <a:xfrm>
              <a:off x="3001730" y="2628900"/>
              <a:ext cx="154221" cy="34503"/>
            </a:xfrm>
            <a:custGeom>
              <a:avLst/>
              <a:gdLst/>
              <a:ahLst/>
              <a:cxnLst/>
              <a:rect l="0" t="0" r="0" b="0"/>
              <a:pathLst>
                <a:path w="154221" h="34503">
                  <a:moveTo>
                    <a:pt x="8170" y="25400"/>
                  </a:moveTo>
                  <a:lnTo>
                    <a:pt x="8170" y="25400"/>
                  </a:lnTo>
                  <a:lnTo>
                    <a:pt x="1428" y="28771"/>
                  </a:lnTo>
                  <a:lnTo>
                    <a:pt x="147" y="30470"/>
                  </a:lnTo>
                  <a:lnTo>
                    <a:pt x="0" y="32307"/>
                  </a:lnTo>
                  <a:lnTo>
                    <a:pt x="606" y="34238"/>
                  </a:lnTo>
                  <a:lnTo>
                    <a:pt x="12569" y="34502"/>
                  </a:lnTo>
                  <a:lnTo>
                    <a:pt x="46868" y="28803"/>
                  </a:lnTo>
                  <a:lnTo>
                    <a:pt x="78286" y="21268"/>
                  </a:lnTo>
                  <a:lnTo>
                    <a:pt x="115768" y="10863"/>
                  </a:lnTo>
                  <a:lnTo>
                    <a:pt x="1542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525"/>
            <p:cNvSpPr/>
            <p:nvPr>
              <p:custDataLst>
                <p:tags r:id="rId171"/>
              </p:custDataLst>
            </p:nvPr>
          </p:nvSpPr>
          <p:spPr>
            <a:xfrm>
              <a:off x="2990850" y="2559050"/>
              <a:ext cx="120651" cy="12701"/>
            </a:xfrm>
            <a:custGeom>
              <a:avLst/>
              <a:gdLst/>
              <a:ahLst/>
              <a:cxnLst/>
              <a:rect l="0" t="0" r="0" b="0"/>
              <a:pathLst>
                <a:path w="120651" h="12701">
                  <a:moveTo>
                    <a:pt x="0" y="12700"/>
                  </a:moveTo>
                  <a:lnTo>
                    <a:pt x="0" y="12700"/>
                  </a:lnTo>
                  <a:lnTo>
                    <a:pt x="5775" y="7631"/>
                  </a:lnTo>
                  <a:lnTo>
                    <a:pt x="12209" y="3862"/>
                  </a:lnTo>
                  <a:lnTo>
                    <a:pt x="40093" y="763"/>
                  </a:lnTo>
                  <a:lnTo>
                    <a:pt x="87203" y="151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526"/>
            <p:cNvSpPr/>
            <p:nvPr>
              <p:custDataLst>
                <p:tags r:id="rId172"/>
              </p:custDataLst>
            </p:nvPr>
          </p:nvSpPr>
          <p:spPr>
            <a:xfrm>
              <a:off x="2696096" y="2396628"/>
              <a:ext cx="172602" cy="375803"/>
            </a:xfrm>
            <a:custGeom>
              <a:avLst/>
              <a:gdLst/>
              <a:ahLst/>
              <a:cxnLst/>
              <a:rect l="0" t="0" r="0" b="0"/>
              <a:pathLst>
                <a:path w="172602" h="375803">
                  <a:moveTo>
                    <a:pt x="21704" y="41772"/>
                  </a:moveTo>
                  <a:lnTo>
                    <a:pt x="21704" y="41772"/>
                  </a:lnTo>
                  <a:lnTo>
                    <a:pt x="25075" y="81771"/>
                  </a:lnTo>
                  <a:lnTo>
                    <a:pt x="28611" y="115523"/>
                  </a:lnTo>
                  <a:lnTo>
                    <a:pt x="31829" y="154984"/>
                  </a:lnTo>
                  <a:lnTo>
                    <a:pt x="33260" y="193688"/>
                  </a:lnTo>
                  <a:lnTo>
                    <a:pt x="33895" y="230176"/>
                  </a:lnTo>
                  <a:lnTo>
                    <a:pt x="34178" y="263796"/>
                  </a:lnTo>
                  <a:lnTo>
                    <a:pt x="34337" y="303701"/>
                  </a:lnTo>
                  <a:lnTo>
                    <a:pt x="34395" y="326249"/>
                  </a:lnTo>
                  <a:lnTo>
                    <a:pt x="32521" y="289054"/>
                  </a:lnTo>
                  <a:lnTo>
                    <a:pt x="27496" y="243687"/>
                  </a:lnTo>
                  <a:lnTo>
                    <a:pt x="22867" y="204890"/>
                  </a:lnTo>
                  <a:lnTo>
                    <a:pt x="16106" y="161776"/>
                  </a:lnTo>
                  <a:lnTo>
                    <a:pt x="10279" y="122389"/>
                  </a:lnTo>
                  <a:lnTo>
                    <a:pt x="5337" y="87479"/>
                  </a:lnTo>
                  <a:lnTo>
                    <a:pt x="0" y="45437"/>
                  </a:lnTo>
                  <a:lnTo>
                    <a:pt x="1004" y="24116"/>
                  </a:lnTo>
                  <a:lnTo>
                    <a:pt x="3671" y="16596"/>
                  </a:lnTo>
                  <a:lnTo>
                    <a:pt x="12278" y="6358"/>
                  </a:lnTo>
                  <a:lnTo>
                    <a:pt x="28804" y="1338"/>
                  </a:lnTo>
                  <a:lnTo>
                    <a:pt x="39137" y="0"/>
                  </a:lnTo>
                  <a:lnTo>
                    <a:pt x="63789" y="7919"/>
                  </a:lnTo>
                  <a:lnTo>
                    <a:pt x="90503" y="24610"/>
                  </a:lnTo>
                  <a:lnTo>
                    <a:pt x="128637" y="63890"/>
                  </a:lnTo>
                  <a:lnTo>
                    <a:pt x="151545" y="99815"/>
                  </a:lnTo>
                  <a:lnTo>
                    <a:pt x="165959" y="139300"/>
                  </a:lnTo>
                  <a:lnTo>
                    <a:pt x="172601" y="180368"/>
                  </a:lnTo>
                  <a:lnTo>
                    <a:pt x="170849" y="222139"/>
                  </a:lnTo>
                  <a:lnTo>
                    <a:pt x="155959" y="262341"/>
                  </a:lnTo>
                  <a:lnTo>
                    <a:pt x="132879" y="299963"/>
                  </a:lnTo>
                  <a:lnTo>
                    <a:pt x="91412" y="346089"/>
                  </a:lnTo>
                  <a:lnTo>
                    <a:pt x="46513" y="371594"/>
                  </a:lnTo>
                  <a:lnTo>
                    <a:pt x="24029" y="375802"/>
                  </a:lnTo>
                  <a:lnTo>
                    <a:pt x="16904" y="374525"/>
                  </a:lnTo>
                  <a:lnTo>
                    <a:pt x="12154" y="371557"/>
                  </a:lnTo>
                  <a:lnTo>
                    <a:pt x="8987" y="367462"/>
                  </a:lnTo>
                  <a:lnTo>
                    <a:pt x="11113" y="349742"/>
                  </a:lnTo>
                  <a:lnTo>
                    <a:pt x="21704" y="314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109"/>
          <p:cNvGrpSpPr/>
          <p:nvPr/>
        </p:nvGrpSpPr>
        <p:grpSpPr>
          <a:xfrm>
            <a:off x="3411759" y="2395094"/>
            <a:ext cx="747492" cy="350199"/>
            <a:chOff x="3411759" y="2395094"/>
            <a:chExt cx="747492" cy="350199"/>
          </a:xfrm>
        </p:grpSpPr>
        <p:sp>
          <p:nvSpPr>
            <p:cNvPr id="87" name="SMARTInkShape-527"/>
            <p:cNvSpPr/>
            <p:nvPr>
              <p:custDataLst>
                <p:tags r:id="rId164"/>
              </p:custDataLst>
            </p:nvPr>
          </p:nvSpPr>
          <p:spPr>
            <a:xfrm>
              <a:off x="4089400" y="2622550"/>
              <a:ext cx="69851" cy="12701"/>
            </a:xfrm>
            <a:custGeom>
              <a:avLst/>
              <a:gdLst/>
              <a:ahLst/>
              <a:cxnLst/>
              <a:rect l="0" t="0" r="0" b="0"/>
              <a:pathLst>
                <a:path w="69851" h="12701">
                  <a:moveTo>
                    <a:pt x="0" y="12700"/>
                  </a:moveTo>
                  <a:lnTo>
                    <a:pt x="0" y="12700"/>
                  </a:lnTo>
                  <a:lnTo>
                    <a:pt x="15208" y="3972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528"/>
            <p:cNvSpPr/>
            <p:nvPr>
              <p:custDataLst>
                <p:tags r:id="rId165"/>
              </p:custDataLst>
            </p:nvPr>
          </p:nvSpPr>
          <p:spPr>
            <a:xfrm>
              <a:off x="3886200" y="2667000"/>
              <a:ext cx="31751" cy="25401"/>
            </a:xfrm>
            <a:custGeom>
              <a:avLst/>
              <a:gdLst/>
              <a:ahLst/>
              <a:cxnLst/>
              <a:rect l="0" t="0" r="0" b="0"/>
              <a:pathLst>
                <a:path w="31751" h="25401">
                  <a:moveTo>
                    <a:pt x="31750" y="0"/>
                  </a:moveTo>
                  <a:lnTo>
                    <a:pt x="3175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529"/>
            <p:cNvSpPr/>
            <p:nvPr>
              <p:custDataLst>
                <p:tags r:id="rId166"/>
              </p:custDataLst>
            </p:nvPr>
          </p:nvSpPr>
          <p:spPr>
            <a:xfrm>
              <a:off x="3810000" y="258445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6350" y="0"/>
                  </a:moveTo>
                  <a:lnTo>
                    <a:pt x="6350" y="0"/>
                  </a:lnTo>
                  <a:lnTo>
                    <a:pt x="588" y="43324"/>
                  </a:lnTo>
                  <a:lnTo>
                    <a:pt x="52" y="90398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530"/>
            <p:cNvSpPr/>
            <p:nvPr>
              <p:custDataLst>
                <p:tags r:id="rId167"/>
              </p:custDataLst>
            </p:nvPr>
          </p:nvSpPr>
          <p:spPr>
            <a:xfrm>
              <a:off x="3647056" y="2432050"/>
              <a:ext cx="124845" cy="254001"/>
            </a:xfrm>
            <a:custGeom>
              <a:avLst/>
              <a:gdLst/>
              <a:ahLst/>
              <a:cxnLst/>
              <a:rect l="0" t="0" r="0" b="0"/>
              <a:pathLst>
                <a:path w="124845" h="254001">
                  <a:moveTo>
                    <a:pt x="124844" y="0"/>
                  </a:moveTo>
                  <a:lnTo>
                    <a:pt x="124844" y="0"/>
                  </a:lnTo>
                  <a:lnTo>
                    <a:pt x="114705" y="706"/>
                  </a:lnTo>
                  <a:lnTo>
                    <a:pt x="107167" y="3371"/>
                  </a:lnTo>
                  <a:lnTo>
                    <a:pt x="88249" y="22322"/>
                  </a:lnTo>
                  <a:lnTo>
                    <a:pt x="68140" y="60393"/>
                  </a:lnTo>
                  <a:lnTo>
                    <a:pt x="51429" y="95045"/>
                  </a:lnTo>
                  <a:lnTo>
                    <a:pt x="33654" y="132554"/>
                  </a:lnTo>
                  <a:lnTo>
                    <a:pt x="18698" y="168039"/>
                  </a:lnTo>
                  <a:lnTo>
                    <a:pt x="5121" y="209637"/>
                  </a:lnTo>
                  <a:lnTo>
                    <a:pt x="0" y="237563"/>
                  </a:lnTo>
                  <a:lnTo>
                    <a:pt x="1398" y="243042"/>
                  </a:lnTo>
                  <a:lnTo>
                    <a:pt x="4447" y="246695"/>
                  </a:lnTo>
                  <a:lnTo>
                    <a:pt x="16894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531"/>
            <p:cNvSpPr/>
            <p:nvPr>
              <p:custDataLst>
                <p:tags r:id="rId168"/>
              </p:custDataLst>
            </p:nvPr>
          </p:nvSpPr>
          <p:spPr>
            <a:xfrm>
              <a:off x="3585929" y="2489200"/>
              <a:ext cx="173272" cy="146051"/>
            </a:xfrm>
            <a:custGeom>
              <a:avLst/>
              <a:gdLst/>
              <a:ahLst/>
              <a:cxnLst/>
              <a:rect l="0" t="0" r="0" b="0"/>
              <a:pathLst>
                <a:path w="173272" h="146051">
                  <a:moveTo>
                    <a:pt x="8171" y="0"/>
                  </a:moveTo>
                  <a:lnTo>
                    <a:pt x="8171" y="0"/>
                  </a:lnTo>
                  <a:lnTo>
                    <a:pt x="1429" y="0"/>
                  </a:lnTo>
                  <a:lnTo>
                    <a:pt x="149" y="706"/>
                  </a:lnTo>
                  <a:lnTo>
                    <a:pt x="0" y="1882"/>
                  </a:lnTo>
                  <a:lnTo>
                    <a:pt x="607" y="3371"/>
                  </a:lnTo>
                  <a:lnTo>
                    <a:pt x="38080" y="28561"/>
                  </a:lnTo>
                  <a:lnTo>
                    <a:pt x="74888" y="55500"/>
                  </a:lnTo>
                  <a:lnTo>
                    <a:pt x="115193" y="88411"/>
                  </a:lnTo>
                  <a:lnTo>
                    <a:pt x="162173" y="133860"/>
                  </a:lnTo>
                  <a:lnTo>
                    <a:pt x="173271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532"/>
            <p:cNvSpPr/>
            <p:nvPr>
              <p:custDataLst>
                <p:tags r:id="rId169"/>
              </p:custDataLst>
            </p:nvPr>
          </p:nvSpPr>
          <p:spPr>
            <a:xfrm>
              <a:off x="3411759" y="2395094"/>
              <a:ext cx="125192" cy="350199"/>
            </a:xfrm>
            <a:custGeom>
              <a:avLst/>
              <a:gdLst/>
              <a:ahLst/>
              <a:cxnLst/>
              <a:rect l="0" t="0" r="0" b="0"/>
              <a:pathLst>
                <a:path w="125192" h="350199">
                  <a:moveTo>
                    <a:pt x="93441" y="11556"/>
                  </a:moveTo>
                  <a:lnTo>
                    <a:pt x="93441" y="11556"/>
                  </a:lnTo>
                  <a:lnTo>
                    <a:pt x="72393" y="2718"/>
                  </a:lnTo>
                  <a:lnTo>
                    <a:pt x="54749" y="0"/>
                  </a:lnTo>
                  <a:lnTo>
                    <a:pt x="32745" y="5937"/>
                  </a:lnTo>
                  <a:lnTo>
                    <a:pt x="15092" y="16633"/>
                  </a:lnTo>
                  <a:lnTo>
                    <a:pt x="4296" y="28739"/>
                  </a:lnTo>
                  <a:lnTo>
                    <a:pt x="904" y="37067"/>
                  </a:lnTo>
                  <a:lnTo>
                    <a:pt x="0" y="41263"/>
                  </a:lnTo>
                  <a:lnTo>
                    <a:pt x="2758" y="51570"/>
                  </a:lnTo>
                  <a:lnTo>
                    <a:pt x="14126" y="69273"/>
                  </a:lnTo>
                  <a:lnTo>
                    <a:pt x="56182" y="110619"/>
                  </a:lnTo>
                  <a:lnTo>
                    <a:pt x="82632" y="146521"/>
                  </a:lnTo>
                  <a:lnTo>
                    <a:pt x="86755" y="163733"/>
                  </a:lnTo>
                  <a:lnTo>
                    <a:pt x="86867" y="172274"/>
                  </a:lnTo>
                  <a:lnTo>
                    <a:pt x="84119" y="180085"/>
                  </a:lnTo>
                  <a:lnTo>
                    <a:pt x="73541" y="194407"/>
                  </a:lnTo>
                  <a:lnTo>
                    <a:pt x="51718" y="211000"/>
                  </a:lnTo>
                  <a:lnTo>
                    <a:pt x="39385" y="214733"/>
                  </a:lnTo>
                  <a:lnTo>
                    <a:pt x="29905" y="214040"/>
                  </a:lnTo>
                  <a:lnTo>
                    <a:pt x="23339" y="211381"/>
                  </a:lnTo>
                  <a:lnTo>
                    <a:pt x="22012" y="209683"/>
                  </a:lnTo>
                  <a:lnTo>
                    <a:pt x="21833" y="207847"/>
                  </a:lnTo>
                  <a:lnTo>
                    <a:pt x="22419" y="205916"/>
                  </a:lnTo>
                  <a:lnTo>
                    <a:pt x="28714" y="201891"/>
                  </a:lnTo>
                  <a:lnTo>
                    <a:pt x="50003" y="193557"/>
                  </a:lnTo>
                  <a:lnTo>
                    <a:pt x="62141" y="193104"/>
                  </a:lnTo>
                  <a:lnTo>
                    <a:pt x="68341" y="193971"/>
                  </a:lnTo>
                  <a:lnTo>
                    <a:pt x="73179" y="196666"/>
                  </a:lnTo>
                  <a:lnTo>
                    <a:pt x="80438" y="205305"/>
                  </a:lnTo>
                  <a:lnTo>
                    <a:pt x="82252" y="218082"/>
                  </a:lnTo>
                  <a:lnTo>
                    <a:pt x="80002" y="233167"/>
                  </a:lnTo>
                  <a:lnTo>
                    <a:pt x="65177" y="265848"/>
                  </a:lnTo>
                  <a:lnTo>
                    <a:pt x="45446" y="299480"/>
                  </a:lnTo>
                  <a:lnTo>
                    <a:pt x="39004" y="324840"/>
                  </a:lnTo>
                  <a:lnTo>
                    <a:pt x="39378" y="336119"/>
                  </a:lnTo>
                  <a:lnTo>
                    <a:pt x="40466" y="340115"/>
                  </a:lnTo>
                  <a:lnTo>
                    <a:pt x="43307" y="343484"/>
                  </a:lnTo>
                  <a:lnTo>
                    <a:pt x="52109" y="349109"/>
                  </a:lnTo>
                  <a:lnTo>
                    <a:pt x="66840" y="350198"/>
                  </a:lnTo>
                  <a:lnTo>
                    <a:pt x="94966" y="344963"/>
                  </a:lnTo>
                  <a:lnTo>
                    <a:pt x="125191" y="335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110"/>
          <p:cNvGrpSpPr/>
          <p:nvPr/>
        </p:nvGrpSpPr>
        <p:grpSpPr>
          <a:xfrm>
            <a:off x="4413250" y="2344556"/>
            <a:ext cx="1041401" cy="392295"/>
            <a:chOff x="4413250" y="2344556"/>
            <a:chExt cx="1041401" cy="392295"/>
          </a:xfrm>
        </p:grpSpPr>
        <p:sp>
          <p:nvSpPr>
            <p:cNvPr id="94" name="SMARTInkShape-533"/>
            <p:cNvSpPr/>
            <p:nvPr>
              <p:custDataLst>
                <p:tags r:id="rId157"/>
              </p:custDataLst>
            </p:nvPr>
          </p:nvSpPr>
          <p:spPr>
            <a:xfrm>
              <a:off x="5441950" y="26924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534"/>
            <p:cNvSpPr/>
            <p:nvPr>
              <p:custDataLst>
                <p:tags r:id="rId158"/>
              </p:custDataLst>
            </p:nvPr>
          </p:nvSpPr>
          <p:spPr>
            <a:xfrm>
              <a:off x="5111750" y="2344556"/>
              <a:ext cx="112495" cy="392295"/>
            </a:xfrm>
            <a:custGeom>
              <a:avLst/>
              <a:gdLst/>
              <a:ahLst/>
              <a:cxnLst/>
              <a:rect l="0" t="0" r="0" b="0"/>
              <a:pathLst>
                <a:path w="112495" h="392295">
                  <a:moveTo>
                    <a:pt x="44450" y="17644"/>
                  </a:moveTo>
                  <a:lnTo>
                    <a:pt x="44450" y="17644"/>
                  </a:lnTo>
                  <a:lnTo>
                    <a:pt x="44450" y="10902"/>
                  </a:lnTo>
                  <a:lnTo>
                    <a:pt x="46567" y="8210"/>
                  </a:lnTo>
                  <a:lnTo>
                    <a:pt x="54563" y="3338"/>
                  </a:lnTo>
                  <a:lnTo>
                    <a:pt x="74336" y="0"/>
                  </a:lnTo>
                  <a:lnTo>
                    <a:pt x="88072" y="4863"/>
                  </a:lnTo>
                  <a:lnTo>
                    <a:pt x="94698" y="9123"/>
                  </a:lnTo>
                  <a:lnTo>
                    <a:pt x="105823" y="23265"/>
                  </a:lnTo>
                  <a:lnTo>
                    <a:pt x="110765" y="31974"/>
                  </a:lnTo>
                  <a:lnTo>
                    <a:pt x="112494" y="54822"/>
                  </a:lnTo>
                  <a:lnTo>
                    <a:pt x="107147" y="81440"/>
                  </a:lnTo>
                  <a:lnTo>
                    <a:pt x="88270" y="122781"/>
                  </a:lnTo>
                  <a:lnTo>
                    <a:pt x="62252" y="165307"/>
                  </a:lnTo>
                  <a:lnTo>
                    <a:pt x="54193" y="185809"/>
                  </a:lnTo>
                  <a:lnTo>
                    <a:pt x="53014" y="196101"/>
                  </a:lnTo>
                  <a:lnTo>
                    <a:pt x="54842" y="205378"/>
                  </a:lnTo>
                  <a:lnTo>
                    <a:pt x="61768" y="214205"/>
                  </a:lnTo>
                  <a:lnTo>
                    <a:pt x="83462" y="234741"/>
                  </a:lnTo>
                  <a:lnTo>
                    <a:pt x="95128" y="256320"/>
                  </a:lnTo>
                  <a:lnTo>
                    <a:pt x="103053" y="283959"/>
                  </a:lnTo>
                  <a:lnTo>
                    <a:pt x="102011" y="302281"/>
                  </a:lnTo>
                  <a:lnTo>
                    <a:pt x="96138" y="319833"/>
                  </a:lnTo>
                  <a:lnTo>
                    <a:pt x="86473" y="337041"/>
                  </a:lnTo>
                  <a:lnTo>
                    <a:pt x="71358" y="350333"/>
                  </a:lnTo>
                  <a:lnTo>
                    <a:pt x="28420" y="374852"/>
                  </a:lnTo>
                  <a:lnTo>
                    <a:pt x="0" y="392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535"/>
            <p:cNvSpPr/>
            <p:nvPr>
              <p:custDataLst>
                <p:tags r:id="rId159"/>
              </p:custDataLst>
            </p:nvPr>
          </p:nvSpPr>
          <p:spPr>
            <a:xfrm>
              <a:off x="4953883" y="2609268"/>
              <a:ext cx="107068" cy="102183"/>
            </a:xfrm>
            <a:custGeom>
              <a:avLst/>
              <a:gdLst/>
              <a:ahLst/>
              <a:cxnLst/>
              <a:rect l="0" t="0" r="0" b="0"/>
              <a:pathLst>
                <a:path w="107068" h="102183">
                  <a:moveTo>
                    <a:pt x="5467" y="6932"/>
                  </a:moveTo>
                  <a:lnTo>
                    <a:pt x="5467" y="6932"/>
                  </a:lnTo>
                  <a:lnTo>
                    <a:pt x="5467" y="48995"/>
                  </a:lnTo>
                  <a:lnTo>
                    <a:pt x="4761" y="74900"/>
                  </a:lnTo>
                  <a:lnTo>
                    <a:pt x="0" y="87422"/>
                  </a:lnTo>
                  <a:lnTo>
                    <a:pt x="22905" y="43994"/>
                  </a:lnTo>
                  <a:lnTo>
                    <a:pt x="41992" y="17835"/>
                  </a:lnTo>
                  <a:lnTo>
                    <a:pt x="57448" y="6368"/>
                  </a:lnTo>
                  <a:lnTo>
                    <a:pt x="72314" y="332"/>
                  </a:lnTo>
                  <a:lnTo>
                    <a:pt x="83625" y="0"/>
                  </a:lnTo>
                  <a:lnTo>
                    <a:pt x="88617" y="3016"/>
                  </a:lnTo>
                  <a:lnTo>
                    <a:pt x="97926" y="13894"/>
                  </a:lnTo>
                  <a:lnTo>
                    <a:pt x="103005" y="30017"/>
                  </a:lnTo>
                  <a:lnTo>
                    <a:pt x="106533" y="73655"/>
                  </a:lnTo>
                  <a:lnTo>
                    <a:pt x="107067" y="102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536"/>
            <p:cNvSpPr/>
            <p:nvPr>
              <p:custDataLst>
                <p:tags r:id="rId160"/>
              </p:custDataLst>
            </p:nvPr>
          </p:nvSpPr>
          <p:spPr>
            <a:xfrm>
              <a:off x="4737100" y="2390579"/>
              <a:ext cx="184151" cy="282772"/>
            </a:xfrm>
            <a:custGeom>
              <a:avLst/>
              <a:gdLst/>
              <a:ahLst/>
              <a:cxnLst/>
              <a:rect l="0" t="0" r="0" b="0"/>
              <a:pathLst>
                <a:path w="184151" h="282772">
                  <a:moveTo>
                    <a:pt x="184150" y="3371"/>
                  </a:moveTo>
                  <a:lnTo>
                    <a:pt x="184150" y="3371"/>
                  </a:lnTo>
                  <a:lnTo>
                    <a:pt x="174037" y="0"/>
                  </a:lnTo>
                  <a:lnTo>
                    <a:pt x="163427" y="2108"/>
                  </a:lnTo>
                  <a:lnTo>
                    <a:pt x="157635" y="4646"/>
                  </a:lnTo>
                  <a:lnTo>
                    <a:pt x="135998" y="31814"/>
                  </a:lnTo>
                  <a:lnTo>
                    <a:pt x="108343" y="77886"/>
                  </a:lnTo>
                  <a:lnTo>
                    <a:pt x="90015" y="115276"/>
                  </a:lnTo>
                  <a:lnTo>
                    <a:pt x="71051" y="154706"/>
                  </a:lnTo>
                  <a:lnTo>
                    <a:pt x="48511" y="193398"/>
                  </a:lnTo>
                  <a:lnTo>
                    <a:pt x="28146" y="229879"/>
                  </a:lnTo>
                  <a:lnTo>
                    <a:pt x="0" y="282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537"/>
            <p:cNvSpPr/>
            <p:nvPr>
              <p:custDataLst>
                <p:tags r:id="rId161"/>
              </p:custDataLst>
            </p:nvPr>
          </p:nvSpPr>
          <p:spPr>
            <a:xfrm>
              <a:off x="4711700" y="2408415"/>
              <a:ext cx="177801" cy="220486"/>
            </a:xfrm>
            <a:custGeom>
              <a:avLst/>
              <a:gdLst/>
              <a:ahLst/>
              <a:cxnLst/>
              <a:rect l="0" t="0" r="0" b="0"/>
              <a:pathLst>
                <a:path w="177801" h="220486">
                  <a:moveTo>
                    <a:pt x="0" y="10935"/>
                  </a:moveTo>
                  <a:lnTo>
                    <a:pt x="0" y="10935"/>
                  </a:lnTo>
                  <a:lnTo>
                    <a:pt x="6742" y="4193"/>
                  </a:lnTo>
                  <a:lnTo>
                    <a:pt x="13815" y="883"/>
                  </a:lnTo>
                  <a:lnTo>
                    <a:pt x="17676" y="0"/>
                  </a:lnTo>
                  <a:lnTo>
                    <a:pt x="27612" y="2783"/>
                  </a:lnTo>
                  <a:lnTo>
                    <a:pt x="33224" y="5500"/>
                  </a:lnTo>
                  <a:lnTo>
                    <a:pt x="68286" y="42395"/>
                  </a:lnTo>
                  <a:lnTo>
                    <a:pt x="91027" y="73601"/>
                  </a:lnTo>
                  <a:lnTo>
                    <a:pt x="115245" y="106755"/>
                  </a:lnTo>
                  <a:lnTo>
                    <a:pt x="138709" y="139599"/>
                  </a:lnTo>
                  <a:lnTo>
                    <a:pt x="164963" y="183035"/>
                  </a:lnTo>
                  <a:lnTo>
                    <a:pt x="177800" y="220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538"/>
            <p:cNvSpPr/>
            <p:nvPr>
              <p:custDataLst>
                <p:tags r:id="rId162"/>
              </p:custDataLst>
            </p:nvPr>
          </p:nvSpPr>
          <p:spPr>
            <a:xfrm>
              <a:off x="4476750" y="2647950"/>
              <a:ext cx="63501" cy="38101"/>
            </a:xfrm>
            <a:custGeom>
              <a:avLst/>
              <a:gdLst/>
              <a:ahLst/>
              <a:cxnLst/>
              <a:rect l="0" t="0" r="0" b="0"/>
              <a:pathLst>
                <a:path w="63501" h="38101">
                  <a:moveTo>
                    <a:pt x="63500" y="0"/>
                  </a:moveTo>
                  <a:lnTo>
                    <a:pt x="63500" y="0"/>
                  </a:lnTo>
                  <a:lnTo>
                    <a:pt x="53387" y="3371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539"/>
            <p:cNvSpPr/>
            <p:nvPr>
              <p:custDataLst>
                <p:tags r:id="rId163"/>
              </p:custDataLst>
            </p:nvPr>
          </p:nvSpPr>
          <p:spPr>
            <a:xfrm>
              <a:off x="4413250" y="26098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111"/>
          <p:cNvGrpSpPr/>
          <p:nvPr/>
        </p:nvGrpSpPr>
        <p:grpSpPr>
          <a:xfrm>
            <a:off x="1803478" y="3539641"/>
            <a:ext cx="1098473" cy="480139"/>
            <a:chOff x="1803478" y="3539641"/>
            <a:chExt cx="1098473" cy="480139"/>
          </a:xfrm>
        </p:grpSpPr>
        <p:sp>
          <p:nvSpPr>
            <p:cNvPr id="102" name="SMARTInkShape-540"/>
            <p:cNvSpPr/>
            <p:nvPr>
              <p:custDataLst>
                <p:tags r:id="rId147"/>
              </p:custDataLst>
            </p:nvPr>
          </p:nvSpPr>
          <p:spPr>
            <a:xfrm>
              <a:off x="2736850" y="3562350"/>
              <a:ext cx="165101" cy="196074"/>
            </a:xfrm>
            <a:custGeom>
              <a:avLst/>
              <a:gdLst/>
              <a:ahLst/>
              <a:cxnLst/>
              <a:rect l="0" t="0" r="0" b="0"/>
              <a:pathLst>
                <a:path w="165101" h="196074">
                  <a:moveTo>
                    <a:pt x="0" y="82550"/>
                  </a:moveTo>
                  <a:lnTo>
                    <a:pt x="0" y="82550"/>
                  </a:lnTo>
                  <a:lnTo>
                    <a:pt x="0" y="75808"/>
                  </a:lnTo>
                  <a:lnTo>
                    <a:pt x="1882" y="70617"/>
                  </a:lnTo>
                  <a:lnTo>
                    <a:pt x="3371" y="68245"/>
                  </a:lnTo>
                  <a:lnTo>
                    <a:pt x="15580" y="61535"/>
                  </a:lnTo>
                  <a:lnTo>
                    <a:pt x="35974" y="58450"/>
                  </a:lnTo>
                  <a:lnTo>
                    <a:pt x="43033" y="60838"/>
                  </a:lnTo>
                  <a:lnTo>
                    <a:pt x="56520" y="71019"/>
                  </a:lnTo>
                  <a:lnTo>
                    <a:pt x="72642" y="95988"/>
                  </a:lnTo>
                  <a:lnTo>
                    <a:pt x="76265" y="119332"/>
                  </a:lnTo>
                  <a:lnTo>
                    <a:pt x="74338" y="156478"/>
                  </a:lnTo>
                  <a:lnTo>
                    <a:pt x="67365" y="190522"/>
                  </a:lnTo>
                  <a:lnTo>
                    <a:pt x="65371" y="194042"/>
                  </a:lnTo>
                  <a:lnTo>
                    <a:pt x="63336" y="195684"/>
                  </a:lnTo>
                  <a:lnTo>
                    <a:pt x="61274" y="196073"/>
                  </a:lnTo>
                  <a:lnTo>
                    <a:pt x="59900" y="193510"/>
                  </a:lnTo>
                  <a:lnTo>
                    <a:pt x="58372" y="183135"/>
                  </a:lnTo>
                  <a:lnTo>
                    <a:pt x="73306" y="136154"/>
                  </a:lnTo>
                  <a:lnTo>
                    <a:pt x="87143" y="100495"/>
                  </a:lnTo>
                  <a:lnTo>
                    <a:pt x="106464" y="66772"/>
                  </a:lnTo>
                  <a:lnTo>
                    <a:pt x="137378" y="27545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541"/>
            <p:cNvSpPr/>
            <p:nvPr>
              <p:custDataLst>
                <p:tags r:id="rId148"/>
              </p:custDataLst>
            </p:nvPr>
          </p:nvSpPr>
          <p:spPr>
            <a:xfrm>
              <a:off x="2656867" y="3632200"/>
              <a:ext cx="55796" cy="118897"/>
            </a:xfrm>
            <a:custGeom>
              <a:avLst/>
              <a:gdLst/>
              <a:ahLst/>
              <a:cxnLst/>
              <a:rect l="0" t="0" r="0" b="0"/>
              <a:pathLst>
                <a:path w="55796" h="118897">
                  <a:moveTo>
                    <a:pt x="54583" y="0"/>
                  </a:moveTo>
                  <a:lnTo>
                    <a:pt x="54583" y="0"/>
                  </a:lnTo>
                  <a:lnTo>
                    <a:pt x="33535" y="0"/>
                  </a:lnTo>
                  <a:lnTo>
                    <a:pt x="28557" y="2117"/>
                  </a:lnTo>
                  <a:lnTo>
                    <a:pt x="19262" y="10113"/>
                  </a:lnTo>
                  <a:lnTo>
                    <a:pt x="6096" y="33256"/>
                  </a:lnTo>
                  <a:lnTo>
                    <a:pt x="0" y="62457"/>
                  </a:lnTo>
                  <a:lnTo>
                    <a:pt x="1565" y="96822"/>
                  </a:lnTo>
                  <a:lnTo>
                    <a:pt x="6560" y="111941"/>
                  </a:lnTo>
                  <a:lnTo>
                    <a:pt x="9868" y="116961"/>
                  </a:lnTo>
                  <a:lnTo>
                    <a:pt x="14895" y="118896"/>
                  </a:lnTo>
                  <a:lnTo>
                    <a:pt x="28007" y="117283"/>
                  </a:lnTo>
                  <a:lnTo>
                    <a:pt x="39479" y="109982"/>
                  </a:lnTo>
                  <a:lnTo>
                    <a:pt x="48576" y="98975"/>
                  </a:lnTo>
                  <a:lnTo>
                    <a:pt x="54970" y="84676"/>
                  </a:lnTo>
                  <a:lnTo>
                    <a:pt x="55795" y="57388"/>
                  </a:lnTo>
                  <a:lnTo>
                    <a:pt x="45389" y="19384"/>
                  </a:lnTo>
                  <a:lnTo>
                    <a:pt x="38767" y="6762"/>
                  </a:lnTo>
                  <a:lnTo>
                    <a:pt x="37689" y="5919"/>
                  </a:lnTo>
                  <a:lnTo>
                    <a:pt x="35533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542"/>
            <p:cNvSpPr/>
            <p:nvPr>
              <p:custDataLst>
                <p:tags r:id="rId149"/>
              </p:custDataLst>
            </p:nvPr>
          </p:nvSpPr>
          <p:spPr>
            <a:xfrm>
              <a:off x="2629423" y="3541332"/>
              <a:ext cx="12178" cy="21019"/>
            </a:xfrm>
            <a:custGeom>
              <a:avLst/>
              <a:gdLst/>
              <a:ahLst/>
              <a:cxnLst/>
              <a:rect l="0" t="0" r="0" b="0"/>
              <a:pathLst>
                <a:path w="12178" h="21019">
                  <a:moveTo>
                    <a:pt x="12177" y="21018"/>
                  </a:moveTo>
                  <a:lnTo>
                    <a:pt x="12177" y="21018"/>
                  </a:lnTo>
                  <a:lnTo>
                    <a:pt x="2125" y="4059"/>
                  </a:lnTo>
                  <a:lnTo>
                    <a:pt x="654" y="75"/>
                  </a:lnTo>
                  <a:lnTo>
                    <a:pt x="261" y="0"/>
                  </a:lnTo>
                  <a:lnTo>
                    <a:pt x="0" y="656"/>
                  </a:lnTo>
                  <a:lnTo>
                    <a:pt x="5827" y="14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543"/>
            <p:cNvSpPr/>
            <p:nvPr>
              <p:custDataLst>
                <p:tags r:id="rId150"/>
              </p:custDataLst>
            </p:nvPr>
          </p:nvSpPr>
          <p:spPr>
            <a:xfrm>
              <a:off x="2432933" y="3640002"/>
              <a:ext cx="164081" cy="131899"/>
            </a:xfrm>
            <a:custGeom>
              <a:avLst/>
              <a:gdLst/>
              <a:ahLst/>
              <a:cxnLst/>
              <a:rect l="0" t="0" r="0" b="0"/>
              <a:pathLst>
                <a:path w="164081" h="131899">
                  <a:moveTo>
                    <a:pt x="5467" y="17598"/>
                  </a:moveTo>
                  <a:lnTo>
                    <a:pt x="5467" y="17598"/>
                  </a:lnTo>
                  <a:lnTo>
                    <a:pt x="0" y="17598"/>
                  </a:lnTo>
                  <a:lnTo>
                    <a:pt x="10136" y="18303"/>
                  </a:lnTo>
                  <a:lnTo>
                    <a:pt x="20242" y="20969"/>
                  </a:lnTo>
                  <a:lnTo>
                    <a:pt x="37832" y="33178"/>
                  </a:lnTo>
                  <a:lnTo>
                    <a:pt x="53078" y="53572"/>
                  </a:lnTo>
                  <a:lnTo>
                    <a:pt x="63162" y="80860"/>
                  </a:lnTo>
                  <a:lnTo>
                    <a:pt x="64505" y="97220"/>
                  </a:lnTo>
                  <a:lnTo>
                    <a:pt x="61295" y="116449"/>
                  </a:lnTo>
                  <a:lnTo>
                    <a:pt x="57796" y="125031"/>
                  </a:lnTo>
                  <a:lnTo>
                    <a:pt x="53889" y="128846"/>
                  </a:lnTo>
                  <a:lnTo>
                    <a:pt x="49801" y="130541"/>
                  </a:lnTo>
                  <a:lnTo>
                    <a:pt x="47723" y="130994"/>
                  </a:lnTo>
                  <a:lnTo>
                    <a:pt x="46338" y="129178"/>
                  </a:lnTo>
                  <a:lnTo>
                    <a:pt x="44798" y="121517"/>
                  </a:lnTo>
                  <a:lnTo>
                    <a:pt x="47303" y="101932"/>
                  </a:lnTo>
                  <a:lnTo>
                    <a:pt x="68413" y="58580"/>
                  </a:lnTo>
                  <a:lnTo>
                    <a:pt x="77893" y="44985"/>
                  </a:lnTo>
                  <a:lnTo>
                    <a:pt x="95130" y="30103"/>
                  </a:lnTo>
                  <a:lnTo>
                    <a:pt x="112938" y="21617"/>
                  </a:lnTo>
                  <a:lnTo>
                    <a:pt x="133836" y="14628"/>
                  </a:lnTo>
                  <a:lnTo>
                    <a:pt x="161417" y="0"/>
                  </a:lnTo>
                  <a:lnTo>
                    <a:pt x="161645" y="927"/>
                  </a:lnTo>
                  <a:lnTo>
                    <a:pt x="160016" y="5720"/>
                  </a:lnTo>
                  <a:lnTo>
                    <a:pt x="160704" y="12554"/>
                  </a:lnTo>
                  <a:lnTo>
                    <a:pt x="163176" y="28098"/>
                  </a:lnTo>
                  <a:lnTo>
                    <a:pt x="164080" y="71192"/>
                  </a:lnTo>
                  <a:lnTo>
                    <a:pt x="160828" y="114775"/>
                  </a:lnTo>
                  <a:lnTo>
                    <a:pt x="157867" y="131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544"/>
            <p:cNvSpPr/>
            <p:nvPr>
              <p:custDataLst>
                <p:tags r:id="rId151"/>
              </p:custDataLst>
            </p:nvPr>
          </p:nvSpPr>
          <p:spPr>
            <a:xfrm>
              <a:off x="2328273" y="3666414"/>
              <a:ext cx="91078" cy="108428"/>
            </a:xfrm>
            <a:custGeom>
              <a:avLst/>
              <a:gdLst/>
              <a:ahLst/>
              <a:cxnLst/>
              <a:rect l="0" t="0" r="0" b="0"/>
              <a:pathLst>
                <a:path w="91078" h="108428">
                  <a:moveTo>
                    <a:pt x="8527" y="35636"/>
                  </a:moveTo>
                  <a:lnTo>
                    <a:pt x="8527" y="35636"/>
                  </a:lnTo>
                  <a:lnTo>
                    <a:pt x="5156" y="39007"/>
                  </a:lnTo>
                  <a:lnTo>
                    <a:pt x="4869" y="40000"/>
                  </a:lnTo>
                  <a:lnTo>
                    <a:pt x="5382" y="40662"/>
                  </a:lnTo>
                  <a:lnTo>
                    <a:pt x="6431" y="41103"/>
                  </a:lnTo>
                  <a:lnTo>
                    <a:pt x="18019" y="38353"/>
                  </a:lnTo>
                  <a:lnTo>
                    <a:pt x="40192" y="26034"/>
                  </a:lnTo>
                  <a:lnTo>
                    <a:pt x="49882" y="18198"/>
                  </a:lnTo>
                  <a:lnTo>
                    <a:pt x="55129" y="10012"/>
                  </a:lnTo>
                  <a:lnTo>
                    <a:pt x="56528" y="5853"/>
                  </a:lnTo>
                  <a:lnTo>
                    <a:pt x="56755" y="3081"/>
                  </a:lnTo>
                  <a:lnTo>
                    <a:pt x="56202" y="1232"/>
                  </a:lnTo>
                  <a:lnTo>
                    <a:pt x="55127" y="0"/>
                  </a:lnTo>
                  <a:lnTo>
                    <a:pt x="48288" y="512"/>
                  </a:lnTo>
                  <a:lnTo>
                    <a:pt x="37487" y="4503"/>
                  </a:lnTo>
                  <a:lnTo>
                    <a:pt x="23280" y="13332"/>
                  </a:lnTo>
                  <a:lnTo>
                    <a:pt x="13202" y="28075"/>
                  </a:lnTo>
                  <a:lnTo>
                    <a:pt x="984" y="62913"/>
                  </a:lnTo>
                  <a:lnTo>
                    <a:pt x="0" y="78098"/>
                  </a:lnTo>
                  <a:lnTo>
                    <a:pt x="726" y="85111"/>
                  </a:lnTo>
                  <a:lnTo>
                    <a:pt x="7176" y="96666"/>
                  </a:lnTo>
                  <a:lnTo>
                    <a:pt x="11860" y="101722"/>
                  </a:lnTo>
                  <a:lnTo>
                    <a:pt x="32116" y="107341"/>
                  </a:lnTo>
                  <a:lnTo>
                    <a:pt x="56405" y="108427"/>
                  </a:lnTo>
                  <a:lnTo>
                    <a:pt x="91077" y="99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545"/>
            <p:cNvSpPr/>
            <p:nvPr>
              <p:custDataLst>
                <p:tags r:id="rId152"/>
              </p:custDataLst>
            </p:nvPr>
          </p:nvSpPr>
          <p:spPr>
            <a:xfrm>
              <a:off x="2192515" y="3683000"/>
              <a:ext cx="68086" cy="38101"/>
            </a:xfrm>
            <a:custGeom>
              <a:avLst/>
              <a:gdLst/>
              <a:ahLst/>
              <a:cxnLst/>
              <a:rect l="0" t="0" r="0" b="0"/>
              <a:pathLst>
                <a:path w="68086" h="38101">
                  <a:moveTo>
                    <a:pt x="10935" y="38100"/>
                  </a:moveTo>
                  <a:lnTo>
                    <a:pt x="10935" y="38100"/>
                  </a:lnTo>
                  <a:lnTo>
                    <a:pt x="0" y="38100"/>
                  </a:lnTo>
                  <a:lnTo>
                    <a:pt x="117" y="36689"/>
                  </a:lnTo>
                  <a:lnTo>
                    <a:pt x="2129" y="31358"/>
                  </a:lnTo>
                  <a:lnTo>
                    <a:pt x="20712" y="20423"/>
                  </a:lnTo>
                  <a:lnTo>
                    <a:pt x="680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546"/>
            <p:cNvSpPr/>
            <p:nvPr>
              <p:custDataLst>
                <p:tags r:id="rId153"/>
              </p:custDataLst>
            </p:nvPr>
          </p:nvSpPr>
          <p:spPr>
            <a:xfrm>
              <a:off x="2213081" y="3539641"/>
              <a:ext cx="60220" cy="281393"/>
            </a:xfrm>
            <a:custGeom>
              <a:avLst/>
              <a:gdLst/>
              <a:ahLst/>
              <a:cxnLst/>
              <a:rect l="0" t="0" r="0" b="0"/>
              <a:pathLst>
                <a:path w="60220" h="281393">
                  <a:moveTo>
                    <a:pt x="15769" y="3659"/>
                  </a:moveTo>
                  <a:lnTo>
                    <a:pt x="15769" y="3659"/>
                  </a:lnTo>
                  <a:lnTo>
                    <a:pt x="12398" y="288"/>
                  </a:lnTo>
                  <a:lnTo>
                    <a:pt x="11405" y="0"/>
                  </a:lnTo>
                  <a:lnTo>
                    <a:pt x="10743" y="515"/>
                  </a:lnTo>
                  <a:lnTo>
                    <a:pt x="10302" y="1563"/>
                  </a:lnTo>
                  <a:lnTo>
                    <a:pt x="9535" y="38539"/>
                  </a:lnTo>
                  <a:lnTo>
                    <a:pt x="9453" y="84549"/>
                  </a:lnTo>
                  <a:lnTo>
                    <a:pt x="8729" y="120749"/>
                  </a:lnTo>
                  <a:lnTo>
                    <a:pt x="6054" y="160356"/>
                  </a:lnTo>
                  <a:lnTo>
                    <a:pt x="2515" y="199597"/>
                  </a:lnTo>
                  <a:lnTo>
                    <a:pt x="0" y="234676"/>
                  </a:lnTo>
                  <a:lnTo>
                    <a:pt x="4135" y="274547"/>
                  </a:lnTo>
                  <a:lnTo>
                    <a:pt x="5896" y="279501"/>
                  </a:lnTo>
                  <a:lnTo>
                    <a:pt x="9893" y="281392"/>
                  </a:lnTo>
                  <a:lnTo>
                    <a:pt x="21859" y="279731"/>
                  </a:lnTo>
                  <a:lnTo>
                    <a:pt x="60219" y="251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547"/>
            <p:cNvSpPr/>
            <p:nvPr>
              <p:custDataLst>
                <p:tags r:id="rId154"/>
              </p:custDataLst>
            </p:nvPr>
          </p:nvSpPr>
          <p:spPr>
            <a:xfrm>
              <a:off x="2086105" y="3673279"/>
              <a:ext cx="60196" cy="188441"/>
            </a:xfrm>
            <a:custGeom>
              <a:avLst/>
              <a:gdLst/>
              <a:ahLst/>
              <a:cxnLst/>
              <a:rect l="0" t="0" r="0" b="0"/>
              <a:pathLst>
                <a:path w="60196" h="188441">
                  <a:moveTo>
                    <a:pt x="60195" y="3371"/>
                  </a:moveTo>
                  <a:lnTo>
                    <a:pt x="60195" y="3371"/>
                  </a:lnTo>
                  <a:lnTo>
                    <a:pt x="50082" y="0"/>
                  </a:lnTo>
                  <a:lnTo>
                    <a:pt x="26938" y="1275"/>
                  </a:lnTo>
                  <a:lnTo>
                    <a:pt x="13429" y="6202"/>
                  </a:lnTo>
                  <a:lnTo>
                    <a:pt x="7851" y="9492"/>
                  </a:lnTo>
                  <a:lnTo>
                    <a:pt x="4132" y="13801"/>
                  </a:lnTo>
                  <a:lnTo>
                    <a:pt x="0" y="24234"/>
                  </a:lnTo>
                  <a:lnTo>
                    <a:pt x="4416" y="62234"/>
                  </a:lnTo>
                  <a:lnTo>
                    <a:pt x="24775" y="106968"/>
                  </a:lnTo>
                  <a:lnTo>
                    <a:pt x="43037" y="148131"/>
                  </a:lnTo>
                  <a:lnTo>
                    <a:pt x="47160" y="166721"/>
                  </a:lnTo>
                  <a:lnTo>
                    <a:pt x="47272" y="173655"/>
                  </a:lnTo>
                  <a:lnTo>
                    <a:pt x="45229" y="178982"/>
                  </a:lnTo>
                  <a:lnTo>
                    <a:pt x="37316" y="186783"/>
                  </a:lnTo>
                  <a:lnTo>
                    <a:pt x="32948" y="188440"/>
                  </a:lnTo>
                  <a:lnTo>
                    <a:pt x="24331" y="188400"/>
                  </a:lnTo>
                  <a:lnTo>
                    <a:pt x="20764" y="185990"/>
                  </a:lnTo>
                  <a:lnTo>
                    <a:pt x="9395" y="168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548"/>
            <p:cNvSpPr/>
            <p:nvPr>
              <p:custDataLst>
                <p:tags r:id="rId155"/>
              </p:custDataLst>
            </p:nvPr>
          </p:nvSpPr>
          <p:spPr>
            <a:xfrm>
              <a:off x="1976650" y="3708400"/>
              <a:ext cx="68189" cy="145565"/>
            </a:xfrm>
            <a:custGeom>
              <a:avLst/>
              <a:gdLst/>
              <a:ahLst/>
              <a:cxnLst/>
              <a:rect l="0" t="0" r="0" b="0"/>
              <a:pathLst>
                <a:path w="68189" h="145565">
                  <a:moveTo>
                    <a:pt x="55350" y="31750"/>
                  </a:moveTo>
                  <a:lnTo>
                    <a:pt x="55350" y="31750"/>
                  </a:lnTo>
                  <a:lnTo>
                    <a:pt x="46511" y="14073"/>
                  </a:lnTo>
                  <a:lnTo>
                    <a:pt x="40603" y="7901"/>
                  </a:lnTo>
                  <a:lnTo>
                    <a:pt x="37052" y="5268"/>
                  </a:lnTo>
                  <a:lnTo>
                    <a:pt x="33979" y="4217"/>
                  </a:lnTo>
                  <a:lnTo>
                    <a:pt x="31225" y="4223"/>
                  </a:lnTo>
                  <a:lnTo>
                    <a:pt x="28683" y="4932"/>
                  </a:lnTo>
                  <a:lnTo>
                    <a:pt x="14993" y="19414"/>
                  </a:lnTo>
                  <a:lnTo>
                    <a:pt x="4273" y="51691"/>
                  </a:lnTo>
                  <a:lnTo>
                    <a:pt x="0" y="89164"/>
                  </a:lnTo>
                  <a:lnTo>
                    <a:pt x="5475" y="120336"/>
                  </a:lnTo>
                  <a:lnTo>
                    <a:pt x="16035" y="140705"/>
                  </a:lnTo>
                  <a:lnTo>
                    <a:pt x="20673" y="143897"/>
                  </a:lnTo>
                  <a:lnTo>
                    <a:pt x="31471" y="145564"/>
                  </a:lnTo>
                  <a:lnTo>
                    <a:pt x="43326" y="140190"/>
                  </a:lnTo>
                  <a:lnTo>
                    <a:pt x="49451" y="135793"/>
                  </a:lnTo>
                  <a:lnTo>
                    <a:pt x="64813" y="112750"/>
                  </a:lnTo>
                  <a:lnTo>
                    <a:pt x="68188" y="70096"/>
                  </a:lnTo>
                  <a:lnTo>
                    <a:pt x="62467" y="44795"/>
                  </a:lnTo>
                  <a:lnTo>
                    <a:pt x="36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549"/>
            <p:cNvSpPr/>
            <p:nvPr>
              <p:custDataLst>
                <p:tags r:id="rId156"/>
              </p:custDataLst>
            </p:nvPr>
          </p:nvSpPr>
          <p:spPr>
            <a:xfrm>
              <a:off x="1803478" y="3700909"/>
              <a:ext cx="116324" cy="318871"/>
            </a:xfrm>
            <a:custGeom>
              <a:avLst/>
              <a:gdLst/>
              <a:ahLst/>
              <a:cxnLst/>
              <a:rect l="0" t="0" r="0" b="0"/>
              <a:pathLst>
                <a:path w="116324" h="318871">
                  <a:moveTo>
                    <a:pt x="6272" y="121791"/>
                  </a:moveTo>
                  <a:lnTo>
                    <a:pt x="6272" y="121791"/>
                  </a:lnTo>
                  <a:lnTo>
                    <a:pt x="0" y="115519"/>
                  </a:lnTo>
                  <a:lnTo>
                    <a:pt x="1348" y="137145"/>
                  </a:lnTo>
                  <a:lnTo>
                    <a:pt x="11858" y="182601"/>
                  </a:lnTo>
                  <a:lnTo>
                    <a:pt x="18746" y="224475"/>
                  </a:lnTo>
                  <a:lnTo>
                    <a:pt x="25255" y="266280"/>
                  </a:lnTo>
                  <a:lnTo>
                    <a:pt x="30827" y="310152"/>
                  </a:lnTo>
                  <a:lnTo>
                    <a:pt x="31296" y="317925"/>
                  </a:lnTo>
                  <a:lnTo>
                    <a:pt x="30716" y="318870"/>
                  </a:lnTo>
                  <a:lnTo>
                    <a:pt x="29623" y="318088"/>
                  </a:lnTo>
                  <a:lnTo>
                    <a:pt x="28190" y="316155"/>
                  </a:lnTo>
                  <a:lnTo>
                    <a:pt x="18792" y="272618"/>
                  </a:lnTo>
                  <a:lnTo>
                    <a:pt x="14659" y="241742"/>
                  </a:lnTo>
                  <a:lnTo>
                    <a:pt x="10470" y="204501"/>
                  </a:lnTo>
                  <a:lnTo>
                    <a:pt x="10019" y="166312"/>
                  </a:lnTo>
                  <a:lnTo>
                    <a:pt x="12170" y="128172"/>
                  </a:lnTo>
                  <a:lnTo>
                    <a:pt x="15479" y="90055"/>
                  </a:lnTo>
                  <a:lnTo>
                    <a:pt x="28050" y="43008"/>
                  </a:lnTo>
                  <a:lnTo>
                    <a:pt x="41809" y="12370"/>
                  </a:lnTo>
                  <a:lnTo>
                    <a:pt x="46897" y="6510"/>
                  </a:lnTo>
                  <a:lnTo>
                    <a:pt x="58194" y="0"/>
                  </a:lnTo>
                  <a:lnTo>
                    <a:pt x="74034" y="869"/>
                  </a:lnTo>
                  <a:lnTo>
                    <a:pt x="83196" y="3077"/>
                  </a:lnTo>
                  <a:lnTo>
                    <a:pt x="99022" y="14936"/>
                  </a:lnTo>
                  <a:lnTo>
                    <a:pt x="106205" y="23038"/>
                  </a:lnTo>
                  <a:lnTo>
                    <a:pt x="114187" y="43329"/>
                  </a:lnTo>
                  <a:lnTo>
                    <a:pt x="116323" y="66458"/>
                  </a:lnTo>
                  <a:lnTo>
                    <a:pt x="112569" y="90848"/>
                  </a:lnTo>
                  <a:lnTo>
                    <a:pt x="102433" y="112037"/>
                  </a:lnTo>
                  <a:lnTo>
                    <a:pt x="72931" y="145264"/>
                  </a:lnTo>
                  <a:lnTo>
                    <a:pt x="48287" y="158928"/>
                  </a:lnTo>
                  <a:lnTo>
                    <a:pt x="35293" y="161110"/>
                  </a:lnTo>
                  <a:lnTo>
                    <a:pt x="25520" y="159727"/>
                  </a:lnTo>
                  <a:lnTo>
                    <a:pt x="12622" y="153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112"/>
          <p:cNvGrpSpPr/>
          <p:nvPr/>
        </p:nvGrpSpPr>
        <p:grpSpPr>
          <a:xfrm>
            <a:off x="3566567" y="3308427"/>
            <a:ext cx="2921777" cy="741521"/>
            <a:chOff x="3566567" y="3308427"/>
            <a:chExt cx="2921777" cy="741521"/>
          </a:xfrm>
        </p:grpSpPr>
        <p:sp>
          <p:nvSpPr>
            <p:cNvPr id="113" name="SMARTInkShape-550"/>
            <p:cNvSpPr/>
            <p:nvPr>
              <p:custDataLst>
                <p:tags r:id="rId129"/>
              </p:custDataLst>
            </p:nvPr>
          </p:nvSpPr>
          <p:spPr>
            <a:xfrm>
              <a:off x="4038839" y="3551585"/>
              <a:ext cx="279162" cy="262249"/>
            </a:xfrm>
            <a:custGeom>
              <a:avLst/>
              <a:gdLst/>
              <a:ahLst/>
              <a:cxnLst/>
              <a:rect l="0" t="0" r="0" b="0"/>
              <a:pathLst>
                <a:path w="279162" h="262249">
                  <a:moveTo>
                    <a:pt x="101361" y="55215"/>
                  </a:moveTo>
                  <a:lnTo>
                    <a:pt x="101361" y="55215"/>
                  </a:lnTo>
                  <a:lnTo>
                    <a:pt x="97990" y="51844"/>
                  </a:lnTo>
                  <a:lnTo>
                    <a:pt x="97703" y="50145"/>
                  </a:lnTo>
                  <a:lnTo>
                    <a:pt x="98217" y="48308"/>
                  </a:lnTo>
                  <a:lnTo>
                    <a:pt x="99963" y="44384"/>
                  </a:lnTo>
                  <a:lnTo>
                    <a:pt x="100740" y="40288"/>
                  </a:lnTo>
                  <a:lnTo>
                    <a:pt x="100241" y="38208"/>
                  </a:lnTo>
                  <a:lnTo>
                    <a:pt x="96168" y="31910"/>
                  </a:lnTo>
                  <a:lnTo>
                    <a:pt x="92468" y="27688"/>
                  </a:lnTo>
                  <a:lnTo>
                    <a:pt x="86590" y="25342"/>
                  </a:lnTo>
                  <a:lnTo>
                    <a:pt x="83047" y="24716"/>
                  </a:lnTo>
                  <a:lnTo>
                    <a:pt x="67948" y="27207"/>
                  </a:lnTo>
                  <a:lnTo>
                    <a:pt x="56172" y="36181"/>
                  </a:lnTo>
                  <a:lnTo>
                    <a:pt x="31365" y="64939"/>
                  </a:lnTo>
                  <a:lnTo>
                    <a:pt x="11152" y="108642"/>
                  </a:lnTo>
                  <a:lnTo>
                    <a:pt x="0" y="149048"/>
                  </a:lnTo>
                  <a:lnTo>
                    <a:pt x="224" y="187439"/>
                  </a:lnTo>
                  <a:lnTo>
                    <a:pt x="6170" y="220765"/>
                  </a:lnTo>
                  <a:lnTo>
                    <a:pt x="15309" y="239800"/>
                  </a:lnTo>
                  <a:lnTo>
                    <a:pt x="26427" y="252024"/>
                  </a:lnTo>
                  <a:lnTo>
                    <a:pt x="38424" y="259102"/>
                  </a:lnTo>
                  <a:lnTo>
                    <a:pt x="50811" y="262248"/>
                  </a:lnTo>
                  <a:lnTo>
                    <a:pt x="63372" y="259884"/>
                  </a:lnTo>
                  <a:lnTo>
                    <a:pt x="76011" y="253423"/>
                  </a:lnTo>
                  <a:lnTo>
                    <a:pt x="95026" y="236474"/>
                  </a:lnTo>
                  <a:lnTo>
                    <a:pt x="118532" y="197976"/>
                  </a:lnTo>
                  <a:lnTo>
                    <a:pt x="130673" y="162191"/>
                  </a:lnTo>
                  <a:lnTo>
                    <a:pt x="136857" y="124776"/>
                  </a:lnTo>
                  <a:lnTo>
                    <a:pt x="136808" y="86879"/>
                  </a:lnTo>
                  <a:lnTo>
                    <a:pt x="132637" y="62938"/>
                  </a:lnTo>
                  <a:lnTo>
                    <a:pt x="118389" y="34298"/>
                  </a:lnTo>
                  <a:lnTo>
                    <a:pt x="106813" y="19108"/>
                  </a:lnTo>
                  <a:lnTo>
                    <a:pt x="81653" y="2026"/>
                  </a:lnTo>
                  <a:lnTo>
                    <a:pt x="72700" y="0"/>
                  </a:lnTo>
                  <a:lnTo>
                    <a:pt x="55226" y="1512"/>
                  </a:lnTo>
                  <a:lnTo>
                    <a:pt x="29522" y="10296"/>
                  </a:lnTo>
                  <a:lnTo>
                    <a:pt x="23129" y="16097"/>
                  </a:lnTo>
                  <a:lnTo>
                    <a:pt x="14145" y="31949"/>
                  </a:lnTo>
                  <a:lnTo>
                    <a:pt x="8491" y="60708"/>
                  </a:lnTo>
                  <a:lnTo>
                    <a:pt x="11225" y="70166"/>
                  </a:lnTo>
                  <a:lnTo>
                    <a:pt x="23671" y="88200"/>
                  </a:lnTo>
                  <a:lnTo>
                    <a:pt x="44725" y="101861"/>
                  </a:lnTo>
                  <a:lnTo>
                    <a:pt x="71956" y="110518"/>
                  </a:lnTo>
                  <a:lnTo>
                    <a:pt x="105225" y="112015"/>
                  </a:lnTo>
                  <a:lnTo>
                    <a:pt x="141178" y="110328"/>
                  </a:lnTo>
                  <a:lnTo>
                    <a:pt x="176913" y="106521"/>
                  </a:lnTo>
                  <a:lnTo>
                    <a:pt x="224093" y="95738"/>
                  </a:lnTo>
                  <a:lnTo>
                    <a:pt x="279161" y="74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551"/>
            <p:cNvSpPr/>
            <p:nvPr>
              <p:custDataLst>
                <p:tags r:id="rId130"/>
              </p:custDataLst>
            </p:nvPr>
          </p:nvSpPr>
          <p:spPr>
            <a:xfrm>
              <a:off x="4438834" y="3308427"/>
              <a:ext cx="37917" cy="741521"/>
            </a:xfrm>
            <a:custGeom>
              <a:avLst/>
              <a:gdLst/>
              <a:ahLst/>
              <a:cxnLst/>
              <a:rect l="0" t="0" r="0" b="0"/>
              <a:pathLst>
                <a:path w="37917" h="741521">
                  <a:moveTo>
                    <a:pt x="31566" y="6273"/>
                  </a:moveTo>
                  <a:lnTo>
                    <a:pt x="31566" y="6273"/>
                  </a:lnTo>
                  <a:lnTo>
                    <a:pt x="31566" y="0"/>
                  </a:lnTo>
                  <a:lnTo>
                    <a:pt x="26099" y="5397"/>
                  </a:lnTo>
                  <a:lnTo>
                    <a:pt x="25477" y="9384"/>
                  </a:lnTo>
                  <a:lnTo>
                    <a:pt x="18318" y="47966"/>
                  </a:lnTo>
                  <a:lnTo>
                    <a:pt x="10472" y="88476"/>
                  </a:lnTo>
                  <a:lnTo>
                    <a:pt x="4552" y="130296"/>
                  </a:lnTo>
                  <a:lnTo>
                    <a:pt x="2973" y="155277"/>
                  </a:lnTo>
                  <a:lnTo>
                    <a:pt x="1921" y="181810"/>
                  </a:lnTo>
                  <a:lnTo>
                    <a:pt x="1219" y="210786"/>
                  </a:lnTo>
                  <a:lnTo>
                    <a:pt x="751" y="241393"/>
                  </a:lnTo>
                  <a:lnTo>
                    <a:pt x="439" y="273086"/>
                  </a:lnTo>
                  <a:lnTo>
                    <a:pt x="231" y="306209"/>
                  </a:lnTo>
                  <a:lnTo>
                    <a:pt x="93" y="340286"/>
                  </a:lnTo>
                  <a:lnTo>
                    <a:pt x="0" y="374998"/>
                  </a:lnTo>
                  <a:lnTo>
                    <a:pt x="1350" y="410134"/>
                  </a:lnTo>
                  <a:lnTo>
                    <a:pt x="3661" y="445553"/>
                  </a:lnTo>
                  <a:lnTo>
                    <a:pt x="6613" y="481159"/>
                  </a:lnTo>
                  <a:lnTo>
                    <a:pt x="9991" y="514775"/>
                  </a:lnTo>
                  <a:lnTo>
                    <a:pt x="13655" y="547063"/>
                  </a:lnTo>
                  <a:lnTo>
                    <a:pt x="17508" y="578466"/>
                  </a:lnTo>
                  <a:lnTo>
                    <a:pt x="20783" y="606457"/>
                  </a:lnTo>
                  <a:lnTo>
                    <a:pt x="23672" y="632173"/>
                  </a:lnTo>
                  <a:lnTo>
                    <a:pt x="28763" y="676034"/>
                  </a:lnTo>
                  <a:lnTo>
                    <a:pt x="34891" y="718443"/>
                  </a:lnTo>
                  <a:lnTo>
                    <a:pt x="37517" y="741520"/>
                  </a:lnTo>
                  <a:lnTo>
                    <a:pt x="37916" y="730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552"/>
            <p:cNvSpPr/>
            <p:nvPr>
              <p:custDataLst>
                <p:tags r:id="rId131"/>
              </p:custDataLst>
            </p:nvPr>
          </p:nvSpPr>
          <p:spPr>
            <a:xfrm>
              <a:off x="4638204" y="3517900"/>
              <a:ext cx="143347" cy="348264"/>
            </a:xfrm>
            <a:custGeom>
              <a:avLst/>
              <a:gdLst/>
              <a:ahLst/>
              <a:cxnLst/>
              <a:rect l="0" t="0" r="0" b="0"/>
              <a:pathLst>
                <a:path w="143347" h="348264">
                  <a:moveTo>
                    <a:pt x="86196" y="0"/>
                  </a:moveTo>
                  <a:lnTo>
                    <a:pt x="86196" y="0"/>
                  </a:lnTo>
                  <a:lnTo>
                    <a:pt x="68519" y="0"/>
                  </a:lnTo>
                  <a:lnTo>
                    <a:pt x="38385" y="10139"/>
                  </a:lnTo>
                  <a:lnTo>
                    <a:pt x="17937" y="22368"/>
                  </a:lnTo>
                  <a:lnTo>
                    <a:pt x="7410" y="33224"/>
                  </a:lnTo>
                  <a:lnTo>
                    <a:pt x="1791" y="45105"/>
                  </a:lnTo>
                  <a:lnTo>
                    <a:pt x="0" y="57441"/>
                  </a:lnTo>
                  <a:lnTo>
                    <a:pt x="1555" y="69979"/>
                  </a:lnTo>
                  <a:lnTo>
                    <a:pt x="6480" y="80726"/>
                  </a:lnTo>
                  <a:lnTo>
                    <a:pt x="38084" y="121605"/>
                  </a:lnTo>
                  <a:lnTo>
                    <a:pt x="71603" y="163109"/>
                  </a:lnTo>
                  <a:lnTo>
                    <a:pt x="79239" y="179972"/>
                  </a:lnTo>
                  <a:lnTo>
                    <a:pt x="81223" y="194993"/>
                  </a:lnTo>
                  <a:lnTo>
                    <a:pt x="80764" y="201962"/>
                  </a:lnTo>
                  <a:lnTo>
                    <a:pt x="79046" y="207313"/>
                  </a:lnTo>
                  <a:lnTo>
                    <a:pt x="73376" y="215141"/>
                  </a:lnTo>
                  <a:lnTo>
                    <a:pt x="64271" y="219091"/>
                  </a:lnTo>
                  <a:lnTo>
                    <a:pt x="53168" y="220140"/>
                  </a:lnTo>
                  <a:lnTo>
                    <a:pt x="41178" y="218255"/>
                  </a:lnTo>
                  <a:lnTo>
                    <a:pt x="32556" y="213183"/>
                  </a:lnTo>
                  <a:lnTo>
                    <a:pt x="29269" y="209856"/>
                  </a:lnTo>
                  <a:lnTo>
                    <a:pt x="25617" y="202395"/>
                  </a:lnTo>
                  <a:lnTo>
                    <a:pt x="24644" y="198430"/>
                  </a:lnTo>
                  <a:lnTo>
                    <a:pt x="24700" y="195081"/>
                  </a:lnTo>
                  <a:lnTo>
                    <a:pt x="26644" y="189479"/>
                  </a:lnTo>
                  <a:lnTo>
                    <a:pt x="28150" y="187702"/>
                  </a:lnTo>
                  <a:lnTo>
                    <a:pt x="31705" y="185729"/>
                  </a:lnTo>
                  <a:lnTo>
                    <a:pt x="44416" y="187989"/>
                  </a:lnTo>
                  <a:lnTo>
                    <a:pt x="61587" y="199869"/>
                  </a:lnTo>
                  <a:lnTo>
                    <a:pt x="68203" y="212773"/>
                  </a:lnTo>
                  <a:lnTo>
                    <a:pt x="73031" y="255607"/>
                  </a:lnTo>
                  <a:lnTo>
                    <a:pt x="71878" y="270942"/>
                  </a:lnTo>
                  <a:lnTo>
                    <a:pt x="52521" y="314623"/>
                  </a:lnTo>
                  <a:lnTo>
                    <a:pt x="45958" y="330131"/>
                  </a:lnTo>
                  <a:lnTo>
                    <a:pt x="45965" y="333682"/>
                  </a:lnTo>
                  <a:lnTo>
                    <a:pt x="46675" y="336754"/>
                  </a:lnTo>
                  <a:lnTo>
                    <a:pt x="51227" y="342050"/>
                  </a:lnTo>
                  <a:lnTo>
                    <a:pt x="54417" y="344450"/>
                  </a:lnTo>
                  <a:lnTo>
                    <a:pt x="63605" y="347116"/>
                  </a:lnTo>
                  <a:lnTo>
                    <a:pt x="106713" y="348263"/>
                  </a:lnTo>
                  <a:lnTo>
                    <a:pt x="143346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553"/>
            <p:cNvSpPr/>
            <p:nvPr>
              <p:custDataLst>
                <p:tags r:id="rId132"/>
              </p:custDataLst>
            </p:nvPr>
          </p:nvSpPr>
          <p:spPr>
            <a:xfrm>
              <a:off x="4858633" y="3568700"/>
              <a:ext cx="183268" cy="234951"/>
            </a:xfrm>
            <a:custGeom>
              <a:avLst/>
              <a:gdLst/>
              <a:ahLst/>
              <a:cxnLst/>
              <a:rect l="0" t="0" r="0" b="0"/>
              <a:pathLst>
                <a:path w="183268" h="2349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713" y="37350"/>
                  </a:lnTo>
                  <a:lnTo>
                    <a:pt x="54627" y="73390"/>
                  </a:lnTo>
                  <a:lnTo>
                    <a:pt x="89412" y="113467"/>
                  </a:lnTo>
                  <a:lnTo>
                    <a:pt x="124649" y="152153"/>
                  </a:lnTo>
                  <a:lnTo>
                    <a:pt x="164789" y="196409"/>
                  </a:lnTo>
                  <a:lnTo>
                    <a:pt x="183267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554"/>
            <p:cNvSpPr/>
            <p:nvPr>
              <p:custDataLst>
                <p:tags r:id="rId133"/>
              </p:custDataLst>
            </p:nvPr>
          </p:nvSpPr>
          <p:spPr>
            <a:xfrm>
              <a:off x="4915827" y="3539598"/>
              <a:ext cx="107024" cy="243673"/>
            </a:xfrm>
            <a:custGeom>
              <a:avLst/>
              <a:gdLst/>
              <a:ahLst/>
              <a:cxnLst/>
              <a:rect l="0" t="0" r="0" b="0"/>
              <a:pathLst>
                <a:path w="107024" h="243673">
                  <a:moveTo>
                    <a:pt x="107023" y="16402"/>
                  </a:moveTo>
                  <a:lnTo>
                    <a:pt x="107023" y="16402"/>
                  </a:lnTo>
                  <a:lnTo>
                    <a:pt x="101954" y="3310"/>
                  </a:lnTo>
                  <a:lnTo>
                    <a:pt x="98184" y="0"/>
                  </a:lnTo>
                  <a:lnTo>
                    <a:pt x="96191" y="1234"/>
                  </a:lnTo>
                  <a:lnTo>
                    <a:pt x="92096" y="8249"/>
                  </a:lnTo>
                  <a:lnTo>
                    <a:pt x="77943" y="46620"/>
                  </a:lnTo>
                  <a:lnTo>
                    <a:pt x="61482" y="91050"/>
                  </a:lnTo>
                  <a:lnTo>
                    <a:pt x="49389" y="123427"/>
                  </a:lnTo>
                  <a:lnTo>
                    <a:pt x="27308" y="170017"/>
                  </a:lnTo>
                  <a:lnTo>
                    <a:pt x="6114" y="214093"/>
                  </a:lnTo>
                  <a:lnTo>
                    <a:pt x="0" y="240514"/>
                  </a:lnTo>
                  <a:lnTo>
                    <a:pt x="1102" y="242010"/>
                  </a:lnTo>
                  <a:lnTo>
                    <a:pt x="6089" y="243672"/>
                  </a:lnTo>
                  <a:lnTo>
                    <a:pt x="30823" y="238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555"/>
            <p:cNvSpPr/>
            <p:nvPr>
              <p:custDataLst>
                <p:tags r:id="rId134"/>
              </p:custDataLst>
            </p:nvPr>
          </p:nvSpPr>
          <p:spPr>
            <a:xfrm>
              <a:off x="5105400" y="3721100"/>
              <a:ext cx="5468" cy="95251"/>
            </a:xfrm>
            <a:custGeom>
              <a:avLst/>
              <a:gdLst/>
              <a:ahLst/>
              <a:cxnLst/>
              <a:rect l="0" t="0" r="0" b="0"/>
              <a:pathLst>
                <a:path w="5468" h="95251">
                  <a:moveTo>
                    <a:pt x="0" y="0"/>
                  </a:moveTo>
                  <a:lnTo>
                    <a:pt x="0" y="0"/>
                  </a:lnTo>
                  <a:lnTo>
                    <a:pt x="5467" y="40820"/>
                  </a:lnTo>
                  <a:lnTo>
                    <a:pt x="4352" y="7886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556"/>
            <p:cNvSpPr/>
            <p:nvPr>
              <p:custDataLst>
                <p:tags r:id="rId135"/>
              </p:custDataLst>
            </p:nvPr>
          </p:nvSpPr>
          <p:spPr>
            <a:xfrm>
              <a:off x="5207000" y="37782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5792" y="5026"/>
                  </a:lnTo>
                  <a:lnTo>
                    <a:pt x="3861" y="5467"/>
                  </a:lnTo>
                  <a:lnTo>
                    <a:pt x="2574" y="6467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557"/>
            <p:cNvSpPr/>
            <p:nvPr>
              <p:custDataLst>
                <p:tags r:id="rId136"/>
              </p:custDataLst>
            </p:nvPr>
          </p:nvSpPr>
          <p:spPr>
            <a:xfrm>
              <a:off x="5327650" y="3771900"/>
              <a:ext cx="50801" cy="1"/>
            </a:xfrm>
            <a:custGeom>
              <a:avLst/>
              <a:gdLst/>
              <a:ahLst/>
              <a:cxnLst/>
              <a:rect l="0" t="0" r="0" b="0"/>
              <a:pathLst>
                <a:path w="50801" h="1">
                  <a:moveTo>
                    <a:pt x="0" y="0"/>
                  </a:moveTo>
                  <a:lnTo>
                    <a:pt x="0" y="0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558"/>
            <p:cNvSpPr/>
            <p:nvPr>
              <p:custDataLst>
                <p:tags r:id="rId137"/>
              </p:custDataLst>
            </p:nvPr>
          </p:nvSpPr>
          <p:spPr>
            <a:xfrm>
              <a:off x="5511800" y="375285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0" y="0"/>
                  </a:moveTo>
                  <a:lnTo>
                    <a:pt x="0" y="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559"/>
            <p:cNvSpPr/>
            <p:nvPr>
              <p:custDataLst>
                <p:tags r:id="rId138"/>
              </p:custDataLst>
            </p:nvPr>
          </p:nvSpPr>
          <p:spPr>
            <a:xfrm>
              <a:off x="5632450" y="3759200"/>
              <a:ext cx="57151" cy="50801"/>
            </a:xfrm>
            <a:custGeom>
              <a:avLst/>
              <a:gdLst/>
              <a:ahLst/>
              <a:cxnLst/>
              <a:rect l="0" t="0" r="0" b="0"/>
              <a:pathLst>
                <a:path w="57151" h="50801">
                  <a:moveTo>
                    <a:pt x="57150" y="0"/>
                  </a:moveTo>
                  <a:lnTo>
                    <a:pt x="57150" y="0"/>
                  </a:lnTo>
                  <a:lnTo>
                    <a:pt x="50669" y="10844"/>
                  </a:lnTo>
                  <a:lnTo>
                    <a:pt x="34768" y="26732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560"/>
            <p:cNvSpPr/>
            <p:nvPr>
              <p:custDataLst>
                <p:tags r:id="rId139"/>
              </p:custDataLst>
            </p:nvPr>
          </p:nvSpPr>
          <p:spPr>
            <a:xfrm>
              <a:off x="5835650" y="3539641"/>
              <a:ext cx="160511" cy="206860"/>
            </a:xfrm>
            <a:custGeom>
              <a:avLst/>
              <a:gdLst/>
              <a:ahLst/>
              <a:cxnLst/>
              <a:rect l="0" t="0" r="0" b="0"/>
              <a:pathLst>
                <a:path w="160511" h="206860">
                  <a:moveTo>
                    <a:pt x="0" y="3659"/>
                  </a:moveTo>
                  <a:lnTo>
                    <a:pt x="0" y="3659"/>
                  </a:lnTo>
                  <a:lnTo>
                    <a:pt x="3371" y="288"/>
                  </a:lnTo>
                  <a:lnTo>
                    <a:pt x="5069" y="0"/>
                  </a:lnTo>
                  <a:lnTo>
                    <a:pt x="6907" y="515"/>
                  </a:lnTo>
                  <a:lnTo>
                    <a:pt x="14747" y="6490"/>
                  </a:lnTo>
                  <a:lnTo>
                    <a:pt x="50050" y="46182"/>
                  </a:lnTo>
                  <a:lnTo>
                    <a:pt x="83503" y="85325"/>
                  </a:lnTo>
                  <a:lnTo>
                    <a:pt x="114661" y="124047"/>
                  </a:lnTo>
                  <a:lnTo>
                    <a:pt x="142985" y="167532"/>
                  </a:lnTo>
                  <a:lnTo>
                    <a:pt x="159006" y="190545"/>
                  </a:lnTo>
                  <a:lnTo>
                    <a:pt x="160332" y="194572"/>
                  </a:lnTo>
                  <a:lnTo>
                    <a:pt x="160510" y="197962"/>
                  </a:lnTo>
                  <a:lnTo>
                    <a:pt x="158750" y="206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561"/>
            <p:cNvSpPr/>
            <p:nvPr>
              <p:custDataLst>
                <p:tags r:id="rId140"/>
              </p:custDataLst>
            </p:nvPr>
          </p:nvSpPr>
          <p:spPr>
            <a:xfrm>
              <a:off x="5880100" y="3544444"/>
              <a:ext cx="114301" cy="221107"/>
            </a:xfrm>
            <a:custGeom>
              <a:avLst/>
              <a:gdLst/>
              <a:ahLst/>
              <a:cxnLst/>
              <a:rect l="0" t="0" r="0" b="0"/>
              <a:pathLst>
                <a:path w="114301" h="221107">
                  <a:moveTo>
                    <a:pt x="114300" y="11556"/>
                  </a:moveTo>
                  <a:lnTo>
                    <a:pt x="114300" y="11556"/>
                  </a:lnTo>
                  <a:lnTo>
                    <a:pt x="103468" y="1430"/>
                  </a:lnTo>
                  <a:lnTo>
                    <a:pt x="99372" y="0"/>
                  </a:lnTo>
                  <a:lnTo>
                    <a:pt x="97294" y="325"/>
                  </a:lnTo>
                  <a:lnTo>
                    <a:pt x="93100" y="2566"/>
                  </a:lnTo>
                  <a:lnTo>
                    <a:pt x="83403" y="17907"/>
                  </a:lnTo>
                  <a:lnTo>
                    <a:pt x="66072" y="59926"/>
                  </a:lnTo>
                  <a:lnTo>
                    <a:pt x="45526" y="104283"/>
                  </a:lnTo>
                  <a:lnTo>
                    <a:pt x="25718" y="147608"/>
                  </a:lnTo>
                  <a:lnTo>
                    <a:pt x="5707" y="192686"/>
                  </a:lnTo>
                  <a:lnTo>
                    <a:pt x="0" y="221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562"/>
            <p:cNvSpPr/>
            <p:nvPr>
              <p:custDataLst>
                <p:tags r:id="rId141"/>
              </p:custDataLst>
            </p:nvPr>
          </p:nvSpPr>
          <p:spPr>
            <a:xfrm>
              <a:off x="6057900" y="3694456"/>
              <a:ext cx="95251" cy="77445"/>
            </a:xfrm>
            <a:custGeom>
              <a:avLst/>
              <a:gdLst/>
              <a:ahLst/>
              <a:cxnLst/>
              <a:rect l="0" t="0" r="0" b="0"/>
              <a:pathLst>
                <a:path w="95251" h="77445">
                  <a:moveTo>
                    <a:pt x="0" y="13944"/>
                  </a:moveTo>
                  <a:lnTo>
                    <a:pt x="0" y="13944"/>
                  </a:lnTo>
                  <a:lnTo>
                    <a:pt x="0" y="8477"/>
                  </a:lnTo>
                  <a:lnTo>
                    <a:pt x="3371" y="11226"/>
                  </a:lnTo>
                  <a:lnTo>
                    <a:pt x="8839" y="19880"/>
                  </a:lnTo>
                  <a:lnTo>
                    <a:pt x="9102" y="29283"/>
                  </a:lnTo>
                  <a:lnTo>
                    <a:pt x="6007" y="48602"/>
                  </a:lnTo>
                  <a:lnTo>
                    <a:pt x="930" y="56965"/>
                  </a:lnTo>
                  <a:lnTo>
                    <a:pt x="14950" y="23036"/>
                  </a:lnTo>
                  <a:lnTo>
                    <a:pt x="27949" y="9896"/>
                  </a:lnTo>
                  <a:lnTo>
                    <a:pt x="41835" y="436"/>
                  </a:lnTo>
                  <a:lnTo>
                    <a:pt x="46939" y="0"/>
                  </a:lnTo>
                  <a:lnTo>
                    <a:pt x="58256" y="3278"/>
                  </a:lnTo>
                  <a:lnTo>
                    <a:pt x="68460" y="11320"/>
                  </a:lnTo>
                  <a:lnTo>
                    <a:pt x="86509" y="33730"/>
                  </a:lnTo>
                  <a:lnTo>
                    <a:pt x="89484" y="46021"/>
                  </a:lnTo>
                  <a:lnTo>
                    <a:pt x="89865" y="57834"/>
                  </a:lnTo>
                  <a:lnTo>
                    <a:pt x="95250" y="77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563"/>
            <p:cNvSpPr/>
            <p:nvPr>
              <p:custDataLst>
                <p:tags r:id="rId142"/>
              </p:custDataLst>
            </p:nvPr>
          </p:nvSpPr>
          <p:spPr>
            <a:xfrm>
              <a:off x="6210300" y="3497421"/>
              <a:ext cx="68749" cy="337810"/>
            </a:xfrm>
            <a:custGeom>
              <a:avLst/>
              <a:gdLst/>
              <a:ahLst/>
              <a:cxnLst/>
              <a:rect l="0" t="0" r="0" b="0"/>
              <a:pathLst>
                <a:path w="68749" h="337810">
                  <a:moveTo>
                    <a:pt x="0" y="14129"/>
                  </a:moveTo>
                  <a:lnTo>
                    <a:pt x="0" y="14129"/>
                  </a:lnTo>
                  <a:lnTo>
                    <a:pt x="0" y="10758"/>
                  </a:lnTo>
                  <a:lnTo>
                    <a:pt x="16855" y="1919"/>
                  </a:lnTo>
                  <a:lnTo>
                    <a:pt x="32656" y="0"/>
                  </a:lnTo>
                  <a:lnTo>
                    <a:pt x="40820" y="477"/>
                  </a:lnTo>
                  <a:lnTo>
                    <a:pt x="55536" y="6650"/>
                  </a:lnTo>
                  <a:lnTo>
                    <a:pt x="62424" y="11260"/>
                  </a:lnTo>
                  <a:lnTo>
                    <a:pt x="66311" y="18566"/>
                  </a:lnTo>
                  <a:lnTo>
                    <a:pt x="68748" y="37973"/>
                  </a:lnTo>
                  <a:lnTo>
                    <a:pt x="62781" y="72699"/>
                  </a:lnTo>
                  <a:lnTo>
                    <a:pt x="43759" y="112220"/>
                  </a:lnTo>
                  <a:lnTo>
                    <a:pt x="29351" y="137189"/>
                  </a:lnTo>
                  <a:lnTo>
                    <a:pt x="11520" y="157101"/>
                  </a:lnTo>
                  <a:lnTo>
                    <a:pt x="7881" y="165617"/>
                  </a:lnTo>
                  <a:lnTo>
                    <a:pt x="7371" y="168038"/>
                  </a:lnTo>
                  <a:lnTo>
                    <a:pt x="8686" y="174490"/>
                  </a:lnTo>
                  <a:lnTo>
                    <a:pt x="10024" y="178186"/>
                  </a:lnTo>
                  <a:lnTo>
                    <a:pt x="15273" y="184175"/>
                  </a:lnTo>
                  <a:lnTo>
                    <a:pt x="21605" y="189893"/>
                  </a:lnTo>
                  <a:lnTo>
                    <a:pt x="43028" y="224365"/>
                  </a:lnTo>
                  <a:lnTo>
                    <a:pt x="54140" y="259883"/>
                  </a:lnTo>
                  <a:lnTo>
                    <a:pt x="55552" y="280267"/>
                  </a:lnTo>
                  <a:lnTo>
                    <a:pt x="51110" y="300418"/>
                  </a:lnTo>
                  <a:lnTo>
                    <a:pt x="40465" y="322538"/>
                  </a:lnTo>
                  <a:lnTo>
                    <a:pt x="29978" y="333703"/>
                  </a:lnTo>
                  <a:lnTo>
                    <a:pt x="25630" y="336540"/>
                  </a:lnTo>
                  <a:lnTo>
                    <a:pt x="22026" y="337725"/>
                  </a:lnTo>
                  <a:lnTo>
                    <a:pt x="18918" y="337809"/>
                  </a:lnTo>
                  <a:lnTo>
                    <a:pt x="16844" y="337160"/>
                  </a:lnTo>
                  <a:lnTo>
                    <a:pt x="15464" y="336022"/>
                  </a:lnTo>
                  <a:lnTo>
                    <a:pt x="12700" y="3316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564"/>
            <p:cNvSpPr/>
            <p:nvPr>
              <p:custDataLst>
                <p:tags r:id="rId143"/>
              </p:custDataLst>
            </p:nvPr>
          </p:nvSpPr>
          <p:spPr>
            <a:xfrm>
              <a:off x="6356350" y="3418065"/>
              <a:ext cx="131994" cy="449086"/>
            </a:xfrm>
            <a:custGeom>
              <a:avLst/>
              <a:gdLst/>
              <a:ahLst/>
              <a:cxnLst/>
              <a:rect l="0" t="0" r="0" b="0"/>
              <a:pathLst>
                <a:path w="131994" h="449086">
                  <a:moveTo>
                    <a:pt x="25400" y="10935"/>
                  </a:moveTo>
                  <a:lnTo>
                    <a:pt x="25400" y="10935"/>
                  </a:lnTo>
                  <a:lnTo>
                    <a:pt x="25400" y="0"/>
                  </a:lnTo>
                  <a:lnTo>
                    <a:pt x="56560" y="26179"/>
                  </a:lnTo>
                  <a:lnTo>
                    <a:pt x="90607" y="68133"/>
                  </a:lnTo>
                  <a:lnTo>
                    <a:pt x="109414" y="106442"/>
                  </a:lnTo>
                  <a:lnTo>
                    <a:pt x="123417" y="150043"/>
                  </a:lnTo>
                  <a:lnTo>
                    <a:pt x="131993" y="197644"/>
                  </a:lnTo>
                  <a:lnTo>
                    <a:pt x="130328" y="223602"/>
                  </a:lnTo>
                  <a:lnTo>
                    <a:pt x="124986" y="250785"/>
                  </a:lnTo>
                  <a:lnTo>
                    <a:pt x="117191" y="278785"/>
                  </a:lnTo>
                  <a:lnTo>
                    <a:pt x="107760" y="303802"/>
                  </a:lnTo>
                  <a:lnTo>
                    <a:pt x="85994" y="348531"/>
                  </a:lnTo>
                  <a:lnTo>
                    <a:pt x="64090" y="383933"/>
                  </a:lnTo>
                  <a:lnTo>
                    <a:pt x="31924" y="422020"/>
                  </a:lnTo>
                  <a:lnTo>
                    <a:pt x="0" y="449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565"/>
            <p:cNvSpPr/>
            <p:nvPr>
              <p:custDataLst>
                <p:tags r:id="rId144"/>
              </p:custDataLst>
            </p:nvPr>
          </p:nvSpPr>
          <p:spPr>
            <a:xfrm>
              <a:off x="3825958" y="3487450"/>
              <a:ext cx="155493" cy="379951"/>
            </a:xfrm>
            <a:custGeom>
              <a:avLst/>
              <a:gdLst/>
              <a:ahLst/>
              <a:cxnLst/>
              <a:rect l="0" t="0" r="0" b="0"/>
              <a:pathLst>
                <a:path w="155493" h="379951">
                  <a:moveTo>
                    <a:pt x="117392" y="24100"/>
                  </a:moveTo>
                  <a:lnTo>
                    <a:pt x="117392" y="24100"/>
                  </a:lnTo>
                  <a:lnTo>
                    <a:pt x="114021" y="17358"/>
                  </a:lnTo>
                  <a:lnTo>
                    <a:pt x="108603" y="12167"/>
                  </a:lnTo>
                  <a:lnTo>
                    <a:pt x="93918" y="1623"/>
                  </a:lnTo>
                  <a:lnTo>
                    <a:pt x="86733" y="0"/>
                  </a:lnTo>
                  <a:lnTo>
                    <a:pt x="76955" y="3040"/>
                  </a:lnTo>
                  <a:lnTo>
                    <a:pt x="71384" y="5827"/>
                  </a:lnTo>
                  <a:lnTo>
                    <a:pt x="50060" y="29974"/>
                  </a:lnTo>
                  <a:lnTo>
                    <a:pt x="29238" y="74054"/>
                  </a:lnTo>
                  <a:lnTo>
                    <a:pt x="16124" y="112859"/>
                  </a:lnTo>
                  <a:lnTo>
                    <a:pt x="5356" y="156682"/>
                  </a:lnTo>
                  <a:lnTo>
                    <a:pt x="2485" y="180221"/>
                  </a:lnTo>
                  <a:lnTo>
                    <a:pt x="0" y="226837"/>
                  </a:lnTo>
                  <a:lnTo>
                    <a:pt x="1248" y="268722"/>
                  </a:lnTo>
                  <a:lnTo>
                    <a:pt x="7917" y="306622"/>
                  </a:lnTo>
                  <a:lnTo>
                    <a:pt x="19347" y="338754"/>
                  </a:lnTo>
                  <a:lnTo>
                    <a:pt x="36187" y="360091"/>
                  </a:lnTo>
                  <a:lnTo>
                    <a:pt x="59193" y="372866"/>
                  </a:lnTo>
                  <a:lnTo>
                    <a:pt x="87293" y="379485"/>
                  </a:lnTo>
                  <a:lnTo>
                    <a:pt x="132462" y="379950"/>
                  </a:lnTo>
                  <a:lnTo>
                    <a:pt x="155492" y="37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566"/>
            <p:cNvSpPr/>
            <p:nvPr>
              <p:custDataLst>
                <p:tags r:id="rId145"/>
              </p:custDataLst>
            </p:nvPr>
          </p:nvSpPr>
          <p:spPr>
            <a:xfrm>
              <a:off x="3566567" y="3721100"/>
              <a:ext cx="141834" cy="57151"/>
            </a:xfrm>
            <a:custGeom>
              <a:avLst/>
              <a:gdLst/>
              <a:ahLst/>
              <a:cxnLst/>
              <a:rect l="0" t="0" r="0" b="0"/>
              <a:pathLst>
                <a:path w="141834" h="57151">
                  <a:moveTo>
                    <a:pt x="27533" y="57150"/>
                  </a:moveTo>
                  <a:lnTo>
                    <a:pt x="27533" y="57150"/>
                  </a:lnTo>
                  <a:lnTo>
                    <a:pt x="20791" y="50408"/>
                  </a:lnTo>
                  <a:lnTo>
                    <a:pt x="13718" y="47098"/>
                  </a:lnTo>
                  <a:lnTo>
                    <a:pt x="6576" y="44921"/>
                  </a:lnTo>
                  <a:lnTo>
                    <a:pt x="1050" y="41602"/>
                  </a:lnTo>
                  <a:lnTo>
                    <a:pt x="0" y="40435"/>
                  </a:lnTo>
                  <a:lnTo>
                    <a:pt x="6" y="39656"/>
                  </a:lnTo>
                  <a:lnTo>
                    <a:pt x="715" y="39138"/>
                  </a:lnTo>
                  <a:lnTo>
                    <a:pt x="44009" y="27566"/>
                  </a:lnTo>
                  <a:lnTo>
                    <a:pt x="75778" y="17896"/>
                  </a:lnTo>
                  <a:lnTo>
                    <a:pt x="119753" y="5929"/>
                  </a:lnTo>
                  <a:lnTo>
                    <a:pt x="1418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567"/>
            <p:cNvSpPr/>
            <p:nvPr>
              <p:custDataLst>
                <p:tags r:id="rId146"/>
              </p:custDataLst>
            </p:nvPr>
          </p:nvSpPr>
          <p:spPr>
            <a:xfrm>
              <a:off x="3632200" y="3481361"/>
              <a:ext cx="76201" cy="417849"/>
            </a:xfrm>
            <a:custGeom>
              <a:avLst/>
              <a:gdLst/>
              <a:ahLst/>
              <a:cxnLst/>
              <a:rect l="0" t="0" r="0" b="0"/>
              <a:pathLst>
                <a:path w="76201" h="417849">
                  <a:moveTo>
                    <a:pt x="76200" y="30189"/>
                  </a:moveTo>
                  <a:lnTo>
                    <a:pt x="76200" y="30189"/>
                  </a:lnTo>
                  <a:lnTo>
                    <a:pt x="61273" y="3707"/>
                  </a:lnTo>
                  <a:lnTo>
                    <a:pt x="53338" y="780"/>
                  </a:lnTo>
                  <a:lnTo>
                    <a:pt x="48259" y="0"/>
                  </a:lnTo>
                  <a:lnTo>
                    <a:pt x="43461" y="1596"/>
                  </a:lnTo>
                  <a:lnTo>
                    <a:pt x="34368" y="9014"/>
                  </a:lnTo>
                  <a:lnTo>
                    <a:pt x="17944" y="35203"/>
                  </a:lnTo>
                  <a:lnTo>
                    <a:pt x="9785" y="76516"/>
                  </a:lnTo>
                  <a:lnTo>
                    <a:pt x="9758" y="110045"/>
                  </a:lnTo>
                  <a:lnTo>
                    <a:pt x="12803" y="146820"/>
                  </a:lnTo>
                  <a:lnTo>
                    <a:pt x="18861" y="186683"/>
                  </a:lnTo>
                  <a:lnTo>
                    <a:pt x="24375" y="227917"/>
                  </a:lnTo>
                  <a:lnTo>
                    <a:pt x="29178" y="269057"/>
                  </a:lnTo>
                  <a:lnTo>
                    <a:pt x="33664" y="308508"/>
                  </a:lnTo>
                  <a:lnTo>
                    <a:pt x="36128" y="343446"/>
                  </a:lnTo>
                  <a:lnTo>
                    <a:pt x="35634" y="385237"/>
                  </a:lnTo>
                  <a:lnTo>
                    <a:pt x="32517" y="414529"/>
                  </a:lnTo>
                  <a:lnTo>
                    <a:pt x="30850" y="416944"/>
                  </a:lnTo>
                  <a:lnTo>
                    <a:pt x="28328" y="417848"/>
                  </a:lnTo>
                  <a:lnTo>
                    <a:pt x="25235" y="417745"/>
                  </a:lnTo>
                  <a:lnTo>
                    <a:pt x="16154" y="408223"/>
                  </a:lnTo>
                  <a:lnTo>
                    <a:pt x="0" y="385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113"/>
          <p:cNvGrpSpPr/>
          <p:nvPr/>
        </p:nvGrpSpPr>
        <p:grpSpPr>
          <a:xfrm>
            <a:off x="3562350" y="2844216"/>
            <a:ext cx="1532397" cy="340196"/>
            <a:chOff x="3562350" y="2844216"/>
            <a:chExt cx="1532397" cy="340196"/>
          </a:xfrm>
        </p:grpSpPr>
        <p:sp>
          <p:nvSpPr>
            <p:cNvPr id="132" name="SMARTInkShape-568"/>
            <p:cNvSpPr/>
            <p:nvPr>
              <p:custDataLst>
                <p:tags r:id="rId114"/>
              </p:custDataLst>
            </p:nvPr>
          </p:nvSpPr>
          <p:spPr>
            <a:xfrm>
              <a:off x="3562350" y="2844216"/>
              <a:ext cx="1532397" cy="80443"/>
            </a:xfrm>
            <a:custGeom>
              <a:avLst/>
              <a:gdLst/>
              <a:ahLst/>
              <a:cxnLst/>
              <a:rect l="0" t="0" r="0" b="0"/>
              <a:pathLst>
                <a:path w="1532397" h="80443">
                  <a:moveTo>
                    <a:pt x="0" y="76784"/>
                  </a:moveTo>
                  <a:lnTo>
                    <a:pt x="0" y="76784"/>
                  </a:lnTo>
                  <a:lnTo>
                    <a:pt x="39706" y="80442"/>
                  </a:lnTo>
                  <a:lnTo>
                    <a:pt x="75973" y="78880"/>
                  </a:lnTo>
                  <a:lnTo>
                    <a:pt x="100743" y="77476"/>
                  </a:lnTo>
                  <a:lnTo>
                    <a:pt x="129251" y="75834"/>
                  </a:lnTo>
                  <a:lnTo>
                    <a:pt x="160251" y="74034"/>
                  </a:lnTo>
                  <a:lnTo>
                    <a:pt x="198556" y="70717"/>
                  </a:lnTo>
                  <a:lnTo>
                    <a:pt x="241732" y="66389"/>
                  </a:lnTo>
                  <a:lnTo>
                    <a:pt x="288155" y="61387"/>
                  </a:lnTo>
                  <a:lnTo>
                    <a:pt x="338153" y="56642"/>
                  </a:lnTo>
                  <a:lnTo>
                    <a:pt x="390535" y="52067"/>
                  </a:lnTo>
                  <a:lnTo>
                    <a:pt x="444507" y="47606"/>
                  </a:lnTo>
                  <a:lnTo>
                    <a:pt x="501654" y="42515"/>
                  </a:lnTo>
                  <a:lnTo>
                    <a:pt x="560920" y="37005"/>
                  </a:lnTo>
                  <a:lnTo>
                    <a:pt x="621597" y="31214"/>
                  </a:lnTo>
                  <a:lnTo>
                    <a:pt x="681803" y="25943"/>
                  </a:lnTo>
                  <a:lnTo>
                    <a:pt x="741697" y="21018"/>
                  </a:lnTo>
                  <a:lnTo>
                    <a:pt x="801381" y="16323"/>
                  </a:lnTo>
                  <a:lnTo>
                    <a:pt x="861632" y="11782"/>
                  </a:lnTo>
                  <a:lnTo>
                    <a:pt x="922260" y="7344"/>
                  </a:lnTo>
                  <a:lnTo>
                    <a:pt x="983140" y="2974"/>
                  </a:lnTo>
                  <a:lnTo>
                    <a:pt x="1042071" y="766"/>
                  </a:lnTo>
                  <a:lnTo>
                    <a:pt x="1099703" y="0"/>
                  </a:lnTo>
                  <a:lnTo>
                    <a:pt x="1156469" y="195"/>
                  </a:lnTo>
                  <a:lnTo>
                    <a:pt x="1208424" y="1030"/>
                  </a:lnTo>
                  <a:lnTo>
                    <a:pt x="1257171" y="2292"/>
                  </a:lnTo>
                  <a:lnTo>
                    <a:pt x="1303781" y="3839"/>
                  </a:lnTo>
                  <a:lnTo>
                    <a:pt x="1345438" y="6282"/>
                  </a:lnTo>
                  <a:lnTo>
                    <a:pt x="1383792" y="9322"/>
                  </a:lnTo>
                  <a:lnTo>
                    <a:pt x="1419944" y="12759"/>
                  </a:lnTo>
                  <a:lnTo>
                    <a:pt x="1448985" y="16462"/>
                  </a:lnTo>
                  <a:lnTo>
                    <a:pt x="1494423" y="24339"/>
                  </a:lnTo>
                  <a:lnTo>
                    <a:pt x="1527544" y="33336"/>
                  </a:lnTo>
                  <a:lnTo>
                    <a:pt x="1531302" y="35824"/>
                  </a:lnTo>
                  <a:lnTo>
                    <a:pt x="1532396" y="38188"/>
                  </a:lnTo>
                  <a:lnTo>
                    <a:pt x="1531714" y="40470"/>
                  </a:lnTo>
                  <a:lnTo>
                    <a:pt x="1500415" y="40311"/>
                  </a:lnTo>
                  <a:lnTo>
                    <a:pt x="1458955" y="37526"/>
                  </a:lnTo>
                  <a:lnTo>
                    <a:pt x="1434070" y="35795"/>
                  </a:lnTo>
                  <a:lnTo>
                    <a:pt x="1404074" y="33230"/>
                  </a:lnTo>
                  <a:lnTo>
                    <a:pt x="1370672" y="30109"/>
                  </a:lnTo>
                  <a:lnTo>
                    <a:pt x="1334998" y="26617"/>
                  </a:lnTo>
                  <a:lnTo>
                    <a:pt x="1293576" y="23584"/>
                  </a:lnTo>
                  <a:lnTo>
                    <a:pt x="1248323" y="20856"/>
                  </a:lnTo>
                  <a:lnTo>
                    <a:pt x="1200515" y="18332"/>
                  </a:lnTo>
                  <a:lnTo>
                    <a:pt x="1146066" y="16649"/>
                  </a:lnTo>
                  <a:lnTo>
                    <a:pt x="1087188" y="15528"/>
                  </a:lnTo>
                  <a:lnTo>
                    <a:pt x="1025359" y="14780"/>
                  </a:lnTo>
                  <a:lnTo>
                    <a:pt x="960856" y="14987"/>
                  </a:lnTo>
                  <a:lnTo>
                    <a:pt x="894571" y="15830"/>
                  </a:lnTo>
                  <a:lnTo>
                    <a:pt x="827097" y="17098"/>
                  </a:lnTo>
                  <a:lnTo>
                    <a:pt x="758831" y="20060"/>
                  </a:lnTo>
                  <a:lnTo>
                    <a:pt x="690038" y="24152"/>
                  </a:lnTo>
                  <a:lnTo>
                    <a:pt x="620892" y="28996"/>
                  </a:lnTo>
                  <a:lnTo>
                    <a:pt x="557156" y="32931"/>
                  </a:lnTo>
                  <a:lnTo>
                    <a:pt x="497026" y="36260"/>
                  </a:lnTo>
                  <a:lnTo>
                    <a:pt x="439301" y="39184"/>
                  </a:lnTo>
                  <a:lnTo>
                    <a:pt x="400817" y="41134"/>
                  </a:lnTo>
                  <a:lnTo>
                    <a:pt x="323850" y="45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569"/>
            <p:cNvSpPr/>
            <p:nvPr>
              <p:custDataLst>
                <p:tags r:id="rId115"/>
              </p:custDataLst>
            </p:nvPr>
          </p:nvSpPr>
          <p:spPr>
            <a:xfrm>
              <a:off x="3772717" y="2971800"/>
              <a:ext cx="113484" cy="212612"/>
            </a:xfrm>
            <a:custGeom>
              <a:avLst/>
              <a:gdLst/>
              <a:ahLst/>
              <a:cxnLst/>
              <a:rect l="0" t="0" r="0" b="0"/>
              <a:pathLst>
                <a:path w="113484" h="212612">
                  <a:moveTo>
                    <a:pt x="81733" y="0"/>
                  </a:moveTo>
                  <a:lnTo>
                    <a:pt x="81733" y="0"/>
                  </a:lnTo>
                  <a:lnTo>
                    <a:pt x="38785" y="0"/>
                  </a:lnTo>
                  <a:lnTo>
                    <a:pt x="17275" y="0"/>
                  </a:lnTo>
                  <a:lnTo>
                    <a:pt x="12655" y="1411"/>
                  </a:lnTo>
                  <a:lnTo>
                    <a:pt x="5641" y="6742"/>
                  </a:lnTo>
                  <a:lnTo>
                    <a:pt x="2053" y="11933"/>
                  </a:lnTo>
                  <a:lnTo>
                    <a:pt x="459" y="17298"/>
                  </a:lnTo>
                  <a:lnTo>
                    <a:pt x="0" y="51279"/>
                  </a:lnTo>
                  <a:lnTo>
                    <a:pt x="6113" y="89831"/>
                  </a:lnTo>
                  <a:lnTo>
                    <a:pt x="8292" y="120926"/>
                  </a:lnTo>
                  <a:lnTo>
                    <a:pt x="5191" y="167828"/>
                  </a:lnTo>
                  <a:lnTo>
                    <a:pt x="1982" y="188721"/>
                  </a:lnTo>
                  <a:lnTo>
                    <a:pt x="4926" y="206529"/>
                  </a:lnTo>
                  <a:lnTo>
                    <a:pt x="8724" y="212026"/>
                  </a:lnTo>
                  <a:lnTo>
                    <a:pt x="11894" y="212611"/>
                  </a:lnTo>
                  <a:lnTo>
                    <a:pt x="21060" y="211381"/>
                  </a:lnTo>
                  <a:lnTo>
                    <a:pt x="59144" y="197858"/>
                  </a:lnTo>
                  <a:lnTo>
                    <a:pt x="113483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570"/>
            <p:cNvSpPr/>
            <p:nvPr>
              <p:custDataLst>
                <p:tags r:id="rId116"/>
              </p:custDataLst>
            </p:nvPr>
          </p:nvSpPr>
          <p:spPr>
            <a:xfrm>
              <a:off x="3924300" y="3003550"/>
              <a:ext cx="19051" cy="127001"/>
            </a:xfrm>
            <a:custGeom>
              <a:avLst/>
              <a:gdLst/>
              <a:ahLst/>
              <a:cxnLst/>
              <a:rect l="0" t="0" r="0" b="0"/>
              <a:pathLst>
                <a:path w="19051" h="127001">
                  <a:moveTo>
                    <a:pt x="0" y="0"/>
                  </a:moveTo>
                  <a:lnTo>
                    <a:pt x="0" y="0"/>
                  </a:lnTo>
                  <a:lnTo>
                    <a:pt x="8838" y="42095"/>
                  </a:lnTo>
                  <a:lnTo>
                    <a:pt x="12642" y="84620"/>
                  </a:lnTo>
                  <a:lnTo>
                    <a:pt x="190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571"/>
            <p:cNvSpPr/>
            <p:nvPr>
              <p:custDataLst>
                <p:tags r:id="rId117"/>
              </p:custDataLst>
            </p:nvPr>
          </p:nvSpPr>
          <p:spPr>
            <a:xfrm>
              <a:off x="3925183" y="2982161"/>
              <a:ext cx="100287" cy="148390"/>
            </a:xfrm>
            <a:custGeom>
              <a:avLst/>
              <a:gdLst/>
              <a:ahLst/>
              <a:cxnLst/>
              <a:rect l="0" t="0" r="0" b="0"/>
              <a:pathLst>
                <a:path w="100287" h="148390">
                  <a:moveTo>
                    <a:pt x="5467" y="148389"/>
                  </a:moveTo>
                  <a:lnTo>
                    <a:pt x="5467" y="148389"/>
                  </a:lnTo>
                  <a:lnTo>
                    <a:pt x="441" y="127667"/>
                  </a:lnTo>
                  <a:lnTo>
                    <a:pt x="0" y="121874"/>
                  </a:lnTo>
                  <a:lnTo>
                    <a:pt x="3272" y="111675"/>
                  </a:lnTo>
                  <a:lnTo>
                    <a:pt x="9285" y="99881"/>
                  </a:lnTo>
                  <a:lnTo>
                    <a:pt x="10129" y="97001"/>
                  </a:lnTo>
                  <a:lnTo>
                    <a:pt x="11397" y="95080"/>
                  </a:lnTo>
                  <a:lnTo>
                    <a:pt x="12948" y="93800"/>
                  </a:lnTo>
                  <a:lnTo>
                    <a:pt x="14688" y="92946"/>
                  </a:lnTo>
                  <a:lnTo>
                    <a:pt x="16553" y="93083"/>
                  </a:lnTo>
                  <a:lnTo>
                    <a:pt x="30907" y="100743"/>
                  </a:lnTo>
                  <a:lnTo>
                    <a:pt x="34421" y="101103"/>
                  </a:lnTo>
                  <a:lnTo>
                    <a:pt x="57711" y="94820"/>
                  </a:lnTo>
                  <a:lnTo>
                    <a:pt x="65846" y="89068"/>
                  </a:lnTo>
                  <a:lnTo>
                    <a:pt x="71813" y="81101"/>
                  </a:lnTo>
                  <a:lnTo>
                    <a:pt x="83601" y="52640"/>
                  </a:lnTo>
                  <a:lnTo>
                    <a:pt x="91000" y="9528"/>
                  </a:lnTo>
                  <a:lnTo>
                    <a:pt x="93369" y="0"/>
                  </a:lnTo>
                  <a:lnTo>
                    <a:pt x="94407" y="75"/>
                  </a:lnTo>
                  <a:lnTo>
                    <a:pt x="97442" y="3920"/>
                  </a:lnTo>
                  <a:lnTo>
                    <a:pt x="100286" y="42598"/>
                  </a:lnTo>
                  <a:lnTo>
                    <a:pt x="97261" y="86570"/>
                  </a:lnTo>
                  <a:lnTo>
                    <a:pt x="94367" y="110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572"/>
            <p:cNvSpPr/>
            <p:nvPr>
              <p:custDataLst>
                <p:tags r:id="rId118"/>
              </p:custDataLst>
            </p:nvPr>
          </p:nvSpPr>
          <p:spPr>
            <a:xfrm>
              <a:off x="4044950" y="3105150"/>
              <a:ext cx="25401" cy="76201"/>
            </a:xfrm>
            <a:custGeom>
              <a:avLst/>
              <a:gdLst/>
              <a:ahLst/>
              <a:cxnLst/>
              <a:rect l="0" t="0" r="0" b="0"/>
              <a:pathLst>
                <a:path w="25401" h="76201">
                  <a:moveTo>
                    <a:pt x="25400" y="0"/>
                  </a:moveTo>
                  <a:lnTo>
                    <a:pt x="25400" y="0"/>
                  </a:lnTo>
                  <a:lnTo>
                    <a:pt x="22029" y="2441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573"/>
            <p:cNvSpPr/>
            <p:nvPr>
              <p:custDataLst>
                <p:tags r:id="rId119"/>
              </p:custDataLst>
            </p:nvPr>
          </p:nvSpPr>
          <p:spPr>
            <a:xfrm>
              <a:off x="4142892" y="3009900"/>
              <a:ext cx="16359" cy="101601"/>
            </a:xfrm>
            <a:custGeom>
              <a:avLst/>
              <a:gdLst/>
              <a:ahLst/>
              <a:cxnLst/>
              <a:rect l="0" t="0" r="0" b="0"/>
              <a:pathLst>
                <a:path w="16359" h="101601">
                  <a:moveTo>
                    <a:pt x="3658" y="0"/>
                  </a:moveTo>
                  <a:lnTo>
                    <a:pt x="3658" y="0"/>
                  </a:lnTo>
                  <a:lnTo>
                    <a:pt x="0" y="46996"/>
                  </a:lnTo>
                  <a:lnTo>
                    <a:pt x="3672" y="76328"/>
                  </a:lnTo>
                  <a:lnTo>
                    <a:pt x="16358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574"/>
            <p:cNvSpPr/>
            <p:nvPr>
              <p:custDataLst>
                <p:tags r:id="rId120"/>
              </p:custDataLst>
            </p:nvPr>
          </p:nvSpPr>
          <p:spPr>
            <a:xfrm>
              <a:off x="4076700" y="2959100"/>
              <a:ext cx="133351" cy="69851"/>
            </a:xfrm>
            <a:custGeom>
              <a:avLst/>
              <a:gdLst/>
              <a:ahLst/>
              <a:cxnLst/>
              <a:rect l="0" t="0" r="0" b="0"/>
              <a:pathLst>
                <a:path w="133351" h="69851">
                  <a:moveTo>
                    <a:pt x="0" y="69850"/>
                  </a:moveTo>
                  <a:lnTo>
                    <a:pt x="0" y="69850"/>
                  </a:lnTo>
                  <a:lnTo>
                    <a:pt x="705" y="55347"/>
                  </a:lnTo>
                  <a:lnTo>
                    <a:pt x="3371" y="46706"/>
                  </a:lnTo>
                  <a:lnTo>
                    <a:pt x="15580" y="30537"/>
                  </a:lnTo>
                  <a:lnTo>
                    <a:pt x="42716" y="15712"/>
                  </a:lnTo>
                  <a:lnTo>
                    <a:pt x="89106" y="383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575"/>
            <p:cNvSpPr/>
            <p:nvPr>
              <p:custDataLst>
                <p:tags r:id="rId121"/>
              </p:custDataLst>
            </p:nvPr>
          </p:nvSpPr>
          <p:spPr>
            <a:xfrm>
              <a:off x="4235450" y="3079750"/>
              <a:ext cx="50801" cy="88901"/>
            </a:xfrm>
            <a:custGeom>
              <a:avLst/>
              <a:gdLst/>
              <a:ahLst/>
              <a:cxnLst/>
              <a:rect l="0" t="0" r="0" b="0"/>
              <a:pathLst>
                <a:path w="50801" h="88901">
                  <a:moveTo>
                    <a:pt x="50800" y="0"/>
                  </a:moveTo>
                  <a:lnTo>
                    <a:pt x="50800" y="0"/>
                  </a:lnTo>
                  <a:lnTo>
                    <a:pt x="23188" y="47384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576"/>
            <p:cNvSpPr/>
            <p:nvPr>
              <p:custDataLst>
                <p:tags r:id="rId122"/>
              </p:custDataLst>
            </p:nvPr>
          </p:nvSpPr>
          <p:spPr>
            <a:xfrm>
              <a:off x="4362450" y="2971800"/>
              <a:ext cx="19051" cy="133351"/>
            </a:xfrm>
            <a:custGeom>
              <a:avLst/>
              <a:gdLst/>
              <a:ahLst/>
              <a:cxnLst/>
              <a:rect l="0" t="0" r="0" b="0"/>
              <a:pathLst>
                <a:path w="19051" h="13335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8924" y="31109"/>
                  </a:lnTo>
                  <a:lnTo>
                    <a:pt x="6858" y="72441"/>
                  </a:lnTo>
                  <a:lnTo>
                    <a:pt x="3079" y="114420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577"/>
            <p:cNvSpPr/>
            <p:nvPr>
              <p:custDataLst>
                <p:tags r:id="rId123"/>
              </p:custDataLst>
            </p:nvPr>
          </p:nvSpPr>
          <p:spPr>
            <a:xfrm>
              <a:off x="4349750" y="2961530"/>
              <a:ext cx="126854" cy="124571"/>
            </a:xfrm>
            <a:custGeom>
              <a:avLst/>
              <a:gdLst/>
              <a:ahLst/>
              <a:cxnLst/>
              <a:rect l="0" t="0" r="0" b="0"/>
              <a:pathLst>
                <a:path w="126854" h="124571">
                  <a:moveTo>
                    <a:pt x="0" y="124570"/>
                  </a:moveTo>
                  <a:lnTo>
                    <a:pt x="0" y="124570"/>
                  </a:lnTo>
                  <a:lnTo>
                    <a:pt x="705" y="110067"/>
                  </a:lnTo>
                  <a:lnTo>
                    <a:pt x="3371" y="101426"/>
                  </a:lnTo>
                  <a:lnTo>
                    <a:pt x="8789" y="94763"/>
                  </a:lnTo>
                  <a:lnTo>
                    <a:pt x="19773" y="83283"/>
                  </a:lnTo>
                  <a:lnTo>
                    <a:pt x="33846" y="68357"/>
                  </a:lnTo>
                  <a:lnTo>
                    <a:pt x="75060" y="40221"/>
                  </a:lnTo>
                  <a:lnTo>
                    <a:pt x="118574" y="1451"/>
                  </a:lnTo>
                  <a:lnTo>
                    <a:pt x="121382" y="157"/>
                  </a:lnTo>
                  <a:lnTo>
                    <a:pt x="123255" y="0"/>
                  </a:lnTo>
                  <a:lnTo>
                    <a:pt x="124504" y="601"/>
                  </a:lnTo>
                  <a:lnTo>
                    <a:pt x="125335" y="1707"/>
                  </a:lnTo>
                  <a:lnTo>
                    <a:pt x="126853" y="42450"/>
                  </a:lnTo>
                  <a:lnTo>
                    <a:pt x="120650" y="99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578"/>
            <p:cNvSpPr/>
            <p:nvPr>
              <p:custDataLst>
                <p:tags r:id="rId124"/>
              </p:custDataLst>
            </p:nvPr>
          </p:nvSpPr>
          <p:spPr>
            <a:xfrm>
              <a:off x="4508500" y="3086100"/>
              <a:ext cx="44451" cy="57151"/>
            </a:xfrm>
            <a:custGeom>
              <a:avLst/>
              <a:gdLst/>
              <a:ahLst/>
              <a:cxnLst/>
              <a:rect l="0" t="0" r="0" b="0"/>
              <a:pathLst>
                <a:path w="44451" h="57151">
                  <a:moveTo>
                    <a:pt x="44450" y="0"/>
                  </a:moveTo>
                  <a:lnTo>
                    <a:pt x="44450" y="0"/>
                  </a:lnTo>
                  <a:lnTo>
                    <a:pt x="23493" y="2236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579"/>
            <p:cNvSpPr/>
            <p:nvPr>
              <p:custDataLst>
                <p:tags r:id="rId125"/>
              </p:custDataLst>
            </p:nvPr>
          </p:nvSpPr>
          <p:spPr>
            <a:xfrm>
              <a:off x="4622800" y="2946400"/>
              <a:ext cx="12701" cy="177801"/>
            </a:xfrm>
            <a:custGeom>
              <a:avLst/>
              <a:gdLst/>
              <a:ahLst/>
              <a:cxnLst/>
              <a:rect l="0" t="0" r="0" b="0"/>
              <a:pathLst>
                <a:path w="12701" h="17780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8336" y="2117"/>
                  </a:lnTo>
                  <a:lnTo>
                    <a:pt x="2160" y="47702"/>
                  </a:lnTo>
                  <a:lnTo>
                    <a:pt x="640" y="83514"/>
                  </a:lnTo>
                  <a:lnTo>
                    <a:pt x="190" y="120230"/>
                  </a:lnTo>
                  <a:lnTo>
                    <a:pt x="25" y="165236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580"/>
            <p:cNvSpPr/>
            <p:nvPr>
              <p:custDataLst>
                <p:tags r:id="rId126"/>
              </p:custDataLst>
            </p:nvPr>
          </p:nvSpPr>
          <p:spPr>
            <a:xfrm>
              <a:off x="4641850" y="2978890"/>
              <a:ext cx="99612" cy="126261"/>
            </a:xfrm>
            <a:custGeom>
              <a:avLst/>
              <a:gdLst/>
              <a:ahLst/>
              <a:cxnLst/>
              <a:rect l="0" t="0" r="0" b="0"/>
              <a:pathLst>
                <a:path w="99612" h="126261">
                  <a:moveTo>
                    <a:pt x="0" y="56410"/>
                  </a:moveTo>
                  <a:lnTo>
                    <a:pt x="0" y="56410"/>
                  </a:lnTo>
                  <a:lnTo>
                    <a:pt x="6480" y="55704"/>
                  </a:lnTo>
                  <a:lnTo>
                    <a:pt x="20264" y="50635"/>
                  </a:lnTo>
                  <a:lnTo>
                    <a:pt x="63836" y="20284"/>
                  </a:lnTo>
                  <a:lnTo>
                    <a:pt x="91531" y="3004"/>
                  </a:lnTo>
                  <a:lnTo>
                    <a:pt x="99611" y="0"/>
                  </a:lnTo>
                  <a:lnTo>
                    <a:pt x="98835" y="5233"/>
                  </a:lnTo>
                  <a:lnTo>
                    <a:pt x="96312" y="23843"/>
                  </a:lnTo>
                  <a:lnTo>
                    <a:pt x="94684" y="67591"/>
                  </a:lnTo>
                  <a:lnTo>
                    <a:pt x="92133" y="103983"/>
                  </a:lnTo>
                  <a:lnTo>
                    <a:pt x="95250" y="126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581"/>
            <p:cNvSpPr/>
            <p:nvPr>
              <p:custDataLst>
                <p:tags r:id="rId127"/>
              </p:custDataLst>
            </p:nvPr>
          </p:nvSpPr>
          <p:spPr>
            <a:xfrm>
              <a:off x="4813300" y="2921588"/>
              <a:ext cx="52472" cy="139113"/>
            </a:xfrm>
            <a:custGeom>
              <a:avLst/>
              <a:gdLst/>
              <a:ahLst/>
              <a:cxnLst/>
              <a:rect l="0" t="0" r="0" b="0"/>
              <a:pathLst>
                <a:path w="52472" h="139113">
                  <a:moveTo>
                    <a:pt x="0" y="5762"/>
                  </a:moveTo>
                  <a:lnTo>
                    <a:pt x="0" y="5762"/>
                  </a:lnTo>
                  <a:lnTo>
                    <a:pt x="0" y="2391"/>
                  </a:lnTo>
                  <a:lnTo>
                    <a:pt x="705" y="1398"/>
                  </a:lnTo>
                  <a:lnTo>
                    <a:pt x="1882" y="736"/>
                  </a:lnTo>
                  <a:lnTo>
                    <a:pt x="6480" y="0"/>
                  </a:lnTo>
                  <a:lnTo>
                    <a:pt x="20970" y="292"/>
                  </a:lnTo>
                  <a:lnTo>
                    <a:pt x="32603" y="2861"/>
                  </a:lnTo>
                  <a:lnTo>
                    <a:pt x="41066" y="8235"/>
                  </a:lnTo>
                  <a:lnTo>
                    <a:pt x="52248" y="23183"/>
                  </a:lnTo>
                  <a:lnTo>
                    <a:pt x="52471" y="27254"/>
                  </a:lnTo>
                  <a:lnTo>
                    <a:pt x="38104" y="69646"/>
                  </a:lnTo>
                  <a:lnTo>
                    <a:pt x="27560" y="99181"/>
                  </a:lnTo>
                  <a:lnTo>
                    <a:pt x="25654" y="107959"/>
                  </a:lnTo>
                  <a:lnTo>
                    <a:pt x="20059" y="118329"/>
                  </a:lnTo>
                  <a:lnTo>
                    <a:pt x="20428" y="119612"/>
                  </a:lnTo>
                  <a:lnTo>
                    <a:pt x="22720" y="122919"/>
                  </a:lnTo>
                  <a:lnTo>
                    <a:pt x="26090" y="124860"/>
                  </a:lnTo>
                  <a:lnTo>
                    <a:pt x="27977" y="125377"/>
                  </a:lnTo>
                  <a:lnTo>
                    <a:pt x="29235" y="126428"/>
                  </a:lnTo>
                  <a:lnTo>
                    <a:pt x="31419" y="131788"/>
                  </a:lnTo>
                  <a:lnTo>
                    <a:pt x="31750" y="139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582"/>
            <p:cNvSpPr/>
            <p:nvPr>
              <p:custDataLst>
                <p:tags r:id="rId128"/>
              </p:custDataLst>
            </p:nvPr>
          </p:nvSpPr>
          <p:spPr>
            <a:xfrm>
              <a:off x="4756150" y="3029833"/>
              <a:ext cx="75438" cy="145052"/>
            </a:xfrm>
            <a:custGeom>
              <a:avLst/>
              <a:gdLst/>
              <a:ahLst/>
              <a:cxnLst/>
              <a:rect l="0" t="0" r="0" b="0"/>
              <a:pathLst>
                <a:path w="75438" h="145052">
                  <a:moveTo>
                    <a:pt x="63500" y="5467"/>
                  </a:moveTo>
                  <a:lnTo>
                    <a:pt x="63500" y="5467"/>
                  </a:lnTo>
                  <a:lnTo>
                    <a:pt x="63500" y="0"/>
                  </a:lnTo>
                  <a:lnTo>
                    <a:pt x="72338" y="16871"/>
                  </a:lnTo>
                  <a:lnTo>
                    <a:pt x="75437" y="38921"/>
                  </a:lnTo>
                  <a:lnTo>
                    <a:pt x="74168" y="67840"/>
                  </a:lnTo>
                  <a:lnTo>
                    <a:pt x="64635" y="113351"/>
                  </a:lnTo>
                  <a:lnTo>
                    <a:pt x="62123" y="122325"/>
                  </a:lnTo>
                  <a:lnTo>
                    <a:pt x="51148" y="143847"/>
                  </a:lnTo>
                  <a:lnTo>
                    <a:pt x="50326" y="144287"/>
                  </a:lnTo>
                  <a:lnTo>
                    <a:pt x="31879" y="145051"/>
                  </a:lnTo>
                  <a:lnTo>
                    <a:pt x="0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114"/>
          <p:cNvGrpSpPr/>
          <p:nvPr/>
        </p:nvGrpSpPr>
        <p:grpSpPr>
          <a:xfrm>
            <a:off x="6949591" y="3714750"/>
            <a:ext cx="283060" cy="101339"/>
            <a:chOff x="6949591" y="3714750"/>
            <a:chExt cx="283060" cy="101339"/>
          </a:xfrm>
        </p:grpSpPr>
        <p:sp>
          <p:nvSpPr>
            <p:cNvPr id="148" name="SMARTInkShape-583"/>
            <p:cNvSpPr/>
            <p:nvPr>
              <p:custDataLst>
                <p:tags r:id="rId112"/>
              </p:custDataLst>
            </p:nvPr>
          </p:nvSpPr>
          <p:spPr>
            <a:xfrm>
              <a:off x="6949591" y="3714750"/>
              <a:ext cx="206860" cy="18168"/>
            </a:xfrm>
            <a:custGeom>
              <a:avLst/>
              <a:gdLst/>
              <a:ahLst/>
              <a:cxnLst/>
              <a:rect l="0" t="0" r="0" b="0"/>
              <a:pathLst>
                <a:path w="206860" h="18168">
                  <a:moveTo>
                    <a:pt x="3659" y="12700"/>
                  </a:moveTo>
                  <a:lnTo>
                    <a:pt x="3659" y="12700"/>
                  </a:lnTo>
                  <a:lnTo>
                    <a:pt x="288" y="16071"/>
                  </a:lnTo>
                  <a:lnTo>
                    <a:pt x="0" y="17064"/>
                  </a:lnTo>
                  <a:lnTo>
                    <a:pt x="514" y="17726"/>
                  </a:lnTo>
                  <a:lnTo>
                    <a:pt x="1563" y="18167"/>
                  </a:lnTo>
                  <a:lnTo>
                    <a:pt x="43474" y="10134"/>
                  </a:lnTo>
                  <a:lnTo>
                    <a:pt x="75447" y="6150"/>
                  </a:lnTo>
                  <a:lnTo>
                    <a:pt x="111059" y="2734"/>
                  </a:lnTo>
                  <a:lnTo>
                    <a:pt x="157464" y="810"/>
                  </a:lnTo>
                  <a:lnTo>
                    <a:pt x="2068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584"/>
            <p:cNvSpPr/>
            <p:nvPr>
              <p:custDataLst>
                <p:tags r:id="rId113"/>
              </p:custDataLst>
            </p:nvPr>
          </p:nvSpPr>
          <p:spPr>
            <a:xfrm>
              <a:off x="7013048" y="3790950"/>
              <a:ext cx="219603" cy="25139"/>
            </a:xfrm>
            <a:custGeom>
              <a:avLst/>
              <a:gdLst/>
              <a:ahLst/>
              <a:cxnLst/>
              <a:rect l="0" t="0" r="0" b="0"/>
              <a:pathLst>
                <a:path w="219603" h="25139">
                  <a:moveTo>
                    <a:pt x="16402" y="19050"/>
                  </a:moveTo>
                  <a:lnTo>
                    <a:pt x="16402" y="19050"/>
                  </a:lnTo>
                  <a:lnTo>
                    <a:pt x="0" y="24517"/>
                  </a:lnTo>
                  <a:lnTo>
                    <a:pt x="8249" y="25138"/>
                  </a:lnTo>
                  <a:lnTo>
                    <a:pt x="40954" y="21951"/>
                  </a:lnTo>
                  <a:lnTo>
                    <a:pt x="78114" y="16577"/>
                  </a:lnTo>
                  <a:lnTo>
                    <a:pt x="122851" y="10190"/>
                  </a:lnTo>
                  <a:lnTo>
                    <a:pt x="146635" y="7498"/>
                  </a:lnTo>
                  <a:lnTo>
                    <a:pt x="187172" y="3332"/>
                  </a:lnTo>
                  <a:lnTo>
                    <a:pt x="2196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115"/>
          <p:cNvGrpSpPr/>
          <p:nvPr/>
        </p:nvGrpSpPr>
        <p:grpSpPr>
          <a:xfrm>
            <a:off x="7578051" y="3464407"/>
            <a:ext cx="803950" cy="421794"/>
            <a:chOff x="7578051" y="3464407"/>
            <a:chExt cx="803950" cy="421794"/>
          </a:xfrm>
        </p:grpSpPr>
        <p:sp>
          <p:nvSpPr>
            <p:cNvPr id="151" name="SMARTInkShape-585"/>
            <p:cNvSpPr/>
            <p:nvPr>
              <p:custDataLst>
                <p:tags r:id="rId109"/>
              </p:custDataLst>
            </p:nvPr>
          </p:nvSpPr>
          <p:spPr>
            <a:xfrm>
              <a:off x="7578051" y="3464407"/>
              <a:ext cx="194350" cy="401465"/>
            </a:xfrm>
            <a:custGeom>
              <a:avLst/>
              <a:gdLst/>
              <a:ahLst/>
              <a:cxnLst/>
              <a:rect l="0" t="0" r="0" b="0"/>
              <a:pathLst>
                <a:path w="194350" h="401465">
                  <a:moveTo>
                    <a:pt x="143549" y="28093"/>
                  </a:moveTo>
                  <a:lnTo>
                    <a:pt x="143549" y="28093"/>
                  </a:lnTo>
                  <a:lnTo>
                    <a:pt x="146919" y="21351"/>
                  </a:lnTo>
                  <a:lnTo>
                    <a:pt x="146694" y="14278"/>
                  </a:lnTo>
                  <a:lnTo>
                    <a:pt x="145645" y="10416"/>
                  </a:lnTo>
                  <a:lnTo>
                    <a:pt x="143535" y="7842"/>
                  </a:lnTo>
                  <a:lnTo>
                    <a:pt x="122685" y="0"/>
                  </a:lnTo>
                  <a:lnTo>
                    <a:pt x="110993" y="1731"/>
                  </a:lnTo>
                  <a:lnTo>
                    <a:pt x="98741" y="7910"/>
                  </a:lnTo>
                  <a:lnTo>
                    <a:pt x="86239" y="17711"/>
                  </a:lnTo>
                  <a:lnTo>
                    <a:pt x="77391" y="34768"/>
                  </a:lnTo>
                  <a:lnTo>
                    <a:pt x="70324" y="70052"/>
                  </a:lnTo>
                  <a:lnTo>
                    <a:pt x="70112" y="113668"/>
                  </a:lnTo>
                  <a:lnTo>
                    <a:pt x="72810" y="146560"/>
                  </a:lnTo>
                  <a:lnTo>
                    <a:pt x="76361" y="182345"/>
                  </a:lnTo>
                  <a:lnTo>
                    <a:pt x="82172" y="219416"/>
                  </a:lnTo>
                  <a:lnTo>
                    <a:pt x="88049" y="257059"/>
                  </a:lnTo>
                  <a:lnTo>
                    <a:pt x="90660" y="294955"/>
                  </a:lnTo>
                  <a:lnTo>
                    <a:pt x="91820" y="329202"/>
                  </a:lnTo>
                  <a:lnTo>
                    <a:pt x="88711" y="370605"/>
                  </a:lnTo>
                  <a:lnTo>
                    <a:pt x="78389" y="399766"/>
                  </a:lnTo>
                  <a:lnTo>
                    <a:pt x="76119" y="401464"/>
                  </a:lnTo>
                  <a:lnTo>
                    <a:pt x="73901" y="401185"/>
                  </a:lnTo>
                  <a:lnTo>
                    <a:pt x="71717" y="399587"/>
                  </a:lnTo>
                  <a:lnTo>
                    <a:pt x="61901" y="380484"/>
                  </a:lnTo>
                  <a:lnTo>
                    <a:pt x="50307" y="338766"/>
                  </a:lnTo>
                  <a:lnTo>
                    <a:pt x="31072" y="296541"/>
                  </a:lnTo>
                  <a:lnTo>
                    <a:pt x="22769" y="288514"/>
                  </a:lnTo>
                  <a:lnTo>
                    <a:pt x="14374" y="284947"/>
                  </a:lnTo>
                  <a:lnTo>
                    <a:pt x="3126" y="282233"/>
                  </a:lnTo>
                  <a:lnTo>
                    <a:pt x="1250" y="280775"/>
                  </a:lnTo>
                  <a:lnTo>
                    <a:pt x="0" y="279098"/>
                  </a:lnTo>
                  <a:lnTo>
                    <a:pt x="1282" y="277980"/>
                  </a:lnTo>
                  <a:lnTo>
                    <a:pt x="47463" y="265800"/>
                  </a:lnTo>
                  <a:lnTo>
                    <a:pt x="94854" y="254139"/>
                  </a:lnTo>
                  <a:lnTo>
                    <a:pt x="140096" y="242452"/>
                  </a:lnTo>
                  <a:lnTo>
                    <a:pt x="194349" y="231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586"/>
            <p:cNvSpPr/>
            <p:nvPr>
              <p:custDataLst>
                <p:tags r:id="rId110"/>
              </p:custDataLst>
            </p:nvPr>
          </p:nvSpPr>
          <p:spPr>
            <a:xfrm>
              <a:off x="7957136" y="3467439"/>
              <a:ext cx="120065" cy="418762"/>
            </a:xfrm>
            <a:custGeom>
              <a:avLst/>
              <a:gdLst/>
              <a:ahLst/>
              <a:cxnLst/>
              <a:rect l="0" t="0" r="0" b="0"/>
              <a:pathLst>
                <a:path w="120065" h="418762">
                  <a:moveTo>
                    <a:pt x="120064" y="12361"/>
                  </a:moveTo>
                  <a:lnTo>
                    <a:pt x="120064" y="12361"/>
                  </a:lnTo>
                  <a:lnTo>
                    <a:pt x="120064" y="805"/>
                  </a:lnTo>
                  <a:lnTo>
                    <a:pt x="113322" y="0"/>
                  </a:lnTo>
                  <a:lnTo>
                    <a:pt x="104367" y="5456"/>
                  </a:lnTo>
                  <a:lnTo>
                    <a:pt x="83663" y="27953"/>
                  </a:lnTo>
                  <a:lnTo>
                    <a:pt x="55186" y="69663"/>
                  </a:lnTo>
                  <a:lnTo>
                    <a:pt x="35490" y="106973"/>
                  </a:lnTo>
                  <a:lnTo>
                    <a:pt x="17328" y="154129"/>
                  </a:lnTo>
                  <a:lnTo>
                    <a:pt x="5494" y="200017"/>
                  </a:lnTo>
                  <a:lnTo>
                    <a:pt x="0" y="243930"/>
                  </a:lnTo>
                  <a:lnTo>
                    <a:pt x="2261" y="286966"/>
                  </a:lnTo>
                  <a:lnTo>
                    <a:pt x="13615" y="323967"/>
                  </a:lnTo>
                  <a:lnTo>
                    <a:pt x="31831" y="355464"/>
                  </a:lnTo>
                  <a:lnTo>
                    <a:pt x="69149" y="390912"/>
                  </a:lnTo>
                  <a:lnTo>
                    <a:pt x="120064" y="418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587"/>
            <p:cNvSpPr/>
            <p:nvPr>
              <p:custDataLst>
                <p:tags r:id="rId111"/>
              </p:custDataLst>
            </p:nvPr>
          </p:nvSpPr>
          <p:spPr>
            <a:xfrm>
              <a:off x="8162955" y="3614449"/>
              <a:ext cx="219046" cy="233109"/>
            </a:xfrm>
            <a:custGeom>
              <a:avLst/>
              <a:gdLst/>
              <a:ahLst/>
              <a:cxnLst/>
              <a:rect l="0" t="0" r="0" b="0"/>
              <a:pathLst>
                <a:path w="219046" h="233109">
                  <a:moveTo>
                    <a:pt x="98395" y="24101"/>
                  </a:moveTo>
                  <a:lnTo>
                    <a:pt x="98395" y="24101"/>
                  </a:lnTo>
                  <a:lnTo>
                    <a:pt x="98394" y="9795"/>
                  </a:lnTo>
                  <a:lnTo>
                    <a:pt x="96513" y="5278"/>
                  </a:lnTo>
                  <a:lnTo>
                    <a:pt x="95024" y="3086"/>
                  </a:lnTo>
                  <a:lnTo>
                    <a:pt x="92620" y="1624"/>
                  </a:lnTo>
                  <a:lnTo>
                    <a:pt x="86186" y="0"/>
                  </a:lnTo>
                  <a:lnTo>
                    <a:pt x="76741" y="3041"/>
                  </a:lnTo>
                  <a:lnTo>
                    <a:pt x="50059" y="19863"/>
                  </a:lnTo>
                  <a:lnTo>
                    <a:pt x="25903" y="47539"/>
                  </a:lnTo>
                  <a:lnTo>
                    <a:pt x="7615" y="85922"/>
                  </a:lnTo>
                  <a:lnTo>
                    <a:pt x="0" y="131946"/>
                  </a:lnTo>
                  <a:lnTo>
                    <a:pt x="4487" y="174588"/>
                  </a:lnTo>
                  <a:lnTo>
                    <a:pt x="14795" y="197288"/>
                  </a:lnTo>
                  <a:lnTo>
                    <a:pt x="29489" y="215373"/>
                  </a:lnTo>
                  <a:lnTo>
                    <a:pt x="47779" y="228114"/>
                  </a:lnTo>
                  <a:lnTo>
                    <a:pt x="65786" y="232836"/>
                  </a:lnTo>
                  <a:lnTo>
                    <a:pt x="74539" y="233108"/>
                  </a:lnTo>
                  <a:lnTo>
                    <a:pt x="93671" y="225884"/>
                  </a:lnTo>
                  <a:lnTo>
                    <a:pt x="113229" y="211855"/>
                  </a:lnTo>
                  <a:lnTo>
                    <a:pt x="131329" y="191508"/>
                  </a:lnTo>
                  <a:lnTo>
                    <a:pt x="141254" y="166473"/>
                  </a:lnTo>
                  <a:lnTo>
                    <a:pt x="144960" y="122729"/>
                  </a:lnTo>
                  <a:lnTo>
                    <a:pt x="137827" y="75902"/>
                  </a:lnTo>
                  <a:lnTo>
                    <a:pt x="127210" y="47829"/>
                  </a:lnTo>
                  <a:lnTo>
                    <a:pt x="113083" y="25945"/>
                  </a:lnTo>
                  <a:lnTo>
                    <a:pt x="103954" y="18980"/>
                  </a:lnTo>
                  <a:lnTo>
                    <a:pt x="82521" y="11242"/>
                  </a:lnTo>
                  <a:lnTo>
                    <a:pt x="58885" y="13447"/>
                  </a:lnTo>
                  <a:lnTo>
                    <a:pt x="35679" y="22188"/>
                  </a:lnTo>
                  <a:lnTo>
                    <a:pt x="15957" y="35481"/>
                  </a:lnTo>
                  <a:lnTo>
                    <a:pt x="10276" y="42270"/>
                  </a:lnTo>
                  <a:lnTo>
                    <a:pt x="7193" y="48914"/>
                  </a:lnTo>
                  <a:lnTo>
                    <a:pt x="5844" y="55460"/>
                  </a:lnTo>
                  <a:lnTo>
                    <a:pt x="7766" y="62646"/>
                  </a:lnTo>
                  <a:lnTo>
                    <a:pt x="17428" y="78156"/>
                  </a:lnTo>
                  <a:lnTo>
                    <a:pt x="38656" y="88812"/>
                  </a:lnTo>
                  <a:lnTo>
                    <a:pt x="69728" y="94489"/>
                  </a:lnTo>
                  <a:lnTo>
                    <a:pt x="111759" y="94661"/>
                  </a:lnTo>
                  <a:lnTo>
                    <a:pt x="154899" y="92385"/>
                  </a:lnTo>
                  <a:lnTo>
                    <a:pt x="219045" y="87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116"/>
          <p:cNvGrpSpPr/>
          <p:nvPr/>
        </p:nvGrpSpPr>
        <p:grpSpPr>
          <a:xfrm>
            <a:off x="7639050" y="3512850"/>
            <a:ext cx="3035630" cy="1154401"/>
            <a:chOff x="7639050" y="3512850"/>
            <a:chExt cx="3035630" cy="1154401"/>
          </a:xfrm>
        </p:grpSpPr>
        <p:sp>
          <p:nvSpPr>
            <p:cNvPr id="155" name="SMARTInkShape-588"/>
            <p:cNvSpPr/>
            <p:nvPr>
              <p:custDataLst>
                <p:tags r:id="rId79"/>
              </p:custDataLst>
            </p:nvPr>
          </p:nvSpPr>
          <p:spPr>
            <a:xfrm>
              <a:off x="8628287" y="3538056"/>
              <a:ext cx="213518" cy="303695"/>
            </a:xfrm>
            <a:custGeom>
              <a:avLst/>
              <a:gdLst/>
              <a:ahLst/>
              <a:cxnLst/>
              <a:rect l="0" t="0" r="0" b="0"/>
              <a:pathLst>
                <a:path w="213518" h="303695">
                  <a:moveTo>
                    <a:pt x="14063" y="94144"/>
                  </a:moveTo>
                  <a:lnTo>
                    <a:pt x="14063" y="94144"/>
                  </a:lnTo>
                  <a:lnTo>
                    <a:pt x="20970" y="139333"/>
                  </a:lnTo>
                  <a:lnTo>
                    <a:pt x="26928" y="180676"/>
                  </a:lnTo>
                  <a:lnTo>
                    <a:pt x="33162" y="224911"/>
                  </a:lnTo>
                  <a:lnTo>
                    <a:pt x="38219" y="267671"/>
                  </a:lnTo>
                  <a:lnTo>
                    <a:pt x="37028" y="278982"/>
                  </a:lnTo>
                  <a:lnTo>
                    <a:pt x="35723" y="282986"/>
                  </a:lnTo>
                  <a:lnTo>
                    <a:pt x="34147" y="283539"/>
                  </a:lnTo>
                  <a:lnTo>
                    <a:pt x="32391" y="281790"/>
                  </a:lnTo>
                  <a:lnTo>
                    <a:pt x="27853" y="270675"/>
                  </a:lnTo>
                  <a:lnTo>
                    <a:pt x="17364" y="231273"/>
                  </a:lnTo>
                  <a:lnTo>
                    <a:pt x="9415" y="195072"/>
                  </a:lnTo>
                  <a:lnTo>
                    <a:pt x="3061" y="155464"/>
                  </a:lnTo>
                  <a:lnTo>
                    <a:pt x="0" y="115047"/>
                  </a:lnTo>
                  <a:lnTo>
                    <a:pt x="3344" y="75917"/>
                  </a:lnTo>
                  <a:lnTo>
                    <a:pt x="15178" y="44886"/>
                  </a:lnTo>
                  <a:lnTo>
                    <a:pt x="32903" y="21451"/>
                  </a:lnTo>
                  <a:lnTo>
                    <a:pt x="54892" y="6332"/>
                  </a:lnTo>
                  <a:lnTo>
                    <a:pt x="78775" y="554"/>
                  </a:lnTo>
                  <a:lnTo>
                    <a:pt x="91071" y="0"/>
                  </a:lnTo>
                  <a:lnTo>
                    <a:pt x="121667" y="10675"/>
                  </a:lnTo>
                  <a:lnTo>
                    <a:pt x="168947" y="42366"/>
                  </a:lnTo>
                  <a:lnTo>
                    <a:pt x="193672" y="70426"/>
                  </a:lnTo>
                  <a:lnTo>
                    <a:pt x="209365" y="104064"/>
                  </a:lnTo>
                  <a:lnTo>
                    <a:pt x="213517" y="140180"/>
                  </a:lnTo>
                  <a:lnTo>
                    <a:pt x="209953" y="176693"/>
                  </a:lnTo>
                  <a:lnTo>
                    <a:pt x="201314" y="211736"/>
                  </a:lnTo>
                  <a:lnTo>
                    <a:pt x="191292" y="256456"/>
                  </a:lnTo>
                  <a:lnTo>
                    <a:pt x="191863" y="303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589"/>
            <p:cNvSpPr/>
            <p:nvPr>
              <p:custDataLst>
                <p:tags r:id="rId80"/>
              </p:custDataLst>
            </p:nvPr>
          </p:nvSpPr>
          <p:spPr>
            <a:xfrm>
              <a:off x="9068835" y="3512850"/>
              <a:ext cx="87866" cy="390198"/>
            </a:xfrm>
            <a:custGeom>
              <a:avLst/>
              <a:gdLst/>
              <a:ahLst/>
              <a:cxnLst/>
              <a:rect l="0" t="0" r="0" b="0"/>
              <a:pathLst>
                <a:path w="87866" h="390198">
                  <a:moveTo>
                    <a:pt x="87865" y="24100"/>
                  </a:moveTo>
                  <a:lnTo>
                    <a:pt x="87865" y="24100"/>
                  </a:lnTo>
                  <a:lnTo>
                    <a:pt x="55372" y="7507"/>
                  </a:lnTo>
                  <a:lnTo>
                    <a:pt x="27638" y="0"/>
                  </a:lnTo>
                  <a:lnTo>
                    <a:pt x="16648" y="3040"/>
                  </a:lnTo>
                  <a:lnTo>
                    <a:pt x="10753" y="5827"/>
                  </a:lnTo>
                  <a:lnTo>
                    <a:pt x="6823" y="9801"/>
                  </a:lnTo>
                  <a:lnTo>
                    <a:pt x="2458" y="19862"/>
                  </a:lnTo>
                  <a:lnTo>
                    <a:pt x="0" y="40797"/>
                  </a:lnTo>
                  <a:lnTo>
                    <a:pt x="6951" y="56685"/>
                  </a:lnTo>
                  <a:lnTo>
                    <a:pt x="50467" y="101697"/>
                  </a:lnTo>
                  <a:lnTo>
                    <a:pt x="80400" y="137813"/>
                  </a:lnTo>
                  <a:lnTo>
                    <a:pt x="86192" y="158130"/>
                  </a:lnTo>
                  <a:lnTo>
                    <a:pt x="86750" y="168487"/>
                  </a:lnTo>
                  <a:lnTo>
                    <a:pt x="79844" y="189402"/>
                  </a:lnTo>
                  <a:lnTo>
                    <a:pt x="60089" y="217247"/>
                  </a:lnTo>
                  <a:lnTo>
                    <a:pt x="17020" y="254294"/>
                  </a:lnTo>
                  <a:lnTo>
                    <a:pt x="16646" y="254468"/>
                  </a:lnTo>
                  <a:lnTo>
                    <a:pt x="17103" y="253879"/>
                  </a:lnTo>
                  <a:lnTo>
                    <a:pt x="38982" y="252803"/>
                  </a:lnTo>
                  <a:lnTo>
                    <a:pt x="53312" y="256101"/>
                  </a:lnTo>
                  <a:lnTo>
                    <a:pt x="56363" y="259201"/>
                  </a:lnTo>
                  <a:lnTo>
                    <a:pt x="59753" y="268289"/>
                  </a:lnTo>
                  <a:lnTo>
                    <a:pt x="57496" y="281266"/>
                  </a:lnTo>
                  <a:lnTo>
                    <a:pt x="36986" y="325920"/>
                  </a:lnTo>
                  <a:lnTo>
                    <a:pt x="26166" y="371006"/>
                  </a:lnTo>
                  <a:lnTo>
                    <a:pt x="27048" y="381245"/>
                  </a:lnTo>
                  <a:lnTo>
                    <a:pt x="28270" y="384963"/>
                  </a:lnTo>
                  <a:lnTo>
                    <a:pt x="31907" y="387442"/>
                  </a:lnTo>
                  <a:lnTo>
                    <a:pt x="43475" y="390197"/>
                  </a:lnTo>
                  <a:lnTo>
                    <a:pt x="81515" y="38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590"/>
            <p:cNvSpPr/>
            <p:nvPr>
              <p:custDataLst>
                <p:tags r:id="rId81"/>
              </p:custDataLst>
            </p:nvPr>
          </p:nvSpPr>
          <p:spPr>
            <a:xfrm>
              <a:off x="9277350" y="3613150"/>
              <a:ext cx="139701" cy="203201"/>
            </a:xfrm>
            <a:custGeom>
              <a:avLst/>
              <a:gdLst/>
              <a:ahLst/>
              <a:cxnLst/>
              <a:rect l="0" t="0" r="0" b="0"/>
              <a:pathLst>
                <a:path w="139701" h="203201">
                  <a:moveTo>
                    <a:pt x="0" y="0"/>
                  </a:moveTo>
                  <a:lnTo>
                    <a:pt x="0" y="0"/>
                  </a:lnTo>
                  <a:lnTo>
                    <a:pt x="37350" y="37350"/>
                  </a:lnTo>
                  <a:lnTo>
                    <a:pt x="71510" y="75273"/>
                  </a:lnTo>
                  <a:lnTo>
                    <a:pt x="102798" y="118493"/>
                  </a:lnTo>
                  <a:lnTo>
                    <a:pt x="123592" y="159993"/>
                  </a:lnTo>
                  <a:lnTo>
                    <a:pt x="13970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591"/>
            <p:cNvSpPr/>
            <p:nvPr>
              <p:custDataLst>
                <p:tags r:id="rId82"/>
              </p:custDataLst>
            </p:nvPr>
          </p:nvSpPr>
          <p:spPr>
            <a:xfrm>
              <a:off x="9315450" y="3606800"/>
              <a:ext cx="133351" cy="228601"/>
            </a:xfrm>
            <a:custGeom>
              <a:avLst/>
              <a:gdLst/>
              <a:ahLst/>
              <a:cxnLst/>
              <a:rect l="0" t="0" r="0" b="0"/>
              <a:pathLst>
                <a:path w="133351" h="228601">
                  <a:moveTo>
                    <a:pt x="133350" y="0"/>
                  </a:moveTo>
                  <a:lnTo>
                    <a:pt x="133350" y="0"/>
                  </a:lnTo>
                  <a:lnTo>
                    <a:pt x="123237" y="0"/>
                  </a:lnTo>
                  <a:lnTo>
                    <a:pt x="112628" y="9407"/>
                  </a:lnTo>
                  <a:lnTo>
                    <a:pt x="88570" y="50934"/>
                  </a:lnTo>
                  <a:lnTo>
                    <a:pt x="74171" y="81904"/>
                  </a:lnTo>
                  <a:lnTo>
                    <a:pt x="57658" y="116129"/>
                  </a:lnTo>
                  <a:lnTo>
                    <a:pt x="38561" y="150156"/>
                  </a:lnTo>
                  <a:lnTo>
                    <a:pt x="14718" y="197675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592"/>
            <p:cNvSpPr/>
            <p:nvPr>
              <p:custDataLst>
                <p:tags r:id="rId83"/>
              </p:custDataLst>
            </p:nvPr>
          </p:nvSpPr>
          <p:spPr>
            <a:xfrm>
              <a:off x="9537700" y="3778250"/>
              <a:ext cx="6316" cy="88901"/>
            </a:xfrm>
            <a:custGeom>
              <a:avLst/>
              <a:gdLst/>
              <a:ahLst/>
              <a:cxnLst/>
              <a:rect l="0" t="0" r="0" b="0"/>
              <a:pathLst>
                <a:path w="6316" h="889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6315" y="43621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593"/>
            <p:cNvSpPr/>
            <p:nvPr>
              <p:custDataLst>
                <p:tags r:id="rId84"/>
              </p:custDataLst>
            </p:nvPr>
          </p:nvSpPr>
          <p:spPr>
            <a:xfrm>
              <a:off x="9594850" y="3835400"/>
              <a:ext cx="44451" cy="6351"/>
            </a:xfrm>
            <a:custGeom>
              <a:avLst/>
              <a:gdLst/>
              <a:ahLst/>
              <a:cxnLst/>
              <a:rect l="0" t="0" r="0" b="0"/>
              <a:pathLst>
                <a:path w="44451" h="6351">
                  <a:moveTo>
                    <a:pt x="0" y="6350"/>
                  </a:moveTo>
                  <a:lnTo>
                    <a:pt x="0" y="6350"/>
                  </a:lnTo>
                  <a:lnTo>
                    <a:pt x="8838" y="6350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594"/>
            <p:cNvSpPr/>
            <p:nvPr>
              <p:custDataLst>
                <p:tags r:id="rId85"/>
              </p:custDataLst>
            </p:nvPr>
          </p:nvSpPr>
          <p:spPr>
            <a:xfrm>
              <a:off x="9728200" y="3819041"/>
              <a:ext cx="19051" cy="3660"/>
            </a:xfrm>
            <a:custGeom>
              <a:avLst/>
              <a:gdLst/>
              <a:ahLst/>
              <a:cxnLst/>
              <a:rect l="0" t="0" r="0" b="0"/>
              <a:pathLst>
                <a:path w="19051" h="3660">
                  <a:moveTo>
                    <a:pt x="0" y="3659"/>
                  </a:moveTo>
                  <a:lnTo>
                    <a:pt x="0" y="3659"/>
                  </a:lnTo>
                  <a:lnTo>
                    <a:pt x="3370" y="3659"/>
                  </a:lnTo>
                  <a:lnTo>
                    <a:pt x="6907" y="1777"/>
                  </a:lnTo>
                  <a:lnTo>
                    <a:pt x="8838" y="288"/>
                  </a:lnTo>
                  <a:lnTo>
                    <a:pt x="10831" y="0"/>
                  </a:lnTo>
                  <a:lnTo>
                    <a:pt x="19050" y="3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595"/>
            <p:cNvSpPr/>
            <p:nvPr>
              <p:custDataLst>
                <p:tags r:id="rId86"/>
              </p:custDataLst>
            </p:nvPr>
          </p:nvSpPr>
          <p:spPr>
            <a:xfrm>
              <a:off x="9906000" y="3829050"/>
              <a:ext cx="13785" cy="25401"/>
            </a:xfrm>
            <a:custGeom>
              <a:avLst/>
              <a:gdLst/>
              <a:ahLst/>
              <a:cxnLst/>
              <a:rect l="0" t="0" r="0" b="0"/>
              <a:pathLst>
                <a:path w="13785" h="254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9" y="3371"/>
                  </a:lnTo>
                  <a:lnTo>
                    <a:pt x="13784" y="6481"/>
                  </a:lnTo>
                  <a:lnTo>
                    <a:pt x="127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596"/>
            <p:cNvSpPr/>
            <p:nvPr>
              <p:custDataLst>
                <p:tags r:id="rId87"/>
              </p:custDataLst>
            </p:nvPr>
          </p:nvSpPr>
          <p:spPr>
            <a:xfrm>
              <a:off x="10083800" y="3632200"/>
              <a:ext cx="152401" cy="209551"/>
            </a:xfrm>
            <a:custGeom>
              <a:avLst/>
              <a:gdLst/>
              <a:ahLst/>
              <a:cxnLst/>
              <a:rect l="0" t="0" r="0" b="0"/>
              <a:pathLst>
                <a:path w="152401" h="209551">
                  <a:moveTo>
                    <a:pt x="0" y="0"/>
                  </a:moveTo>
                  <a:lnTo>
                    <a:pt x="0" y="0"/>
                  </a:lnTo>
                  <a:lnTo>
                    <a:pt x="10844" y="6481"/>
                  </a:lnTo>
                  <a:lnTo>
                    <a:pt x="55689" y="49514"/>
                  </a:lnTo>
                  <a:lnTo>
                    <a:pt x="90349" y="85461"/>
                  </a:lnTo>
                  <a:lnTo>
                    <a:pt x="124608" y="129822"/>
                  </a:lnTo>
                  <a:lnTo>
                    <a:pt x="143539" y="168994"/>
                  </a:lnTo>
                  <a:lnTo>
                    <a:pt x="1524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597"/>
            <p:cNvSpPr/>
            <p:nvPr>
              <p:custDataLst>
                <p:tags r:id="rId88"/>
              </p:custDataLst>
            </p:nvPr>
          </p:nvSpPr>
          <p:spPr>
            <a:xfrm>
              <a:off x="10147300" y="3624662"/>
              <a:ext cx="101601" cy="217089"/>
            </a:xfrm>
            <a:custGeom>
              <a:avLst/>
              <a:gdLst/>
              <a:ahLst/>
              <a:cxnLst/>
              <a:rect l="0" t="0" r="0" b="0"/>
              <a:pathLst>
                <a:path w="101601" h="217089">
                  <a:moveTo>
                    <a:pt x="101600" y="20238"/>
                  </a:moveTo>
                  <a:lnTo>
                    <a:pt x="101600" y="20238"/>
                  </a:lnTo>
                  <a:lnTo>
                    <a:pt x="94693" y="3278"/>
                  </a:lnTo>
                  <a:lnTo>
                    <a:pt x="92762" y="465"/>
                  </a:lnTo>
                  <a:lnTo>
                    <a:pt x="90768" y="0"/>
                  </a:lnTo>
                  <a:lnTo>
                    <a:pt x="88734" y="1102"/>
                  </a:lnTo>
                  <a:lnTo>
                    <a:pt x="55463" y="45273"/>
                  </a:lnTo>
                  <a:lnTo>
                    <a:pt x="33132" y="85511"/>
                  </a:lnTo>
                  <a:lnTo>
                    <a:pt x="14990" y="130595"/>
                  </a:lnTo>
                  <a:lnTo>
                    <a:pt x="4441" y="175938"/>
                  </a:lnTo>
                  <a:lnTo>
                    <a:pt x="0" y="217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598"/>
            <p:cNvSpPr/>
            <p:nvPr>
              <p:custDataLst>
                <p:tags r:id="rId89"/>
              </p:custDataLst>
            </p:nvPr>
          </p:nvSpPr>
          <p:spPr>
            <a:xfrm>
              <a:off x="10280941" y="3778250"/>
              <a:ext cx="88610" cy="77580"/>
            </a:xfrm>
            <a:custGeom>
              <a:avLst/>
              <a:gdLst/>
              <a:ahLst/>
              <a:cxnLst/>
              <a:rect l="0" t="0" r="0" b="0"/>
              <a:pathLst>
                <a:path w="88610" h="77580">
                  <a:moveTo>
                    <a:pt x="18759" y="0"/>
                  </a:moveTo>
                  <a:lnTo>
                    <a:pt x="18759" y="0"/>
                  </a:lnTo>
                  <a:lnTo>
                    <a:pt x="9920" y="21047"/>
                  </a:lnTo>
                  <a:lnTo>
                    <a:pt x="1920" y="67968"/>
                  </a:lnTo>
                  <a:lnTo>
                    <a:pt x="365" y="77210"/>
                  </a:lnTo>
                  <a:lnTo>
                    <a:pt x="146" y="77579"/>
                  </a:lnTo>
                  <a:lnTo>
                    <a:pt x="0" y="77119"/>
                  </a:lnTo>
                  <a:lnTo>
                    <a:pt x="11943" y="46394"/>
                  </a:lnTo>
                  <a:lnTo>
                    <a:pt x="31916" y="16481"/>
                  </a:lnTo>
                  <a:lnTo>
                    <a:pt x="41304" y="7796"/>
                  </a:lnTo>
                  <a:lnTo>
                    <a:pt x="52062" y="3465"/>
                  </a:lnTo>
                  <a:lnTo>
                    <a:pt x="57894" y="2310"/>
                  </a:lnTo>
                  <a:lnTo>
                    <a:pt x="63193" y="2951"/>
                  </a:lnTo>
                  <a:lnTo>
                    <a:pt x="72844" y="7426"/>
                  </a:lnTo>
                  <a:lnTo>
                    <a:pt x="75983" y="11301"/>
                  </a:lnTo>
                  <a:lnTo>
                    <a:pt x="88609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599"/>
            <p:cNvSpPr/>
            <p:nvPr>
              <p:custDataLst>
                <p:tags r:id="rId90"/>
              </p:custDataLst>
            </p:nvPr>
          </p:nvSpPr>
          <p:spPr>
            <a:xfrm>
              <a:off x="10426699" y="3588633"/>
              <a:ext cx="57152" cy="37218"/>
            </a:xfrm>
            <a:custGeom>
              <a:avLst/>
              <a:gdLst/>
              <a:ahLst/>
              <a:cxnLst/>
              <a:rect l="0" t="0" r="0" b="0"/>
              <a:pathLst>
                <a:path w="57152" h="37218">
                  <a:moveTo>
                    <a:pt x="1" y="5467"/>
                  </a:moveTo>
                  <a:lnTo>
                    <a:pt x="1" y="5467"/>
                  </a:lnTo>
                  <a:lnTo>
                    <a:pt x="0" y="2096"/>
                  </a:lnTo>
                  <a:lnTo>
                    <a:pt x="1412" y="1103"/>
                  </a:lnTo>
                  <a:lnTo>
                    <a:pt x="6743" y="0"/>
                  </a:lnTo>
                  <a:lnTo>
                    <a:pt x="24419" y="2749"/>
                  </a:lnTo>
                  <a:lnTo>
                    <a:pt x="40790" y="11403"/>
                  </a:lnTo>
                  <a:lnTo>
                    <a:pt x="48234" y="20806"/>
                  </a:lnTo>
                  <a:lnTo>
                    <a:pt x="57151" y="37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600"/>
            <p:cNvSpPr/>
            <p:nvPr>
              <p:custDataLst>
                <p:tags r:id="rId91"/>
              </p:custDataLst>
            </p:nvPr>
          </p:nvSpPr>
          <p:spPr>
            <a:xfrm>
              <a:off x="10433050" y="3689350"/>
              <a:ext cx="43975" cy="203201"/>
            </a:xfrm>
            <a:custGeom>
              <a:avLst/>
              <a:gdLst/>
              <a:ahLst/>
              <a:cxnLst/>
              <a:rect l="0" t="0" r="0" b="0"/>
              <a:pathLst>
                <a:path w="43975" h="203201">
                  <a:moveTo>
                    <a:pt x="25400" y="0"/>
                  </a:moveTo>
                  <a:lnTo>
                    <a:pt x="25400" y="0"/>
                  </a:lnTo>
                  <a:lnTo>
                    <a:pt x="11603" y="10139"/>
                  </a:lnTo>
                  <a:lnTo>
                    <a:pt x="5627" y="17677"/>
                  </a:lnTo>
                  <a:lnTo>
                    <a:pt x="2501" y="25730"/>
                  </a:lnTo>
                  <a:lnTo>
                    <a:pt x="1667" y="29854"/>
                  </a:lnTo>
                  <a:lnTo>
                    <a:pt x="2522" y="34013"/>
                  </a:lnTo>
                  <a:lnTo>
                    <a:pt x="10468" y="46610"/>
                  </a:lnTo>
                  <a:lnTo>
                    <a:pt x="33338" y="77746"/>
                  </a:lnTo>
                  <a:lnTo>
                    <a:pt x="42045" y="106792"/>
                  </a:lnTo>
                  <a:lnTo>
                    <a:pt x="43974" y="139863"/>
                  </a:lnTo>
                  <a:lnTo>
                    <a:pt x="40476" y="156000"/>
                  </a:lnTo>
                  <a:lnTo>
                    <a:pt x="26731" y="183607"/>
                  </a:lnTo>
                  <a:lnTo>
                    <a:pt x="14583" y="196297"/>
                  </a:lnTo>
                  <a:lnTo>
                    <a:pt x="8129" y="200132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601"/>
            <p:cNvSpPr/>
            <p:nvPr>
              <p:custDataLst>
                <p:tags r:id="rId92"/>
              </p:custDataLst>
            </p:nvPr>
          </p:nvSpPr>
          <p:spPr>
            <a:xfrm>
              <a:off x="10452100" y="3625850"/>
              <a:ext cx="31673" cy="114301"/>
            </a:xfrm>
            <a:custGeom>
              <a:avLst/>
              <a:gdLst/>
              <a:ahLst/>
              <a:cxnLst/>
              <a:rect l="0" t="0" r="0" b="0"/>
              <a:pathLst>
                <a:path w="31673" h="114301">
                  <a:moveTo>
                    <a:pt x="25400" y="0"/>
                  </a:moveTo>
                  <a:lnTo>
                    <a:pt x="25400" y="0"/>
                  </a:lnTo>
                  <a:lnTo>
                    <a:pt x="28770" y="3371"/>
                  </a:lnTo>
                  <a:lnTo>
                    <a:pt x="30426" y="8789"/>
                  </a:lnTo>
                  <a:lnTo>
                    <a:pt x="31672" y="48335"/>
                  </a:lnTo>
                  <a:lnTo>
                    <a:pt x="24985" y="75861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602"/>
            <p:cNvSpPr/>
            <p:nvPr>
              <p:custDataLst>
                <p:tags r:id="rId93"/>
              </p:custDataLst>
            </p:nvPr>
          </p:nvSpPr>
          <p:spPr>
            <a:xfrm>
              <a:off x="10541000" y="3540819"/>
              <a:ext cx="133680" cy="339032"/>
            </a:xfrm>
            <a:custGeom>
              <a:avLst/>
              <a:gdLst/>
              <a:ahLst/>
              <a:cxnLst/>
              <a:rect l="0" t="0" r="0" b="0"/>
              <a:pathLst>
                <a:path w="133680" h="339032">
                  <a:moveTo>
                    <a:pt x="69850" y="15181"/>
                  </a:moveTo>
                  <a:lnTo>
                    <a:pt x="69850" y="15181"/>
                  </a:lnTo>
                  <a:lnTo>
                    <a:pt x="78687" y="875"/>
                  </a:lnTo>
                  <a:lnTo>
                    <a:pt x="81387" y="0"/>
                  </a:lnTo>
                  <a:lnTo>
                    <a:pt x="88147" y="908"/>
                  </a:lnTo>
                  <a:lnTo>
                    <a:pt x="95856" y="7426"/>
                  </a:lnTo>
                  <a:lnTo>
                    <a:pt x="104692" y="20907"/>
                  </a:lnTo>
                  <a:lnTo>
                    <a:pt x="120861" y="60936"/>
                  </a:lnTo>
                  <a:lnTo>
                    <a:pt x="130387" y="94783"/>
                  </a:lnTo>
                  <a:lnTo>
                    <a:pt x="133679" y="134756"/>
                  </a:lnTo>
                  <a:lnTo>
                    <a:pt x="130674" y="176981"/>
                  </a:lnTo>
                  <a:lnTo>
                    <a:pt x="119931" y="216914"/>
                  </a:lnTo>
                  <a:lnTo>
                    <a:pt x="101985" y="252066"/>
                  </a:lnTo>
                  <a:lnTo>
                    <a:pt x="68083" y="293978"/>
                  </a:lnTo>
                  <a:lnTo>
                    <a:pt x="22072" y="326682"/>
                  </a:lnTo>
                  <a:lnTo>
                    <a:pt x="0" y="339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603"/>
            <p:cNvSpPr/>
            <p:nvPr>
              <p:custDataLst>
                <p:tags r:id="rId94"/>
              </p:custDataLst>
            </p:nvPr>
          </p:nvSpPr>
          <p:spPr>
            <a:xfrm>
              <a:off x="7639050" y="4044950"/>
              <a:ext cx="2590801" cy="120651"/>
            </a:xfrm>
            <a:custGeom>
              <a:avLst/>
              <a:gdLst/>
              <a:ahLst/>
              <a:cxnLst/>
              <a:rect l="0" t="0" r="0" b="0"/>
              <a:pathLst>
                <a:path w="2590801" h="120651">
                  <a:moveTo>
                    <a:pt x="0" y="0"/>
                  </a:moveTo>
                  <a:lnTo>
                    <a:pt x="0" y="0"/>
                  </a:lnTo>
                  <a:lnTo>
                    <a:pt x="3370" y="24419"/>
                  </a:lnTo>
                  <a:lnTo>
                    <a:pt x="7891" y="30390"/>
                  </a:lnTo>
                  <a:lnTo>
                    <a:pt x="22322" y="40789"/>
                  </a:lnTo>
                  <a:lnTo>
                    <a:pt x="51783" y="50113"/>
                  </a:lnTo>
                  <a:lnTo>
                    <a:pt x="96393" y="58962"/>
                  </a:lnTo>
                  <a:lnTo>
                    <a:pt x="127056" y="63297"/>
                  </a:lnTo>
                  <a:lnTo>
                    <a:pt x="160904" y="67597"/>
                  </a:lnTo>
                  <a:lnTo>
                    <a:pt x="206752" y="69759"/>
                  </a:lnTo>
                  <a:lnTo>
                    <a:pt x="260601" y="70495"/>
                  </a:lnTo>
                  <a:lnTo>
                    <a:pt x="319784" y="70280"/>
                  </a:lnTo>
                  <a:lnTo>
                    <a:pt x="390284" y="69431"/>
                  </a:lnTo>
                  <a:lnTo>
                    <a:pt x="468328" y="68159"/>
                  </a:lnTo>
                  <a:lnTo>
                    <a:pt x="551403" y="66606"/>
                  </a:lnTo>
                  <a:lnTo>
                    <a:pt x="642768" y="64865"/>
                  </a:lnTo>
                  <a:lnTo>
                    <a:pt x="739662" y="62999"/>
                  </a:lnTo>
                  <a:lnTo>
                    <a:pt x="840242" y="61049"/>
                  </a:lnTo>
                  <a:lnTo>
                    <a:pt x="948923" y="59749"/>
                  </a:lnTo>
                  <a:lnTo>
                    <a:pt x="1063003" y="58883"/>
                  </a:lnTo>
                  <a:lnTo>
                    <a:pt x="1180686" y="58305"/>
                  </a:lnTo>
                  <a:lnTo>
                    <a:pt x="1300769" y="58626"/>
                  </a:lnTo>
                  <a:lnTo>
                    <a:pt x="1422451" y="59545"/>
                  </a:lnTo>
                  <a:lnTo>
                    <a:pt x="1545201" y="60863"/>
                  </a:lnTo>
                  <a:lnTo>
                    <a:pt x="1663722" y="63859"/>
                  </a:lnTo>
                  <a:lnTo>
                    <a:pt x="1779426" y="67972"/>
                  </a:lnTo>
                  <a:lnTo>
                    <a:pt x="1893250" y="72832"/>
                  </a:lnTo>
                  <a:lnTo>
                    <a:pt x="2000883" y="78188"/>
                  </a:lnTo>
                  <a:lnTo>
                    <a:pt x="2104389" y="83875"/>
                  </a:lnTo>
                  <a:lnTo>
                    <a:pt x="2205143" y="89783"/>
                  </a:lnTo>
                  <a:lnTo>
                    <a:pt x="2292772" y="95839"/>
                  </a:lnTo>
                  <a:lnTo>
                    <a:pt x="2371654" y="101992"/>
                  </a:lnTo>
                  <a:lnTo>
                    <a:pt x="2444702" y="108212"/>
                  </a:lnTo>
                  <a:lnTo>
                    <a:pt x="2493402" y="112358"/>
                  </a:lnTo>
                  <a:lnTo>
                    <a:pt x="25908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604"/>
            <p:cNvSpPr/>
            <p:nvPr>
              <p:custDataLst>
                <p:tags r:id="rId95"/>
              </p:custDataLst>
            </p:nvPr>
          </p:nvSpPr>
          <p:spPr>
            <a:xfrm>
              <a:off x="8123203" y="4245906"/>
              <a:ext cx="68298" cy="389595"/>
            </a:xfrm>
            <a:custGeom>
              <a:avLst/>
              <a:gdLst/>
              <a:ahLst/>
              <a:cxnLst/>
              <a:rect l="0" t="0" r="0" b="0"/>
              <a:pathLst>
                <a:path w="68298" h="389595">
                  <a:moveTo>
                    <a:pt x="68297" y="21294"/>
                  </a:moveTo>
                  <a:lnTo>
                    <a:pt x="68297" y="21294"/>
                  </a:lnTo>
                  <a:lnTo>
                    <a:pt x="68297" y="17923"/>
                  </a:lnTo>
                  <a:lnTo>
                    <a:pt x="61555" y="9084"/>
                  </a:lnTo>
                  <a:lnTo>
                    <a:pt x="47249" y="900"/>
                  </a:lnTo>
                  <a:lnTo>
                    <a:pt x="37540" y="0"/>
                  </a:lnTo>
                  <a:lnTo>
                    <a:pt x="32976" y="748"/>
                  </a:lnTo>
                  <a:lnTo>
                    <a:pt x="29227" y="2658"/>
                  </a:lnTo>
                  <a:lnTo>
                    <a:pt x="23180" y="8543"/>
                  </a:lnTo>
                  <a:lnTo>
                    <a:pt x="9187" y="45508"/>
                  </a:lnTo>
                  <a:lnTo>
                    <a:pt x="1943" y="89695"/>
                  </a:lnTo>
                  <a:lnTo>
                    <a:pt x="0" y="122015"/>
                  </a:lnTo>
                  <a:lnTo>
                    <a:pt x="1020" y="158957"/>
                  </a:lnTo>
                  <a:lnTo>
                    <a:pt x="3823" y="199599"/>
                  </a:lnTo>
                  <a:lnTo>
                    <a:pt x="7422" y="243534"/>
                  </a:lnTo>
                  <a:lnTo>
                    <a:pt x="11373" y="283286"/>
                  </a:lnTo>
                  <a:lnTo>
                    <a:pt x="14069" y="318356"/>
                  </a:lnTo>
                  <a:lnTo>
                    <a:pt x="11621" y="359079"/>
                  </a:lnTo>
                  <a:lnTo>
                    <a:pt x="4797" y="389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605"/>
            <p:cNvSpPr/>
            <p:nvPr>
              <p:custDataLst>
                <p:tags r:id="rId96"/>
              </p:custDataLst>
            </p:nvPr>
          </p:nvSpPr>
          <p:spPr>
            <a:xfrm>
              <a:off x="8034515" y="4451350"/>
              <a:ext cx="188736" cy="44451"/>
            </a:xfrm>
            <a:custGeom>
              <a:avLst/>
              <a:gdLst/>
              <a:ahLst/>
              <a:cxnLst/>
              <a:rect l="0" t="0" r="0" b="0"/>
              <a:pathLst>
                <a:path w="188736" h="44451">
                  <a:moveTo>
                    <a:pt x="10935" y="44450"/>
                  </a:moveTo>
                  <a:lnTo>
                    <a:pt x="10935" y="44450"/>
                  </a:lnTo>
                  <a:lnTo>
                    <a:pt x="4193" y="41079"/>
                  </a:lnTo>
                  <a:lnTo>
                    <a:pt x="2207" y="39381"/>
                  </a:lnTo>
                  <a:lnTo>
                    <a:pt x="0" y="35611"/>
                  </a:lnTo>
                  <a:lnTo>
                    <a:pt x="2234" y="33618"/>
                  </a:lnTo>
                  <a:lnTo>
                    <a:pt x="35504" y="23469"/>
                  </a:lnTo>
                  <a:lnTo>
                    <a:pt x="68421" y="16075"/>
                  </a:lnTo>
                  <a:lnTo>
                    <a:pt x="108921" y="8085"/>
                  </a:lnTo>
                  <a:lnTo>
                    <a:pt x="143384" y="3593"/>
                  </a:lnTo>
                  <a:lnTo>
                    <a:pt x="1887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606"/>
            <p:cNvSpPr/>
            <p:nvPr>
              <p:custDataLst>
                <p:tags r:id="rId97"/>
              </p:custDataLst>
            </p:nvPr>
          </p:nvSpPr>
          <p:spPr>
            <a:xfrm>
              <a:off x="8370524" y="4281045"/>
              <a:ext cx="74977" cy="329056"/>
            </a:xfrm>
            <a:custGeom>
              <a:avLst/>
              <a:gdLst/>
              <a:ahLst/>
              <a:cxnLst/>
              <a:rect l="0" t="0" r="0" b="0"/>
              <a:pathLst>
                <a:path w="74977" h="329056">
                  <a:moveTo>
                    <a:pt x="74976" y="11555"/>
                  </a:moveTo>
                  <a:lnTo>
                    <a:pt x="74976" y="11555"/>
                  </a:lnTo>
                  <a:lnTo>
                    <a:pt x="74976" y="2717"/>
                  </a:lnTo>
                  <a:lnTo>
                    <a:pt x="74270" y="1430"/>
                  </a:lnTo>
                  <a:lnTo>
                    <a:pt x="73094" y="572"/>
                  </a:lnTo>
                  <a:lnTo>
                    <a:pt x="71605" y="0"/>
                  </a:lnTo>
                  <a:lnTo>
                    <a:pt x="66187" y="5008"/>
                  </a:lnTo>
                  <a:lnTo>
                    <a:pt x="44469" y="38954"/>
                  </a:lnTo>
                  <a:lnTo>
                    <a:pt x="31078" y="70770"/>
                  </a:lnTo>
                  <a:lnTo>
                    <a:pt x="18071" y="109839"/>
                  </a:lnTo>
                  <a:lnTo>
                    <a:pt x="5235" y="155426"/>
                  </a:lnTo>
                  <a:lnTo>
                    <a:pt x="0" y="198264"/>
                  </a:lnTo>
                  <a:lnTo>
                    <a:pt x="730" y="236353"/>
                  </a:lnTo>
                  <a:lnTo>
                    <a:pt x="10488" y="280186"/>
                  </a:lnTo>
                  <a:lnTo>
                    <a:pt x="23266" y="301926"/>
                  </a:lnTo>
                  <a:lnTo>
                    <a:pt x="40235" y="315351"/>
                  </a:lnTo>
                  <a:lnTo>
                    <a:pt x="68626" y="329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607"/>
            <p:cNvSpPr/>
            <p:nvPr>
              <p:custDataLst>
                <p:tags r:id="rId98"/>
              </p:custDataLst>
            </p:nvPr>
          </p:nvSpPr>
          <p:spPr>
            <a:xfrm>
              <a:off x="8543140" y="4309014"/>
              <a:ext cx="118261" cy="314158"/>
            </a:xfrm>
            <a:custGeom>
              <a:avLst/>
              <a:gdLst/>
              <a:ahLst/>
              <a:cxnLst/>
              <a:rect l="0" t="0" r="0" b="0"/>
              <a:pathLst>
                <a:path w="118261" h="314158">
                  <a:moveTo>
                    <a:pt x="73810" y="15336"/>
                  </a:moveTo>
                  <a:lnTo>
                    <a:pt x="73810" y="15336"/>
                  </a:lnTo>
                  <a:lnTo>
                    <a:pt x="68034" y="10267"/>
                  </a:lnTo>
                  <a:lnTo>
                    <a:pt x="46673" y="409"/>
                  </a:lnTo>
                  <a:lnTo>
                    <a:pt x="36820" y="0"/>
                  </a:lnTo>
                  <a:lnTo>
                    <a:pt x="32216" y="879"/>
                  </a:lnTo>
                  <a:lnTo>
                    <a:pt x="18996" y="8857"/>
                  </a:lnTo>
                  <a:lnTo>
                    <a:pt x="6141" y="23529"/>
                  </a:lnTo>
                  <a:lnTo>
                    <a:pt x="1401" y="35205"/>
                  </a:lnTo>
                  <a:lnTo>
                    <a:pt x="0" y="47450"/>
                  </a:lnTo>
                  <a:lnTo>
                    <a:pt x="1730" y="59947"/>
                  </a:lnTo>
                  <a:lnTo>
                    <a:pt x="8613" y="70676"/>
                  </a:lnTo>
                  <a:lnTo>
                    <a:pt x="52053" y="114223"/>
                  </a:lnTo>
                  <a:lnTo>
                    <a:pt x="66266" y="138553"/>
                  </a:lnTo>
                  <a:lnTo>
                    <a:pt x="71574" y="163636"/>
                  </a:lnTo>
                  <a:lnTo>
                    <a:pt x="67172" y="178614"/>
                  </a:lnTo>
                  <a:lnTo>
                    <a:pt x="57454" y="192326"/>
                  </a:lnTo>
                  <a:lnTo>
                    <a:pt x="43727" y="205476"/>
                  </a:lnTo>
                  <a:lnTo>
                    <a:pt x="30101" y="212732"/>
                  </a:lnTo>
                  <a:lnTo>
                    <a:pt x="23504" y="214666"/>
                  </a:lnTo>
                  <a:lnTo>
                    <a:pt x="18400" y="214545"/>
                  </a:lnTo>
                  <a:lnTo>
                    <a:pt x="14292" y="213053"/>
                  </a:lnTo>
                  <a:lnTo>
                    <a:pt x="7846" y="207632"/>
                  </a:lnTo>
                  <a:lnTo>
                    <a:pt x="2630" y="200519"/>
                  </a:lnTo>
                  <a:lnTo>
                    <a:pt x="1662" y="197353"/>
                  </a:lnTo>
                  <a:lnTo>
                    <a:pt x="1722" y="194536"/>
                  </a:lnTo>
                  <a:lnTo>
                    <a:pt x="2469" y="191952"/>
                  </a:lnTo>
                  <a:lnTo>
                    <a:pt x="7060" y="187200"/>
                  </a:lnTo>
                  <a:lnTo>
                    <a:pt x="10260" y="184945"/>
                  </a:lnTo>
                  <a:lnTo>
                    <a:pt x="14510" y="184854"/>
                  </a:lnTo>
                  <a:lnTo>
                    <a:pt x="24877" y="188514"/>
                  </a:lnTo>
                  <a:lnTo>
                    <a:pt x="39242" y="201879"/>
                  </a:lnTo>
                  <a:lnTo>
                    <a:pt x="54110" y="243485"/>
                  </a:lnTo>
                  <a:lnTo>
                    <a:pt x="60495" y="290934"/>
                  </a:lnTo>
                  <a:lnTo>
                    <a:pt x="60700" y="296434"/>
                  </a:lnTo>
                  <a:lnTo>
                    <a:pt x="64690" y="306309"/>
                  </a:lnTo>
                  <a:lnTo>
                    <a:pt x="67731" y="310918"/>
                  </a:lnTo>
                  <a:lnTo>
                    <a:pt x="71168" y="313285"/>
                  </a:lnTo>
                  <a:lnTo>
                    <a:pt x="74871" y="314157"/>
                  </a:lnTo>
                  <a:lnTo>
                    <a:pt x="84864" y="312540"/>
                  </a:lnTo>
                  <a:lnTo>
                    <a:pt x="118260" y="301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608"/>
            <p:cNvSpPr/>
            <p:nvPr>
              <p:custDataLst>
                <p:tags r:id="rId99"/>
              </p:custDataLst>
            </p:nvPr>
          </p:nvSpPr>
          <p:spPr>
            <a:xfrm>
              <a:off x="8756911" y="4384192"/>
              <a:ext cx="133090" cy="181459"/>
            </a:xfrm>
            <a:custGeom>
              <a:avLst/>
              <a:gdLst/>
              <a:ahLst/>
              <a:cxnLst/>
              <a:rect l="0" t="0" r="0" b="0"/>
              <a:pathLst>
                <a:path w="133090" h="181459">
                  <a:moveTo>
                    <a:pt x="6089" y="3658"/>
                  </a:moveTo>
                  <a:lnTo>
                    <a:pt x="6089" y="3658"/>
                  </a:lnTo>
                  <a:lnTo>
                    <a:pt x="2718" y="287"/>
                  </a:lnTo>
                  <a:lnTo>
                    <a:pt x="1725" y="0"/>
                  </a:lnTo>
                  <a:lnTo>
                    <a:pt x="1063" y="514"/>
                  </a:lnTo>
                  <a:lnTo>
                    <a:pt x="327" y="2966"/>
                  </a:lnTo>
                  <a:lnTo>
                    <a:pt x="0" y="6407"/>
                  </a:lnTo>
                  <a:lnTo>
                    <a:pt x="3187" y="19054"/>
                  </a:lnTo>
                  <a:lnTo>
                    <a:pt x="31569" y="52429"/>
                  </a:lnTo>
                  <a:lnTo>
                    <a:pt x="75328" y="92994"/>
                  </a:lnTo>
                  <a:lnTo>
                    <a:pt x="114780" y="134978"/>
                  </a:lnTo>
                  <a:lnTo>
                    <a:pt x="127664" y="156554"/>
                  </a:lnTo>
                  <a:lnTo>
                    <a:pt x="133089" y="181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609"/>
            <p:cNvSpPr/>
            <p:nvPr>
              <p:custDataLst>
                <p:tags r:id="rId100"/>
              </p:custDataLst>
            </p:nvPr>
          </p:nvSpPr>
          <p:spPr>
            <a:xfrm>
              <a:off x="8813800" y="4346092"/>
              <a:ext cx="101601" cy="213209"/>
            </a:xfrm>
            <a:custGeom>
              <a:avLst/>
              <a:gdLst/>
              <a:ahLst/>
              <a:cxnLst/>
              <a:rect l="0" t="0" r="0" b="0"/>
              <a:pathLst>
                <a:path w="101601" h="213209">
                  <a:moveTo>
                    <a:pt x="101600" y="3658"/>
                  </a:moveTo>
                  <a:lnTo>
                    <a:pt x="101600" y="3658"/>
                  </a:lnTo>
                  <a:lnTo>
                    <a:pt x="98229" y="287"/>
                  </a:lnTo>
                  <a:lnTo>
                    <a:pt x="95825" y="0"/>
                  </a:lnTo>
                  <a:lnTo>
                    <a:pt x="89391" y="1561"/>
                  </a:lnTo>
                  <a:lnTo>
                    <a:pt x="77835" y="13150"/>
                  </a:lnTo>
                  <a:lnTo>
                    <a:pt x="56218" y="53353"/>
                  </a:lnTo>
                  <a:lnTo>
                    <a:pt x="44036" y="85012"/>
                  </a:lnTo>
                  <a:lnTo>
                    <a:pt x="31566" y="118367"/>
                  </a:lnTo>
                  <a:lnTo>
                    <a:pt x="19673" y="151301"/>
                  </a:lnTo>
                  <a:lnTo>
                    <a:pt x="6456" y="192670"/>
                  </a:lnTo>
                  <a:lnTo>
                    <a:pt x="0" y="213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610"/>
            <p:cNvSpPr/>
            <p:nvPr>
              <p:custDataLst>
                <p:tags r:id="rId101"/>
              </p:custDataLst>
            </p:nvPr>
          </p:nvSpPr>
          <p:spPr>
            <a:xfrm>
              <a:off x="8978900" y="4527550"/>
              <a:ext cx="11818" cy="69851"/>
            </a:xfrm>
            <a:custGeom>
              <a:avLst/>
              <a:gdLst/>
              <a:ahLst/>
              <a:cxnLst/>
              <a:rect l="0" t="0" r="0" b="0"/>
              <a:pathLst>
                <a:path w="11818" h="69851">
                  <a:moveTo>
                    <a:pt x="6350" y="0"/>
                  </a:moveTo>
                  <a:lnTo>
                    <a:pt x="6350" y="0"/>
                  </a:lnTo>
                  <a:lnTo>
                    <a:pt x="9720" y="0"/>
                  </a:lnTo>
                  <a:lnTo>
                    <a:pt x="10714" y="1411"/>
                  </a:lnTo>
                  <a:lnTo>
                    <a:pt x="11817" y="6742"/>
                  </a:lnTo>
                  <a:lnTo>
                    <a:pt x="1681" y="51064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611"/>
            <p:cNvSpPr/>
            <p:nvPr>
              <p:custDataLst>
                <p:tags r:id="rId102"/>
              </p:custDataLst>
            </p:nvPr>
          </p:nvSpPr>
          <p:spPr>
            <a:xfrm>
              <a:off x="9061450" y="45529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12700"/>
                  </a:moveTo>
                  <a:lnTo>
                    <a:pt x="0" y="12700"/>
                  </a:lnTo>
                  <a:lnTo>
                    <a:pt x="10831" y="257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612"/>
            <p:cNvSpPr/>
            <p:nvPr>
              <p:custDataLst>
                <p:tags r:id="rId103"/>
              </p:custDataLst>
            </p:nvPr>
          </p:nvSpPr>
          <p:spPr>
            <a:xfrm>
              <a:off x="9239250" y="4538429"/>
              <a:ext cx="31751" cy="8172"/>
            </a:xfrm>
            <a:custGeom>
              <a:avLst/>
              <a:gdLst/>
              <a:ahLst/>
              <a:cxnLst/>
              <a:rect l="0" t="0" r="0" b="0"/>
              <a:pathLst>
                <a:path w="31751" h="8172">
                  <a:moveTo>
                    <a:pt x="0" y="8171"/>
                  </a:moveTo>
                  <a:lnTo>
                    <a:pt x="0" y="8171"/>
                  </a:lnTo>
                  <a:lnTo>
                    <a:pt x="3370" y="8171"/>
                  </a:lnTo>
                  <a:lnTo>
                    <a:pt x="19558" y="149"/>
                  </a:lnTo>
                  <a:lnTo>
                    <a:pt x="22917" y="0"/>
                  </a:lnTo>
                  <a:lnTo>
                    <a:pt x="31750" y="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613"/>
            <p:cNvSpPr/>
            <p:nvPr>
              <p:custDataLst>
                <p:tags r:id="rId104"/>
              </p:custDataLst>
            </p:nvPr>
          </p:nvSpPr>
          <p:spPr>
            <a:xfrm>
              <a:off x="9607550" y="4369061"/>
              <a:ext cx="158751" cy="215640"/>
            </a:xfrm>
            <a:custGeom>
              <a:avLst/>
              <a:gdLst/>
              <a:ahLst/>
              <a:cxnLst/>
              <a:rect l="0" t="0" r="0" b="0"/>
              <a:pathLst>
                <a:path w="158751" h="215640">
                  <a:moveTo>
                    <a:pt x="0" y="6089"/>
                  </a:moveTo>
                  <a:lnTo>
                    <a:pt x="0" y="6089"/>
                  </a:lnTo>
                  <a:lnTo>
                    <a:pt x="0" y="622"/>
                  </a:lnTo>
                  <a:lnTo>
                    <a:pt x="705" y="327"/>
                  </a:lnTo>
                  <a:lnTo>
                    <a:pt x="3370" y="0"/>
                  </a:lnTo>
                  <a:lnTo>
                    <a:pt x="12209" y="6558"/>
                  </a:lnTo>
                  <a:lnTo>
                    <a:pt x="45779" y="44939"/>
                  </a:lnTo>
                  <a:lnTo>
                    <a:pt x="72124" y="86274"/>
                  </a:lnTo>
                  <a:lnTo>
                    <a:pt x="102274" y="130507"/>
                  </a:lnTo>
                  <a:lnTo>
                    <a:pt x="129786" y="168542"/>
                  </a:lnTo>
                  <a:lnTo>
                    <a:pt x="158750" y="215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614"/>
            <p:cNvSpPr/>
            <p:nvPr>
              <p:custDataLst>
                <p:tags r:id="rId105"/>
              </p:custDataLst>
            </p:nvPr>
          </p:nvSpPr>
          <p:spPr>
            <a:xfrm>
              <a:off x="9664700" y="4352729"/>
              <a:ext cx="114301" cy="263722"/>
            </a:xfrm>
            <a:custGeom>
              <a:avLst/>
              <a:gdLst/>
              <a:ahLst/>
              <a:cxnLst/>
              <a:rect l="0" t="0" r="0" b="0"/>
              <a:pathLst>
                <a:path w="114301" h="263722">
                  <a:moveTo>
                    <a:pt x="114300" y="3371"/>
                  </a:moveTo>
                  <a:lnTo>
                    <a:pt x="114300" y="3371"/>
                  </a:lnTo>
                  <a:lnTo>
                    <a:pt x="107558" y="0"/>
                  </a:lnTo>
                  <a:lnTo>
                    <a:pt x="100485" y="226"/>
                  </a:lnTo>
                  <a:lnTo>
                    <a:pt x="96623" y="1275"/>
                  </a:lnTo>
                  <a:lnTo>
                    <a:pt x="81075" y="16234"/>
                  </a:lnTo>
                  <a:lnTo>
                    <a:pt x="56859" y="58828"/>
                  </a:lnTo>
                  <a:lnTo>
                    <a:pt x="44321" y="90813"/>
                  </a:lnTo>
                  <a:lnTo>
                    <a:pt x="25361" y="137778"/>
                  </a:lnTo>
                  <a:lnTo>
                    <a:pt x="14564" y="171763"/>
                  </a:lnTo>
                  <a:lnTo>
                    <a:pt x="6472" y="205918"/>
                  </a:lnTo>
                  <a:lnTo>
                    <a:pt x="0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615"/>
            <p:cNvSpPr/>
            <p:nvPr>
              <p:custDataLst>
                <p:tags r:id="rId106"/>
              </p:custDataLst>
            </p:nvPr>
          </p:nvSpPr>
          <p:spPr>
            <a:xfrm>
              <a:off x="9831124" y="4522322"/>
              <a:ext cx="74877" cy="87779"/>
            </a:xfrm>
            <a:custGeom>
              <a:avLst/>
              <a:gdLst/>
              <a:ahLst/>
              <a:cxnLst/>
              <a:rect l="0" t="0" r="0" b="0"/>
              <a:pathLst>
                <a:path w="74877" h="87779">
                  <a:moveTo>
                    <a:pt x="5026" y="11578"/>
                  </a:moveTo>
                  <a:lnTo>
                    <a:pt x="5026" y="11578"/>
                  </a:lnTo>
                  <a:lnTo>
                    <a:pt x="0" y="32301"/>
                  </a:lnTo>
                  <a:lnTo>
                    <a:pt x="4221" y="75997"/>
                  </a:lnTo>
                  <a:lnTo>
                    <a:pt x="3783" y="77102"/>
                  </a:lnTo>
                  <a:lnTo>
                    <a:pt x="2786" y="77133"/>
                  </a:lnTo>
                  <a:lnTo>
                    <a:pt x="1416" y="76448"/>
                  </a:lnTo>
                  <a:lnTo>
                    <a:pt x="1208" y="73874"/>
                  </a:lnTo>
                  <a:lnTo>
                    <a:pt x="14497" y="31828"/>
                  </a:lnTo>
                  <a:lnTo>
                    <a:pt x="25463" y="13287"/>
                  </a:lnTo>
                  <a:lnTo>
                    <a:pt x="31351" y="6367"/>
                  </a:lnTo>
                  <a:lnTo>
                    <a:pt x="38098" y="2460"/>
                  </a:lnTo>
                  <a:lnTo>
                    <a:pt x="53120" y="0"/>
                  </a:lnTo>
                  <a:lnTo>
                    <a:pt x="58961" y="4564"/>
                  </a:lnTo>
                  <a:lnTo>
                    <a:pt x="67332" y="22807"/>
                  </a:lnTo>
                  <a:lnTo>
                    <a:pt x="73385" y="69823"/>
                  </a:lnTo>
                  <a:lnTo>
                    <a:pt x="74876" y="87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616"/>
            <p:cNvSpPr/>
            <p:nvPr>
              <p:custDataLst>
                <p:tags r:id="rId107"/>
              </p:custDataLst>
            </p:nvPr>
          </p:nvSpPr>
          <p:spPr>
            <a:xfrm>
              <a:off x="10013950" y="4330700"/>
              <a:ext cx="65894" cy="306666"/>
            </a:xfrm>
            <a:custGeom>
              <a:avLst/>
              <a:gdLst/>
              <a:ahLst/>
              <a:cxnLst/>
              <a:rect l="0" t="0" r="0" b="0"/>
              <a:pathLst>
                <a:path w="65894" h="306666">
                  <a:moveTo>
                    <a:pt x="0" y="0"/>
                  </a:moveTo>
                  <a:lnTo>
                    <a:pt x="0" y="0"/>
                  </a:lnTo>
                  <a:lnTo>
                    <a:pt x="12209" y="0"/>
                  </a:lnTo>
                  <a:lnTo>
                    <a:pt x="19772" y="5645"/>
                  </a:lnTo>
                  <a:lnTo>
                    <a:pt x="36126" y="29886"/>
                  </a:lnTo>
                  <a:lnTo>
                    <a:pt x="38869" y="47385"/>
                  </a:lnTo>
                  <a:lnTo>
                    <a:pt x="34565" y="77069"/>
                  </a:lnTo>
                  <a:lnTo>
                    <a:pt x="14271" y="124080"/>
                  </a:lnTo>
                  <a:lnTo>
                    <a:pt x="9165" y="132757"/>
                  </a:lnTo>
                  <a:lnTo>
                    <a:pt x="4543" y="136615"/>
                  </a:lnTo>
                  <a:lnTo>
                    <a:pt x="3735" y="139054"/>
                  </a:lnTo>
                  <a:lnTo>
                    <a:pt x="4718" y="145528"/>
                  </a:lnTo>
                  <a:lnTo>
                    <a:pt x="9237" y="157106"/>
                  </a:lnTo>
                  <a:lnTo>
                    <a:pt x="47931" y="203584"/>
                  </a:lnTo>
                  <a:lnTo>
                    <a:pt x="65179" y="241334"/>
                  </a:lnTo>
                  <a:lnTo>
                    <a:pt x="65893" y="254015"/>
                  </a:lnTo>
                  <a:lnTo>
                    <a:pt x="63152" y="266706"/>
                  </a:lnTo>
                  <a:lnTo>
                    <a:pt x="57231" y="279402"/>
                  </a:lnTo>
                  <a:lnTo>
                    <a:pt x="42592" y="295079"/>
                  </a:lnTo>
                  <a:lnTo>
                    <a:pt x="21479" y="305291"/>
                  </a:lnTo>
                  <a:lnTo>
                    <a:pt x="11192" y="306665"/>
                  </a:lnTo>
                  <a:lnTo>
                    <a:pt x="7462" y="306043"/>
                  </a:lnTo>
                  <a:lnTo>
                    <a:pt x="5679" y="303512"/>
                  </a:lnTo>
                  <a:lnTo>
                    <a:pt x="635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617"/>
            <p:cNvSpPr/>
            <p:nvPr>
              <p:custDataLst>
                <p:tags r:id="rId108"/>
              </p:custDataLst>
            </p:nvPr>
          </p:nvSpPr>
          <p:spPr>
            <a:xfrm>
              <a:off x="10083800" y="4305300"/>
              <a:ext cx="145493" cy="361951"/>
            </a:xfrm>
            <a:custGeom>
              <a:avLst/>
              <a:gdLst/>
              <a:ahLst/>
              <a:cxnLst/>
              <a:rect l="0" t="0" r="0" b="0"/>
              <a:pathLst>
                <a:path w="145493" h="361951">
                  <a:moveTo>
                    <a:pt x="76200" y="0"/>
                  </a:moveTo>
                  <a:lnTo>
                    <a:pt x="76200" y="0"/>
                  </a:lnTo>
                  <a:lnTo>
                    <a:pt x="87044" y="6480"/>
                  </a:lnTo>
                  <a:lnTo>
                    <a:pt x="104343" y="24498"/>
                  </a:lnTo>
                  <a:lnTo>
                    <a:pt x="129067" y="66133"/>
                  </a:lnTo>
                  <a:lnTo>
                    <a:pt x="141088" y="105357"/>
                  </a:lnTo>
                  <a:lnTo>
                    <a:pt x="145492" y="150542"/>
                  </a:lnTo>
                  <a:lnTo>
                    <a:pt x="142274" y="196729"/>
                  </a:lnTo>
                  <a:lnTo>
                    <a:pt x="129084" y="238424"/>
                  </a:lnTo>
                  <a:lnTo>
                    <a:pt x="107701" y="278122"/>
                  </a:lnTo>
                  <a:lnTo>
                    <a:pt x="82440" y="313404"/>
                  </a:lnTo>
                  <a:lnTo>
                    <a:pt x="57100" y="338493"/>
                  </a:lnTo>
                  <a:lnTo>
                    <a:pt x="33609" y="351525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SMARTInkShape-Group117"/>
          <p:cNvGrpSpPr/>
          <p:nvPr/>
        </p:nvGrpSpPr>
        <p:grpSpPr>
          <a:xfrm>
            <a:off x="6666533" y="5665668"/>
            <a:ext cx="216868" cy="150933"/>
            <a:chOff x="6666533" y="5665668"/>
            <a:chExt cx="216868" cy="150933"/>
          </a:xfrm>
        </p:grpSpPr>
        <p:sp>
          <p:nvSpPr>
            <p:cNvPr id="186" name="SMARTInkShape-618"/>
            <p:cNvSpPr/>
            <p:nvPr>
              <p:custDataLst>
                <p:tags r:id="rId77"/>
              </p:custDataLst>
            </p:nvPr>
          </p:nvSpPr>
          <p:spPr>
            <a:xfrm>
              <a:off x="6667500" y="5665668"/>
              <a:ext cx="215901" cy="11233"/>
            </a:xfrm>
            <a:custGeom>
              <a:avLst/>
              <a:gdLst/>
              <a:ahLst/>
              <a:cxnLst/>
              <a:rect l="0" t="0" r="0" b="0"/>
              <a:pathLst>
                <a:path w="215901" h="11233">
                  <a:moveTo>
                    <a:pt x="0" y="11232"/>
                  </a:moveTo>
                  <a:lnTo>
                    <a:pt x="0" y="11232"/>
                  </a:lnTo>
                  <a:lnTo>
                    <a:pt x="42095" y="7861"/>
                  </a:lnTo>
                  <a:lnTo>
                    <a:pt x="84125" y="2393"/>
                  </a:lnTo>
                  <a:lnTo>
                    <a:pt x="115941" y="248"/>
                  </a:lnTo>
                  <a:lnTo>
                    <a:pt x="148896" y="0"/>
                  </a:lnTo>
                  <a:lnTo>
                    <a:pt x="193538" y="3122"/>
                  </a:lnTo>
                  <a:lnTo>
                    <a:pt x="215900" y="4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619"/>
            <p:cNvSpPr/>
            <p:nvPr>
              <p:custDataLst>
                <p:tags r:id="rId78"/>
              </p:custDataLst>
            </p:nvPr>
          </p:nvSpPr>
          <p:spPr>
            <a:xfrm>
              <a:off x="6666533" y="5772150"/>
              <a:ext cx="197818" cy="44451"/>
            </a:xfrm>
            <a:custGeom>
              <a:avLst/>
              <a:gdLst/>
              <a:ahLst/>
              <a:cxnLst/>
              <a:rect l="0" t="0" r="0" b="0"/>
              <a:pathLst>
                <a:path w="197818" h="44451">
                  <a:moveTo>
                    <a:pt x="7317" y="44450"/>
                  </a:moveTo>
                  <a:lnTo>
                    <a:pt x="7317" y="44450"/>
                  </a:lnTo>
                  <a:lnTo>
                    <a:pt x="575" y="37708"/>
                  </a:lnTo>
                  <a:lnTo>
                    <a:pt x="0" y="35722"/>
                  </a:lnTo>
                  <a:lnTo>
                    <a:pt x="1028" y="34399"/>
                  </a:lnTo>
                  <a:lnTo>
                    <a:pt x="9461" y="32221"/>
                  </a:lnTo>
                  <a:lnTo>
                    <a:pt x="44798" y="26323"/>
                  </a:lnTo>
                  <a:lnTo>
                    <a:pt x="82302" y="19696"/>
                  </a:lnTo>
                  <a:lnTo>
                    <a:pt x="126721" y="12045"/>
                  </a:lnTo>
                  <a:lnTo>
                    <a:pt x="166218" y="5354"/>
                  </a:lnTo>
                  <a:lnTo>
                    <a:pt x="197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SMARTInkShape-Group118"/>
          <p:cNvGrpSpPr/>
          <p:nvPr/>
        </p:nvGrpSpPr>
        <p:grpSpPr>
          <a:xfrm>
            <a:off x="7378777" y="5393439"/>
            <a:ext cx="1779367" cy="435862"/>
            <a:chOff x="7378777" y="5393439"/>
            <a:chExt cx="1779367" cy="435862"/>
          </a:xfrm>
        </p:grpSpPr>
        <p:sp>
          <p:nvSpPr>
            <p:cNvPr id="189" name="SMARTInkShape-620"/>
            <p:cNvSpPr/>
            <p:nvPr>
              <p:custDataLst>
                <p:tags r:id="rId62"/>
              </p:custDataLst>
            </p:nvPr>
          </p:nvSpPr>
          <p:spPr>
            <a:xfrm>
              <a:off x="7429500" y="5393439"/>
              <a:ext cx="69851" cy="435862"/>
            </a:xfrm>
            <a:custGeom>
              <a:avLst/>
              <a:gdLst/>
              <a:ahLst/>
              <a:cxnLst/>
              <a:rect l="0" t="0" r="0" b="0"/>
              <a:pathLst>
                <a:path w="69851" h="435862">
                  <a:moveTo>
                    <a:pt x="69850" y="23111"/>
                  </a:moveTo>
                  <a:lnTo>
                    <a:pt x="69850" y="23111"/>
                  </a:lnTo>
                  <a:lnTo>
                    <a:pt x="61061" y="9296"/>
                  </a:lnTo>
                  <a:lnTo>
                    <a:pt x="54655" y="2860"/>
                  </a:lnTo>
                  <a:lnTo>
                    <a:pt x="49455" y="0"/>
                  </a:lnTo>
                  <a:lnTo>
                    <a:pt x="42911" y="610"/>
                  </a:lnTo>
                  <a:lnTo>
                    <a:pt x="39191" y="1760"/>
                  </a:lnTo>
                  <a:lnTo>
                    <a:pt x="31293" y="10564"/>
                  </a:lnTo>
                  <a:lnTo>
                    <a:pt x="23786" y="24590"/>
                  </a:lnTo>
                  <a:lnTo>
                    <a:pt x="16298" y="53025"/>
                  </a:lnTo>
                  <a:lnTo>
                    <a:pt x="13766" y="89359"/>
                  </a:lnTo>
                  <a:lnTo>
                    <a:pt x="13722" y="135247"/>
                  </a:lnTo>
                  <a:lnTo>
                    <a:pt x="16211" y="167964"/>
                  </a:lnTo>
                  <a:lnTo>
                    <a:pt x="15907" y="206964"/>
                  </a:lnTo>
                  <a:lnTo>
                    <a:pt x="14125" y="248757"/>
                  </a:lnTo>
                  <a:lnTo>
                    <a:pt x="13334" y="288498"/>
                  </a:lnTo>
                  <a:lnTo>
                    <a:pt x="12981" y="323564"/>
                  </a:lnTo>
                  <a:lnTo>
                    <a:pt x="9020" y="369192"/>
                  </a:lnTo>
                  <a:lnTo>
                    <a:pt x="1781" y="415792"/>
                  </a:lnTo>
                  <a:lnTo>
                    <a:pt x="0" y="435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621"/>
            <p:cNvSpPr/>
            <p:nvPr>
              <p:custDataLst>
                <p:tags r:id="rId63"/>
              </p:custDataLst>
            </p:nvPr>
          </p:nvSpPr>
          <p:spPr>
            <a:xfrm>
              <a:off x="7378777" y="5645150"/>
              <a:ext cx="145974" cy="50801"/>
            </a:xfrm>
            <a:custGeom>
              <a:avLst/>
              <a:gdLst/>
              <a:ahLst/>
              <a:cxnLst/>
              <a:rect l="0" t="0" r="0" b="0"/>
              <a:pathLst>
                <a:path w="145974" h="50801">
                  <a:moveTo>
                    <a:pt x="6273" y="50800"/>
                  </a:moveTo>
                  <a:lnTo>
                    <a:pt x="6273" y="50800"/>
                  </a:lnTo>
                  <a:lnTo>
                    <a:pt x="0" y="38255"/>
                  </a:lnTo>
                  <a:lnTo>
                    <a:pt x="31089" y="34742"/>
                  </a:lnTo>
                  <a:lnTo>
                    <a:pt x="68503" y="22524"/>
                  </a:lnTo>
                  <a:lnTo>
                    <a:pt x="114238" y="8869"/>
                  </a:lnTo>
                  <a:lnTo>
                    <a:pt x="1459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622"/>
            <p:cNvSpPr/>
            <p:nvPr>
              <p:custDataLst>
                <p:tags r:id="rId64"/>
              </p:custDataLst>
            </p:nvPr>
          </p:nvSpPr>
          <p:spPr>
            <a:xfrm>
              <a:off x="7595477" y="5439106"/>
              <a:ext cx="124980" cy="358445"/>
            </a:xfrm>
            <a:custGeom>
              <a:avLst/>
              <a:gdLst/>
              <a:ahLst/>
              <a:cxnLst/>
              <a:rect l="0" t="0" r="0" b="0"/>
              <a:pathLst>
                <a:path w="124980" h="358445">
                  <a:moveTo>
                    <a:pt x="113423" y="21894"/>
                  </a:moveTo>
                  <a:lnTo>
                    <a:pt x="113423" y="21894"/>
                  </a:lnTo>
                  <a:lnTo>
                    <a:pt x="123549" y="11062"/>
                  </a:lnTo>
                  <a:lnTo>
                    <a:pt x="124979" y="6967"/>
                  </a:lnTo>
                  <a:lnTo>
                    <a:pt x="124654" y="4887"/>
                  </a:lnTo>
                  <a:lnTo>
                    <a:pt x="122413" y="695"/>
                  </a:lnTo>
                  <a:lnTo>
                    <a:pt x="119416" y="0"/>
                  </a:lnTo>
                  <a:lnTo>
                    <a:pt x="110442" y="1110"/>
                  </a:lnTo>
                  <a:lnTo>
                    <a:pt x="90119" y="15814"/>
                  </a:lnTo>
                  <a:lnTo>
                    <a:pt x="62851" y="44787"/>
                  </a:lnTo>
                  <a:lnTo>
                    <a:pt x="39172" y="90295"/>
                  </a:lnTo>
                  <a:lnTo>
                    <a:pt x="23507" y="129435"/>
                  </a:lnTo>
                  <a:lnTo>
                    <a:pt x="9255" y="171290"/>
                  </a:lnTo>
                  <a:lnTo>
                    <a:pt x="569" y="211058"/>
                  </a:lnTo>
                  <a:lnTo>
                    <a:pt x="0" y="248019"/>
                  </a:lnTo>
                  <a:lnTo>
                    <a:pt x="9495" y="294916"/>
                  </a:lnTo>
                  <a:lnTo>
                    <a:pt x="22077" y="318921"/>
                  </a:lnTo>
                  <a:lnTo>
                    <a:pt x="41780" y="338996"/>
                  </a:lnTo>
                  <a:lnTo>
                    <a:pt x="60886" y="349801"/>
                  </a:lnTo>
                  <a:lnTo>
                    <a:pt x="88023" y="358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623"/>
            <p:cNvSpPr/>
            <p:nvPr>
              <p:custDataLst>
                <p:tags r:id="rId65"/>
              </p:custDataLst>
            </p:nvPr>
          </p:nvSpPr>
          <p:spPr>
            <a:xfrm>
              <a:off x="7785783" y="5458984"/>
              <a:ext cx="88218" cy="308794"/>
            </a:xfrm>
            <a:custGeom>
              <a:avLst/>
              <a:gdLst/>
              <a:ahLst/>
              <a:cxnLst/>
              <a:rect l="0" t="0" r="0" b="0"/>
              <a:pathLst>
                <a:path w="88218" h="308794">
                  <a:moveTo>
                    <a:pt x="88217" y="21066"/>
                  </a:moveTo>
                  <a:lnTo>
                    <a:pt x="88217" y="21066"/>
                  </a:lnTo>
                  <a:lnTo>
                    <a:pt x="84846" y="14324"/>
                  </a:lnTo>
                  <a:lnTo>
                    <a:pt x="79428" y="9133"/>
                  </a:lnTo>
                  <a:lnTo>
                    <a:pt x="64451" y="51"/>
                  </a:lnTo>
                  <a:lnTo>
                    <a:pt x="59673" y="0"/>
                  </a:lnTo>
                  <a:lnTo>
                    <a:pt x="48719" y="3707"/>
                  </a:lnTo>
                  <a:lnTo>
                    <a:pt x="34023" y="13728"/>
                  </a:lnTo>
                  <a:lnTo>
                    <a:pt x="28854" y="21568"/>
                  </a:lnTo>
                  <a:lnTo>
                    <a:pt x="25943" y="33915"/>
                  </a:lnTo>
                  <a:lnTo>
                    <a:pt x="25534" y="38098"/>
                  </a:lnTo>
                  <a:lnTo>
                    <a:pt x="28843" y="46510"/>
                  </a:lnTo>
                  <a:lnTo>
                    <a:pt x="35017" y="54246"/>
                  </a:lnTo>
                  <a:lnTo>
                    <a:pt x="61698" y="78936"/>
                  </a:lnTo>
                  <a:lnTo>
                    <a:pt x="65847" y="88179"/>
                  </a:lnTo>
                  <a:lnTo>
                    <a:pt x="68183" y="104687"/>
                  </a:lnTo>
                  <a:lnTo>
                    <a:pt x="64966" y="116792"/>
                  </a:lnTo>
                  <a:lnTo>
                    <a:pt x="53341" y="135507"/>
                  </a:lnTo>
                  <a:lnTo>
                    <a:pt x="27079" y="160794"/>
                  </a:lnTo>
                  <a:lnTo>
                    <a:pt x="13108" y="169711"/>
                  </a:lnTo>
                  <a:lnTo>
                    <a:pt x="10627" y="170257"/>
                  </a:lnTo>
                  <a:lnTo>
                    <a:pt x="8974" y="169915"/>
                  </a:lnTo>
                  <a:lnTo>
                    <a:pt x="7872" y="168982"/>
                  </a:lnTo>
                  <a:lnTo>
                    <a:pt x="7842" y="168360"/>
                  </a:lnTo>
                  <a:lnTo>
                    <a:pt x="8528" y="167945"/>
                  </a:lnTo>
                  <a:lnTo>
                    <a:pt x="11327" y="167280"/>
                  </a:lnTo>
                  <a:lnTo>
                    <a:pt x="15183" y="163794"/>
                  </a:lnTo>
                  <a:lnTo>
                    <a:pt x="16950" y="163489"/>
                  </a:lnTo>
                  <a:lnTo>
                    <a:pt x="18834" y="163993"/>
                  </a:lnTo>
                  <a:lnTo>
                    <a:pt x="24855" y="168072"/>
                  </a:lnTo>
                  <a:lnTo>
                    <a:pt x="26926" y="169870"/>
                  </a:lnTo>
                  <a:lnTo>
                    <a:pt x="29226" y="173749"/>
                  </a:lnTo>
                  <a:lnTo>
                    <a:pt x="29840" y="175771"/>
                  </a:lnTo>
                  <a:lnTo>
                    <a:pt x="23822" y="212778"/>
                  </a:lnTo>
                  <a:lnTo>
                    <a:pt x="4511" y="255472"/>
                  </a:lnTo>
                  <a:lnTo>
                    <a:pt x="0" y="284324"/>
                  </a:lnTo>
                  <a:lnTo>
                    <a:pt x="2890" y="297956"/>
                  </a:lnTo>
                  <a:lnTo>
                    <a:pt x="5932" y="301616"/>
                  </a:lnTo>
                  <a:lnTo>
                    <a:pt x="14957" y="307562"/>
                  </a:lnTo>
                  <a:lnTo>
                    <a:pt x="26024" y="308793"/>
                  </a:lnTo>
                  <a:lnTo>
                    <a:pt x="38703" y="306284"/>
                  </a:lnTo>
                  <a:lnTo>
                    <a:pt x="69167" y="294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624"/>
            <p:cNvSpPr/>
            <p:nvPr>
              <p:custDataLst>
                <p:tags r:id="rId66"/>
              </p:custDataLst>
            </p:nvPr>
          </p:nvSpPr>
          <p:spPr>
            <a:xfrm>
              <a:off x="7927491" y="5531111"/>
              <a:ext cx="156060" cy="171190"/>
            </a:xfrm>
            <a:custGeom>
              <a:avLst/>
              <a:gdLst/>
              <a:ahLst/>
              <a:cxnLst/>
              <a:rect l="0" t="0" r="0" b="0"/>
              <a:pathLst>
                <a:path w="156060" h="171190">
                  <a:moveTo>
                    <a:pt x="3659" y="6089"/>
                  </a:moveTo>
                  <a:lnTo>
                    <a:pt x="3659" y="6089"/>
                  </a:lnTo>
                  <a:lnTo>
                    <a:pt x="288" y="2718"/>
                  </a:lnTo>
                  <a:lnTo>
                    <a:pt x="0" y="1725"/>
                  </a:lnTo>
                  <a:lnTo>
                    <a:pt x="514" y="1063"/>
                  </a:lnTo>
                  <a:lnTo>
                    <a:pt x="2967" y="327"/>
                  </a:lnTo>
                  <a:lnTo>
                    <a:pt x="6408" y="0"/>
                  </a:lnTo>
                  <a:lnTo>
                    <a:pt x="12172" y="5500"/>
                  </a:lnTo>
                  <a:lnTo>
                    <a:pt x="58202" y="47133"/>
                  </a:lnTo>
                  <a:lnTo>
                    <a:pt x="102627" y="90475"/>
                  </a:lnTo>
                  <a:lnTo>
                    <a:pt x="138187" y="134026"/>
                  </a:lnTo>
                  <a:lnTo>
                    <a:pt x="156059" y="171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625"/>
            <p:cNvSpPr/>
            <p:nvPr>
              <p:custDataLst>
                <p:tags r:id="rId67"/>
              </p:custDataLst>
            </p:nvPr>
          </p:nvSpPr>
          <p:spPr>
            <a:xfrm>
              <a:off x="7969250" y="5493633"/>
              <a:ext cx="139701" cy="234068"/>
            </a:xfrm>
            <a:custGeom>
              <a:avLst/>
              <a:gdLst/>
              <a:ahLst/>
              <a:cxnLst/>
              <a:rect l="0" t="0" r="0" b="0"/>
              <a:pathLst>
                <a:path w="139701" h="234068">
                  <a:moveTo>
                    <a:pt x="139700" y="5467"/>
                  </a:moveTo>
                  <a:lnTo>
                    <a:pt x="139700" y="5467"/>
                  </a:lnTo>
                  <a:lnTo>
                    <a:pt x="139699" y="2096"/>
                  </a:lnTo>
                  <a:lnTo>
                    <a:pt x="138995" y="1103"/>
                  </a:lnTo>
                  <a:lnTo>
                    <a:pt x="137818" y="441"/>
                  </a:lnTo>
                  <a:lnTo>
                    <a:pt x="136329" y="0"/>
                  </a:lnTo>
                  <a:lnTo>
                    <a:pt x="134631" y="1822"/>
                  </a:lnTo>
                  <a:lnTo>
                    <a:pt x="112554" y="42507"/>
                  </a:lnTo>
                  <a:lnTo>
                    <a:pt x="94732" y="77590"/>
                  </a:lnTo>
                  <a:lnTo>
                    <a:pt x="74636" y="118951"/>
                  </a:lnTo>
                  <a:lnTo>
                    <a:pt x="49082" y="161075"/>
                  </a:lnTo>
                  <a:lnTo>
                    <a:pt x="26732" y="203865"/>
                  </a:lnTo>
                  <a:lnTo>
                    <a:pt x="13095" y="222531"/>
                  </a:lnTo>
                  <a:lnTo>
                    <a:pt x="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626"/>
            <p:cNvSpPr/>
            <p:nvPr>
              <p:custDataLst>
                <p:tags r:id="rId68"/>
              </p:custDataLst>
            </p:nvPr>
          </p:nvSpPr>
          <p:spPr>
            <a:xfrm>
              <a:off x="8185150" y="5715000"/>
              <a:ext cx="25401" cy="19051"/>
            </a:xfrm>
            <a:custGeom>
              <a:avLst/>
              <a:gdLst/>
              <a:ahLst/>
              <a:cxnLst/>
              <a:rect l="0" t="0" r="0" b="0"/>
              <a:pathLst>
                <a:path w="25401" h="19051">
                  <a:moveTo>
                    <a:pt x="25400" y="0"/>
                  </a:moveTo>
                  <a:lnTo>
                    <a:pt x="2540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627"/>
            <p:cNvSpPr/>
            <p:nvPr>
              <p:custDataLst>
                <p:tags r:id="rId69"/>
              </p:custDataLst>
            </p:nvPr>
          </p:nvSpPr>
          <p:spPr>
            <a:xfrm>
              <a:off x="8350250" y="570865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0" y="0"/>
                  </a:moveTo>
                  <a:lnTo>
                    <a:pt x="0" y="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628"/>
            <p:cNvSpPr/>
            <p:nvPr>
              <p:custDataLst>
                <p:tags r:id="rId70"/>
              </p:custDataLst>
            </p:nvPr>
          </p:nvSpPr>
          <p:spPr>
            <a:xfrm>
              <a:off x="8128000" y="56515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8838" y="8838"/>
                  </a:lnTo>
                  <a:lnTo>
                    <a:pt x="10984" y="16628"/>
                  </a:lnTo>
                  <a:lnTo>
                    <a:pt x="12599" y="60751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629"/>
            <p:cNvSpPr/>
            <p:nvPr>
              <p:custDataLst>
                <p:tags r:id="rId71"/>
              </p:custDataLst>
            </p:nvPr>
          </p:nvSpPr>
          <p:spPr>
            <a:xfrm>
              <a:off x="8509000" y="57023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630"/>
            <p:cNvSpPr/>
            <p:nvPr>
              <p:custDataLst>
                <p:tags r:id="rId72"/>
              </p:custDataLst>
            </p:nvPr>
          </p:nvSpPr>
          <p:spPr>
            <a:xfrm>
              <a:off x="8623300" y="57213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631"/>
            <p:cNvSpPr/>
            <p:nvPr>
              <p:custDataLst>
                <p:tags r:id="rId73"/>
              </p:custDataLst>
            </p:nvPr>
          </p:nvSpPr>
          <p:spPr>
            <a:xfrm>
              <a:off x="8743950" y="5511800"/>
              <a:ext cx="177801" cy="203201"/>
            </a:xfrm>
            <a:custGeom>
              <a:avLst/>
              <a:gdLst/>
              <a:ahLst/>
              <a:cxnLst/>
              <a:rect l="0" t="0" r="0" b="0"/>
              <a:pathLst>
                <a:path w="177801" h="203201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36400" y="39231"/>
                  </a:lnTo>
                  <a:lnTo>
                    <a:pt x="66759" y="76536"/>
                  </a:lnTo>
                  <a:lnTo>
                    <a:pt x="102566" y="116281"/>
                  </a:lnTo>
                  <a:lnTo>
                    <a:pt x="134342" y="155574"/>
                  </a:lnTo>
                  <a:lnTo>
                    <a:pt x="17780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632"/>
            <p:cNvSpPr/>
            <p:nvPr>
              <p:custDataLst>
                <p:tags r:id="rId74"/>
              </p:custDataLst>
            </p:nvPr>
          </p:nvSpPr>
          <p:spPr>
            <a:xfrm>
              <a:off x="8788400" y="5501791"/>
              <a:ext cx="146051" cy="238610"/>
            </a:xfrm>
            <a:custGeom>
              <a:avLst/>
              <a:gdLst/>
              <a:ahLst/>
              <a:cxnLst/>
              <a:rect l="0" t="0" r="0" b="0"/>
              <a:pathLst>
                <a:path w="146051" h="238610">
                  <a:moveTo>
                    <a:pt x="146050" y="3659"/>
                  </a:moveTo>
                  <a:lnTo>
                    <a:pt x="146050" y="3659"/>
                  </a:lnTo>
                  <a:lnTo>
                    <a:pt x="146050" y="0"/>
                  </a:lnTo>
                  <a:lnTo>
                    <a:pt x="146050" y="1563"/>
                  </a:lnTo>
                  <a:lnTo>
                    <a:pt x="119535" y="40103"/>
                  </a:lnTo>
                  <a:lnTo>
                    <a:pt x="97899" y="81642"/>
                  </a:lnTo>
                  <a:lnTo>
                    <a:pt x="66872" y="126326"/>
                  </a:lnTo>
                  <a:lnTo>
                    <a:pt x="37609" y="167475"/>
                  </a:lnTo>
                  <a:lnTo>
                    <a:pt x="13282" y="212120"/>
                  </a:lnTo>
                  <a:lnTo>
                    <a:pt x="0" y="238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633"/>
            <p:cNvSpPr/>
            <p:nvPr>
              <p:custDataLst>
                <p:tags r:id="rId75"/>
              </p:custDataLst>
            </p:nvPr>
          </p:nvSpPr>
          <p:spPr>
            <a:xfrm>
              <a:off x="8947228" y="5666980"/>
              <a:ext cx="81269" cy="98821"/>
            </a:xfrm>
            <a:custGeom>
              <a:avLst/>
              <a:gdLst/>
              <a:ahLst/>
              <a:cxnLst/>
              <a:rect l="0" t="0" r="0" b="0"/>
              <a:pathLst>
                <a:path w="81269" h="98821">
                  <a:moveTo>
                    <a:pt x="6272" y="9920"/>
                  </a:moveTo>
                  <a:lnTo>
                    <a:pt x="6272" y="9920"/>
                  </a:lnTo>
                  <a:lnTo>
                    <a:pt x="2901" y="16662"/>
                  </a:lnTo>
                  <a:lnTo>
                    <a:pt x="38" y="57221"/>
                  </a:lnTo>
                  <a:lnTo>
                    <a:pt x="0" y="60503"/>
                  </a:lnTo>
                  <a:lnTo>
                    <a:pt x="679" y="62692"/>
                  </a:lnTo>
                  <a:lnTo>
                    <a:pt x="1837" y="64152"/>
                  </a:lnTo>
                  <a:lnTo>
                    <a:pt x="3316" y="65125"/>
                  </a:lnTo>
                  <a:lnTo>
                    <a:pt x="4301" y="65067"/>
                  </a:lnTo>
                  <a:lnTo>
                    <a:pt x="4958" y="64324"/>
                  </a:lnTo>
                  <a:lnTo>
                    <a:pt x="5396" y="63123"/>
                  </a:lnTo>
                  <a:lnTo>
                    <a:pt x="7510" y="46691"/>
                  </a:lnTo>
                  <a:lnTo>
                    <a:pt x="24259" y="16208"/>
                  </a:lnTo>
                  <a:lnTo>
                    <a:pt x="34021" y="6600"/>
                  </a:lnTo>
                  <a:lnTo>
                    <a:pt x="43536" y="1389"/>
                  </a:lnTo>
                  <a:lnTo>
                    <a:pt x="48048" y="0"/>
                  </a:lnTo>
                  <a:lnTo>
                    <a:pt x="56825" y="337"/>
                  </a:lnTo>
                  <a:lnTo>
                    <a:pt x="65428" y="3544"/>
                  </a:lnTo>
                  <a:lnTo>
                    <a:pt x="73956" y="9674"/>
                  </a:lnTo>
                  <a:lnTo>
                    <a:pt x="78687" y="22745"/>
                  </a:lnTo>
                  <a:lnTo>
                    <a:pt x="81268" y="64970"/>
                  </a:lnTo>
                  <a:lnTo>
                    <a:pt x="76122" y="98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634"/>
            <p:cNvSpPr/>
            <p:nvPr>
              <p:custDataLst>
                <p:tags r:id="rId76"/>
              </p:custDataLst>
            </p:nvPr>
          </p:nvSpPr>
          <p:spPr>
            <a:xfrm>
              <a:off x="9099550" y="5450992"/>
              <a:ext cx="58594" cy="302109"/>
            </a:xfrm>
            <a:custGeom>
              <a:avLst/>
              <a:gdLst/>
              <a:ahLst/>
              <a:cxnLst/>
              <a:rect l="0" t="0" r="0" b="0"/>
              <a:pathLst>
                <a:path w="58594" h="302109">
                  <a:moveTo>
                    <a:pt x="0" y="3658"/>
                  </a:moveTo>
                  <a:lnTo>
                    <a:pt x="0" y="3658"/>
                  </a:lnTo>
                  <a:lnTo>
                    <a:pt x="3370" y="287"/>
                  </a:lnTo>
                  <a:lnTo>
                    <a:pt x="5775" y="0"/>
                  </a:lnTo>
                  <a:lnTo>
                    <a:pt x="12209" y="1562"/>
                  </a:lnTo>
                  <a:lnTo>
                    <a:pt x="27136" y="9779"/>
                  </a:lnTo>
                  <a:lnTo>
                    <a:pt x="35109" y="19079"/>
                  </a:lnTo>
                  <a:lnTo>
                    <a:pt x="40298" y="30973"/>
                  </a:lnTo>
                  <a:lnTo>
                    <a:pt x="42604" y="45667"/>
                  </a:lnTo>
                  <a:lnTo>
                    <a:pt x="39867" y="59723"/>
                  </a:lnTo>
                  <a:lnTo>
                    <a:pt x="19163" y="105081"/>
                  </a:lnTo>
                  <a:lnTo>
                    <a:pt x="24847" y="115362"/>
                  </a:lnTo>
                  <a:lnTo>
                    <a:pt x="36946" y="132863"/>
                  </a:lnTo>
                  <a:lnTo>
                    <a:pt x="58317" y="178608"/>
                  </a:lnTo>
                  <a:lnTo>
                    <a:pt x="58593" y="206406"/>
                  </a:lnTo>
                  <a:lnTo>
                    <a:pt x="48001" y="245992"/>
                  </a:lnTo>
                  <a:lnTo>
                    <a:pt x="39231" y="268783"/>
                  </a:lnTo>
                  <a:lnTo>
                    <a:pt x="24558" y="287530"/>
                  </a:lnTo>
                  <a:lnTo>
                    <a:pt x="6350" y="302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SMARTInkShape-Group119"/>
          <p:cNvGrpSpPr/>
          <p:nvPr/>
        </p:nvGrpSpPr>
        <p:grpSpPr>
          <a:xfrm>
            <a:off x="7334250" y="5327650"/>
            <a:ext cx="3469187" cy="1155701"/>
            <a:chOff x="7334250" y="5327650"/>
            <a:chExt cx="3469187" cy="1155701"/>
          </a:xfrm>
        </p:grpSpPr>
        <p:sp>
          <p:nvSpPr>
            <p:cNvPr id="205" name="SMARTInkShape-635"/>
            <p:cNvSpPr/>
            <p:nvPr>
              <p:custDataLst>
                <p:tags r:id="rId39"/>
              </p:custDataLst>
            </p:nvPr>
          </p:nvSpPr>
          <p:spPr>
            <a:xfrm>
              <a:off x="9385300" y="5327650"/>
              <a:ext cx="12688" cy="533401"/>
            </a:xfrm>
            <a:custGeom>
              <a:avLst/>
              <a:gdLst/>
              <a:ahLst/>
              <a:cxnLst/>
              <a:rect l="0" t="0" r="0" b="0"/>
              <a:pathLst>
                <a:path w="12688" h="533401">
                  <a:moveTo>
                    <a:pt x="0" y="0"/>
                  </a:moveTo>
                  <a:lnTo>
                    <a:pt x="0" y="0"/>
                  </a:lnTo>
                  <a:lnTo>
                    <a:pt x="8838" y="36628"/>
                  </a:lnTo>
                  <a:lnTo>
                    <a:pt x="10985" y="68725"/>
                  </a:lnTo>
                  <a:lnTo>
                    <a:pt x="11937" y="111683"/>
                  </a:lnTo>
                  <a:lnTo>
                    <a:pt x="12192" y="137956"/>
                  </a:lnTo>
                  <a:lnTo>
                    <a:pt x="12361" y="166054"/>
                  </a:lnTo>
                  <a:lnTo>
                    <a:pt x="12474" y="196780"/>
                  </a:lnTo>
                  <a:lnTo>
                    <a:pt x="12549" y="229259"/>
                  </a:lnTo>
                  <a:lnTo>
                    <a:pt x="12599" y="262906"/>
                  </a:lnTo>
                  <a:lnTo>
                    <a:pt x="12633" y="295215"/>
                  </a:lnTo>
                  <a:lnTo>
                    <a:pt x="12655" y="326632"/>
                  </a:lnTo>
                  <a:lnTo>
                    <a:pt x="12671" y="357455"/>
                  </a:lnTo>
                  <a:lnTo>
                    <a:pt x="12680" y="385059"/>
                  </a:lnTo>
                  <a:lnTo>
                    <a:pt x="12687" y="410517"/>
                  </a:lnTo>
                  <a:lnTo>
                    <a:pt x="11989" y="454796"/>
                  </a:lnTo>
                  <a:lnTo>
                    <a:pt x="8334" y="500703"/>
                  </a:lnTo>
                  <a:lnTo>
                    <a:pt x="6232" y="523085"/>
                  </a:lnTo>
                  <a:lnTo>
                    <a:pt x="4860" y="526524"/>
                  </a:lnTo>
                  <a:lnTo>
                    <a:pt x="0" y="533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636"/>
            <p:cNvSpPr/>
            <p:nvPr>
              <p:custDataLst>
                <p:tags r:id="rId40"/>
              </p:custDataLst>
            </p:nvPr>
          </p:nvSpPr>
          <p:spPr>
            <a:xfrm>
              <a:off x="9496272" y="5503190"/>
              <a:ext cx="212879" cy="234229"/>
            </a:xfrm>
            <a:custGeom>
              <a:avLst/>
              <a:gdLst/>
              <a:ahLst/>
              <a:cxnLst/>
              <a:rect l="0" t="0" r="0" b="0"/>
              <a:pathLst>
                <a:path w="212879" h="234229">
                  <a:moveTo>
                    <a:pt x="73178" y="34010"/>
                  </a:moveTo>
                  <a:lnTo>
                    <a:pt x="73178" y="34010"/>
                  </a:lnTo>
                  <a:lnTo>
                    <a:pt x="96289" y="10898"/>
                  </a:lnTo>
                  <a:lnTo>
                    <a:pt x="96347" y="10135"/>
                  </a:lnTo>
                  <a:lnTo>
                    <a:pt x="95680" y="9627"/>
                  </a:lnTo>
                  <a:lnTo>
                    <a:pt x="94529" y="9288"/>
                  </a:lnTo>
                  <a:lnTo>
                    <a:pt x="86168" y="12182"/>
                  </a:lnTo>
                  <a:lnTo>
                    <a:pt x="46854" y="53441"/>
                  </a:lnTo>
                  <a:lnTo>
                    <a:pt x="23986" y="90175"/>
                  </a:lnTo>
                  <a:lnTo>
                    <a:pt x="7175" y="135710"/>
                  </a:lnTo>
                  <a:lnTo>
                    <a:pt x="0" y="178208"/>
                  </a:lnTo>
                  <a:lnTo>
                    <a:pt x="3964" y="200873"/>
                  </a:lnTo>
                  <a:lnTo>
                    <a:pt x="7985" y="210869"/>
                  </a:lnTo>
                  <a:lnTo>
                    <a:pt x="21861" y="225737"/>
                  </a:lnTo>
                  <a:lnTo>
                    <a:pt x="30500" y="231679"/>
                  </a:lnTo>
                  <a:lnTo>
                    <a:pt x="39081" y="234228"/>
                  </a:lnTo>
                  <a:lnTo>
                    <a:pt x="56143" y="233297"/>
                  </a:lnTo>
                  <a:lnTo>
                    <a:pt x="71251" y="226299"/>
                  </a:lnTo>
                  <a:lnTo>
                    <a:pt x="93538" y="206696"/>
                  </a:lnTo>
                  <a:lnTo>
                    <a:pt x="114253" y="178545"/>
                  </a:lnTo>
                  <a:lnTo>
                    <a:pt x="133894" y="134056"/>
                  </a:lnTo>
                  <a:lnTo>
                    <a:pt x="140321" y="97050"/>
                  </a:lnTo>
                  <a:lnTo>
                    <a:pt x="138855" y="59273"/>
                  </a:lnTo>
                  <a:lnTo>
                    <a:pt x="130581" y="31383"/>
                  </a:lnTo>
                  <a:lnTo>
                    <a:pt x="115821" y="9713"/>
                  </a:lnTo>
                  <a:lnTo>
                    <a:pt x="104125" y="2044"/>
                  </a:lnTo>
                  <a:lnTo>
                    <a:pt x="98042" y="0"/>
                  </a:lnTo>
                  <a:lnTo>
                    <a:pt x="92577" y="48"/>
                  </a:lnTo>
                  <a:lnTo>
                    <a:pt x="82741" y="3864"/>
                  </a:lnTo>
                  <a:lnTo>
                    <a:pt x="65898" y="20688"/>
                  </a:lnTo>
                  <a:lnTo>
                    <a:pt x="50873" y="43546"/>
                  </a:lnTo>
                  <a:lnTo>
                    <a:pt x="44227" y="64822"/>
                  </a:lnTo>
                  <a:lnTo>
                    <a:pt x="44553" y="76162"/>
                  </a:lnTo>
                  <a:lnTo>
                    <a:pt x="47756" y="85905"/>
                  </a:lnTo>
                  <a:lnTo>
                    <a:pt x="53882" y="94939"/>
                  </a:lnTo>
                  <a:lnTo>
                    <a:pt x="59608" y="97207"/>
                  </a:lnTo>
                  <a:lnTo>
                    <a:pt x="97909" y="95778"/>
                  </a:lnTo>
                  <a:lnTo>
                    <a:pt x="134598" y="88765"/>
                  </a:lnTo>
                  <a:lnTo>
                    <a:pt x="171575" y="79632"/>
                  </a:lnTo>
                  <a:lnTo>
                    <a:pt x="212878" y="72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637"/>
            <p:cNvSpPr/>
            <p:nvPr>
              <p:custDataLst>
                <p:tags r:id="rId41"/>
              </p:custDataLst>
            </p:nvPr>
          </p:nvSpPr>
          <p:spPr>
            <a:xfrm>
              <a:off x="9740900" y="5384800"/>
              <a:ext cx="106735" cy="387351"/>
            </a:xfrm>
            <a:custGeom>
              <a:avLst/>
              <a:gdLst/>
              <a:ahLst/>
              <a:cxnLst/>
              <a:rect l="0" t="0" r="0" b="0"/>
              <a:pathLst>
                <a:path w="106735" h="387351">
                  <a:moveTo>
                    <a:pt x="0" y="0"/>
                  </a:moveTo>
                  <a:lnTo>
                    <a:pt x="0" y="0"/>
                  </a:lnTo>
                  <a:lnTo>
                    <a:pt x="36596" y="43337"/>
                  </a:lnTo>
                  <a:lnTo>
                    <a:pt x="66816" y="81123"/>
                  </a:lnTo>
                  <a:lnTo>
                    <a:pt x="84729" y="114841"/>
                  </a:lnTo>
                  <a:lnTo>
                    <a:pt x="98335" y="154052"/>
                  </a:lnTo>
                  <a:lnTo>
                    <a:pt x="106734" y="197349"/>
                  </a:lnTo>
                  <a:lnTo>
                    <a:pt x="105293" y="240581"/>
                  </a:lnTo>
                  <a:lnTo>
                    <a:pt x="96890" y="280491"/>
                  </a:lnTo>
                  <a:lnTo>
                    <a:pt x="76999" y="326055"/>
                  </a:lnTo>
                  <a:lnTo>
                    <a:pt x="50958" y="367768"/>
                  </a:lnTo>
                  <a:lnTo>
                    <a:pt x="3175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638"/>
            <p:cNvSpPr/>
            <p:nvPr>
              <p:custDataLst>
                <p:tags r:id="rId42"/>
              </p:custDataLst>
            </p:nvPr>
          </p:nvSpPr>
          <p:spPr>
            <a:xfrm>
              <a:off x="9969500" y="56642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639"/>
            <p:cNvSpPr/>
            <p:nvPr>
              <p:custDataLst>
                <p:tags r:id="rId43"/>
              </p:custDataLst>
            </p:nvPr>
          </p:nvSpPr>
          <p:spPr>
            <a:xfrm>
              <a:off x="10130942" y="5575300"/>
              <a:ext cx="206859" cy="31751"/>
            </a:xfrm>
            <a:custGeom>
              <a:avLst/>
              <a:gdLst/>
              <a:ahLst/>
              <a:cxnLst/>
              <a:rect l="0" t="0" r="0" b="0"/>
              <a:pathLst>
                <a:path w="206859" h="31751">
                  <a:moveTo>
                    <a:pt x="3658" y="31750"/>
                  </a:moveTo>
                  <a:lnTo>
                    <a:pt x="3658" y="31750"/>
                  </a:lnTo>
                  <a:lnTo>
                    <a:pt x="287" y="28379"/>
                  </a:lnTo>
                  <a:lnTo>
                    <a:pt x="0" y="27386"/>
                  </a:lnTo>
                  <a:lnTo>
                    <a:pt x="514" y="26724"/>
                  </a:lnTo>
                  <a:lnTo>
                    <a:pt x="1561" y="26283"/>
                  </a:lnTo>
                  <a:lnTo>
                    <a:pt x="38006" y="22106"/>
                  </a:lnTo>
                  <a:lnTo>
                    <a:pt x="81019" y="16585"/>
                  </a:lnTo>
                  <a:lnTo>
                    <a:pt x="114947" y="12545"/>
                  </a:lnTo>
                  <a:lnTo>
                    <a:pt x="149075" y="8398"/>
                  </a:lnTo>
                  <a:lnTo>
                    <a:pt x="2068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640"/>
            <p:cNvSpPr/>
            <p:nvPr>
              <p:custDataLst>
                <p:tags r:id="rId44"/>
              </p:custDataLst>
            </p:nvPr>
          </p:nvSpPr>
          <p:spPr>
            <a:xfrm>
              <a:off x="10346085" y="5422900"/>
              <a:ext cx="131416" cy="330201"/>
            </a:xfrm>
            <a:custGeom>
              <a:avLst/>
              <a:gdLst/>
              <a:ahLst/>
              <a:cxnLst/>
              <a:rect l="0" t="0" r="0" b="0"/>
              <a:pathLst>
                <a:path w="131416" h="330201">
                  <a:moveTo>
                    <a:pt x="131415" y="0"/>
                  </a:moveTo>
                  <a:lnTo>
                    <a:pt x="131415" y="0"/>
                  </a:lnTo>
                  <a:lnTo>
                    <a:pt x="128044" y="0"/>
                  </a:lnTo>
                  <a:lnTo>
                    <a:pt x="119205" y="3371"/>
                  </a:lnTo>
                  <a:lnTo>
                    <a:pt x="107650" y="12209"/>
                  </a:lnTo>
                  <a:lnTo>
                    <a:pt x="78112" y="51424"/>
                  </a:lnTo>
                  <a:lnTo>
                    <a:pt x="52593" y="94729"/>
                  </a:lnTo>
                  <a:lnTo>
                    <a:pt x="34294" y="131002"/>
                  </a:lnTo>
                  <a:lnTo>
                    <a:pt x="19106" y="172993"/>
                  </a:lnTo>
                  <a:lnTo>
                    <a:pt x="7181" y="213763"/>
                  </a:lnTo>
                  <a:lnTo>
                    <a:pt x="0" y="250228"/>
                  </a:lnTo>
                  <a:lnTo>
                    <a:pt x="1512" y="278194"/>
                  </a:lnTo>
                  <a:lnTo>
                    <a:pt x="10651" y="298619"/>
                  </a:lnTo>
                  <a:lnTo>
                    <a:pt x="24120" y="313342"/>
                  </a:lnTo>
                  <a:lnTo>
                    <a:pt x="55215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641"/>
            <p:cNvSpPr/>
            <p:nvPr>
              <p:custDataLst>
                <p:tags r:id="rId45"/>
              </p:custDataLst>
            </p:nvPr>
          </p:nvSpPr>
          <p:spPr>
            <a:xfrm>
              <a:off x="10512447" y="5472090"/>
              <a:ext cx="174604" cy="243609"/>
            </a:xfrm>
            <a:custGeom>
              <a:avLst/>
              <a:gdLst/>
              <a:ahLst/>
              <a:cxnLst/>
              <a:rect l="0" t="0" r="0" b="0"/>
              <a:pathLst>
                <a:path w="174604" h="243609">
                  <a:moveTo>
                    <a:pt x="117453" y="46060"/>
                  </a:moveTo>
                  <a:lnTo>
                    <a:pt x="117453" y="46060"/>
                  </a:lnTo>
                  <a:lnTo>
                    <a:pt x="115572" y="17167"/>
                  </a:lnTo>
                  <a:lnTo>
                    <a:pt x="114082" y="11981"/>
                  </a:lnTo>
                  <a:lnTo>
                    <a:pt x="108664" y="4338"/>
                  </a:lnTo>
                  <a:lnTo>
                    <a:pt x="105243" y="1312"/>
                  </a:lnTo>
                  <a:lnTo>
                    <a:pt x="100141" y="0"/>
                  </a:lnTo>
                  <a:lnTo>
                    <a:pt x="86946" y="424"/>
                  </a:lnTo>
                  <a:lnTo>
                    <a:pt x="73556" y="6727"/>
                  </a:lnTo>
                  <a:lnTo>
                    <a:pt x="59843" y="18702"/>
                  </a:lnTo>
                  <a:lnTo>
                    <a:pt x="29924" y="62763"/>
                  </a:lnTo>
                  <a:lnTo>
                    <a:pt x="11790" y="104396"/>
                  </a:lnTo>
                  <a:lnTo>
                    <a:pt x="1244" y="148011"/>
                  </a:lnTo>
                  <a:lnTo>
                    <a:pt x="0" y="188451"/>
                  </a:lnTo>
                  <a:lnTo>
                    <a:pt x="5982" y="219013"/>
                  </a:lnTo>
                  <a:lnTo>
                    <a:pt x="12876" y="232994"/>
                  </a:lnTo>
                  <a:lnTo>
                    <a:pt x="20645" y="241560"/>
                  </a:lnTo>
                  <a:lnTo>
                    <a:pt x="26104" y="243422"/>
                  </a:lnTo>
                  <a:lnTo>
                    <a:pt x="39693" y="243608"/>
                  </a:lnTo>
                  <a:lnTo>
                    <a:pt x="53259" y="237575"/>
                  </a:lnTo>
                  <a:lnTo>
                    <a:pt x="85958" y="213085"/>
                  </a:lnTo>
                  <a:lnTo>
                    <a:pt x="109296" y="175825"/>
                  </a:lnTo>
                  <a:lnTo>
                    <a:pt x="123000" y="143244"/>
                  </a:lnTo>
                  <a:lnTo>
                    <a:pt x="138852" y="96727"/>
                  </a:lnTo>
                  <a:lnTo>
                    <a:pt x="143896" y="72812"/>
                  </a:lnTo>
                  <a:lnTo>
                    <a:pt x="143787" y="52775"/>
                  </a:lnTo>
                  <a:lnTo>
                    <a:pt x="137624" y="36345"/>
                  </a:lnTo>
                  <a:lnTo>
                    <a:pt x="133016" y="29000"/>
                  </a:lnTo>
                  <a:lnTo>
                    <a:pt x="120371" y="18957"/>
                  </a:lnTo>
                  <a:lnTo>
                    <a:pt x="104638" y="12847"/>
                  </a:lnTo>
                  <a:lnTo>
                    <a:pt x="85887" y="10132"/>
                  </a:lnTo>
                  <a:lnTo>
                    <a:pt x="69557" y="12688"/>
                  </a:lnTo>
                  <a:lnTo>
                    <a:pt x="45197" y="22456"/>
                  </a:lnTo>
                  <a:lnTo>
                    <a:pt x="37596" y="30631"/>
                  </a:lnTo>
                  <a:lnTo>
                    <a:pt x="34582" y="35774"/>
                  </a:lnTo>
                  <a:lnTo>
                    <a:pt x="33115" y="47133"/>
                  </a:lnTo>
                  <a:lnTo>
                    <a:pt x="33710" y="53125"/>
                  </a:lnTo>
                  <a:lnTo>
                    <a:pt x="41899" y="65428"/>
                  </a:lnTo>
                  <a:lnTo>
                    <a:pt x="66138" y="84255"/>
                  </a:lnTo>
                  <a:lnTo>
                    <a:pt x="89002" y="95491"/>
                  </a:lnTo>
                  <a:lnTo>
                    <a:pt x="128230" y="105078"/>
                  </a:lnTo>
                  <a:lnTo>
                    <a:pt x="174603" y="109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642"/>
            <p:cNvSpPr/>
            <p:nvPr>
              <p:custDataLst>
                <p:tags r:id="rId46"/>
              </p:custDataLst>
            </p:nvPr>
          </p:nvSpPr>
          <p:spPr>
            <a:xfrm>
              <a:off x="10693400" y="5383833"/>
              <a:ext cx="110037" cy="407368"/>
            </a:xfrm>
            <a:custGeom>
              <a:avLst/>
              <a:gdLst/>
              <a:ahLst/>
              <a:cxnLst/>
              <a:rect l="0" t="0" r="0" b="0"/>
              <a:pathLst>
                <a:path w="110037" h="407368">
                  <a:moveTo>
                    <a:pt x="76200" y="7317"/>
                  </a:moveTo>
                  <a:lnTo>
                    <a:pt x="76200" y="7317"/>
                  </a:lnTo>
                  <a:lnTo>
                    <a:pt x="72541" y="0"/>
                  </a:lnTo>
                  <a:lnTo>
                    <a:pt x="84713" y="36894"/>
                  </a:lnTo>
                  <a:lnTo>
                    <a:pt x="95890" y="84050"/>
                  </a:lnTo>
                  <a:lnTo>
                    <a:pt x="103295" y="123265"/>
                  </a:lnTo>
                  <a:lnTo>
                    <a:pt x="108938" y="166564"/>
                  </a:lnTo>
                  <a:lnTo>
                    <a:pt x="110036" y="211679"/>
                  </a:lnTo>
                  <a:lnTo>
                    <a:pt x="104643" y="255483"/>
                  </a:lnTo>
                  <a:lnTo>
                    <a:pt x="88136" y="293767"/>
                  </a:lnTo>
                  <a:lnTo>
                    <a:pt x="66688" y="329597"/>
                  </a:lnTo>
                  <a:lnTo>
                    <a:pt x="32694" y="373976"/>
                  </a:lnTo>
                  <a:lnTo>
                    <a:pt x="0" y="407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643"/>
            <p:cNvSpPr/>
            <p:nvPr>
              <p:custDataLst>
                <p:tags r:id="rId47"/>
              </p:custDataLst>
            </p:nvPr>
          </p:nvSpPr>
          <p:spPr>
            <a:xfrm>
              <a:off x="7334250" y="5918322"/>
              <a:ext cx="3079751" cy="120529"/>
            </a:xfrm>
            <a:custGeom>
              <a:avLst/>
              <a:gdLst/>
              <a:ahLst/>
              <a:cxnLst/>
              <a:rect l="0" t="0" r="0" b="0"/>
              <a:pathLst>
                <a:path w="3079751" h="120529">
                  <a:moveTo>
                    <a:pt x="0" y="120528"/>
                  </a:moveTo>
                  <a:lnTo>
                    <a:pt x="0" y="120528"/>
                  </a:lnTo>
                  <a:lnTo>
                    <a:pt x="38919" y="120528"/>
                  </a:lnTo>
                  <a:lnTo>
                    <a:pt x="78680" y="119117"/>
                  </a:lnTo>
                  <a:lnTo>
                    <a:pt x="106075" y="116765"/>
                  </a:lnTo>
                  <a:lnTo>
                    <a:pt x="136334" y="113786"/>
                  </a:lnTo>
                  <a:lnTo>
                    <a:pt x="171322" y="110389"/>
                  </a:lnTo>
                  <a:lnTo>
                    <a:pt x="209464" y="106713"/>
                  </a:lnTo>
                  <a:lnTo>
                    <a:pt x="249710" y="102852"/>
                  </a:lnTo>
                  <a:lnTo>
                    <a:pt x="295590" y="98161"/>
                  </a:lnTo>
                  <a:lnTo>
                    <a:pt x="345227" y="92916"/>
                  </a:lnTo>
                  <a:lnTo>
                    <a:pt x="397368" y="87304"/>
                  </a:lnTo>
                  <a:lnTo>
                    <a:pt x="456117" y="81445"/>
                  </a:lnTo>
                  <a:lnTo>
                    <a:pt x="519273" y="75423"/>
                  </a:lnTo>
                  <a:lnTo>
                    <a:pt x="585366" y="69291"/>
                  </a:lnTo>
                  <a:lnTo>
                    <a:pt x="656238" y="63792"/>
                  </a:lnTo>
                  <a:lnTo>
                    <a:pt x="730297" y="58715"/>
                  </a:lnTo>
                  <a:lnTo>
                    <a:pt x="806481" y="53919"/>
                  </a:lnTo>
                  <a:lnTo>
                    <a:pt x="890432" y="48605"/>
                  </a:lnTo>
                  <a:lnTo>
                    <a:pt x="979560" y="42946"/>
                  </a:lnTo>
                  <a:lnTo>
                    <a:pt x="1072139" y="37057"/>
                  </a:lnTo>
                  <a:lnTo>
                    <a:pt x="1165609" y="31719"/>
                  </a:lnTo>
                  <a:lnTo>
                    <a:pt x="1259673" y="26750"/>
                  </a:lnTo>
                  <a:lnTo>
                    <a:pt x="1354131" y="22026"/>
                  </a:lnTo>
                  <a:lnTo>
                    <a:pt x="1451677" y="18171"/>
                  </a:lnTo>
                  <a:lnTo>
                    <a:pt x="1551279" y="14895"/>
                  </a:lnTo>
                  <a:lnTo>
                    <a:pt x="1652253" y="12006"/>
                  </a:lnTo>
                  <a:lnTo>
                    <a:pt x="1751319" y="9374"/>
                  </a:lnTo>
                  <a:lnTo>
                    <a:pt x="1849112" y="6914"/>
                  </a:lnTo>
                  <a:lnTo>
                    <a:pt x="1946058" y="4569"/>
                  </a:lnTo>
                  <a:lnTo>
                    <a:pt x="2041027" y="3005"/>
                  </a:lnTo>
                  <a:lnTo>
                    <a:pt x="2134679" y="1962"/>
                  </a:lnTo>
                  <a:lnTo>
                    <a:pt x="2227452" y="1268"/>
                  </a:lnTo>
                  <a:lnTo>
                    <a:pt x="2314701" y="804"/>
                  </a:lnTo>
                  <a:lnTo>
                    <a:pt x="2398268" y="496"/>
                  </a:lnTo>
                  <a:lnTo>
                    <a:pt x="2479379" y="290"/>
                  </a:lnTo>
                  <a:lnTo>
                    <a:pt x="2554619" y="153"/>
                  </a:lnTo>
                  <a:lnTo>
                    <a:pt x="2625947" y="61"/>
                  </a:lnTo>
                  <a:lnTo>
                    <a:pt x="2694664" y="0"/>
                  </a:lnTo>
                  <a:lnTo>
                    <a:pt x="2755292" y="665"/>
                  </a:lnTo>
                  <a:lnTo>
                    <a:pt x="2810528" y="1814"/>
                  </a:lnTo>
                  <a:lnTo>
                    <a:pt x="2862168" y="3284"/>
                  </a:lnTo>
                  <a:lnTo>
                    <a:pt x="2905768" y="4266"/>
                  </a:lnTo>
                  <a:lnTo>
                    <a:pt x="2944006" y="4919"/>
                  </a:lnTo>
                  <a:lnTo>
                    <a:pt x="2978670" y="5356"/>
                  </a:lnTo>
                  <a:lnTo>
                    <a:pt x="3005308" y="5647"/>
                  </a:lnTo>
                  <a:lnTo>
                    <a:pt x="3044313" y="5969"/>
                  </a:lnTo>
                  <a:lnTo>
                    <a:pt x="3079750" y="6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644"/>
            <p:cNvSpPr/>
            <p:nvPr>
              <p:custDataLst>
                <p:tags r:id="rId48"/>
              </p:custDataLst>
            </p:nvPr>
          </p:nvSpPr>
          <p:spPr>
            <a:xfrm>
              <a:off x="8132301" y="6078533"/>
              <a:ext cx="46500" cy="404818"/>
            </a:xfrm>
            <a:custGeom>
              <a:avLst/>
              <a:gdLst/>
              <a:ahLst/>
              <a:cxnLst/>
              <a:rect l="0" t="0" r="0" b="0"/>
              <a:pathLst>
                <a:path w="46500" h="404818">
                  <a:moveTo>
                    <a:pt x="46499" y="36517"/>
                  </a:moveTo>
                  <a:lnTo>
                    <a:pt x="46499" y="36517"/>
                  </a:lnTo>
                  <a:lnTo>
                    <a:pt x="46499" y="3761"/>
                  </a:lnTo>
                  <a:lnTo>
                    <a:pt x="45793" y="1980"/>
                  </a:lnTo>
                  <a:lnTo>
                    <a:pt x="44617" y="791"/>
                  </a:lnTo>
                  <a:lnTo>
                    <a:pt x="43128" y="0"/>
                  </a:lnTo>
                  <a:lnTo>
                    <a:pt x="37710" y="1002"/>
                  </a:lnTo>
                  <a:lnTo>
                    <a:pt x="34289" y="2257"/>
                  </a:lnTo>
                  <a:lnTo>
                    <a:pt x="26726" y="13060"/>
                  </a:lnTo>
                  <a:lnTo>
                    <a:pt x="10372" y="58852"/>
                  </a:lnTo>
                  <a:lnTo>
                    <a:pt x="1144" y="105851"/>
                  </a:lnTo>
                  <a:lnTo>
                    <a:pt x="0" y="140710"/>
                  </a:lnTo>
                  <a:lnTo>
                    <a:pt x="1138" y="176663"/>
                  </a:lnTo>
                  <a:lnTo>
                    <a:pt x="1644" y="211457"/>
                  </a:lnTo>
                  <a:lnTo>
                    <a:pt x="3750" y="243855"/>
                  </a:lnTo>
                  <a:lnTo>
                    <a:pt x="7022" y="287980"/>
                  </a:lnTo>
                  <a:lnTo>
                    <a:pt x="9873" y="327865"/>
                  </a:lnTo>
                  <a:lnTo>
                    <a:pt x="13785" y="369156"/>
                  </a:lnTo>
                  <a:lnTo>
                    <a:pt x="8399" y="404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645"/>
            <p:cNvSpPr/>
            <p:nvPr>
              <p:custDataLst>
                <p:tags r:id="rId49"/>
              </p:custDataLst>
            </p:nvPr>
          </p:nvSpPr>
          <p:spPr>
            <a:xfrm>
              <a:off x="8045450" y="6286500"/>
              <a:ext cx="203201" cy="25401"/>
            </a:xfrm>
            <a:custGeom>
              <a:avLst/>
              <a:gdLst/>
              <a:ahLst/>
              <a:cxnLst/>
              <a:rect l="0" t="0" r="0" b="0"/>
              <a:pathLst>
                <a:path w="203201" h="25401">
                  <a:moveTo>
                    <a:pt x="0" y="25400"/>
                  </a:moveTo>
                  <a:lnTo>
                    <a:pt x="0" y="25400"/>
                  </a:lnTo>
                  <a:lnTo>
                    <a:pt x="43308" y="23518"/>
                  </a:lnTo>
                  <a:lnTo>
                    <a:pt x="81506" y="18493"/>
                  </a:lnTo>
                  <a:lnTo>
                    <a:pt x="126691" y="12535"/>
                  </a:lnTo>
                  <a:lnTo>
                    <a:pt x="167595" y="6301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646"/>
            <p:cNvSpPr/>
            <p:nvPr>
              <p:custDataLst>
                <p:tags r:id="rId50"/>
              </p:custDataLst>
            </p:nvPr>
          </p:nvSpPr>
          <p:spPr>
            <a:xfrm>
              <a:off x="8273111" y="6108699"/>
              <a:ext cx="89840" cy="330202"/>
            </a:xfrm>
            <a:custGeom>
              <a:avLst/>
              <a:gdLst/>
              <a:ahLst/>
              <a:cxnLst/>
              <a:rect l="0" t="0" r="0" b="0"/>
              <a:pathLst>
                <a:path w="89840" h="330202">
                  <a:moveTo>
                    <a:pt x="89839" y="1"/>
                  </a:moveTo>
                  <a:lnTo>
                    <a:pt x="89839" y="1"/>
                  </a:lnTo>
                  <a:lnTo>
                    <a:pt x="86468" y="0"/>
                  </a:lnTo>
                  <a:lnTo>
                    <a:pt x="77630" y="3372"/>
                  </a:lnTo>
                  <a:lnTo>
                    <a:pt x="62703" y="18952"/>
                  </a:lnTo>
                  <a:lnTo>
                    <a:pt x="38696" y="66121"/>
                  </a:lnTo>
                  <a:lnTo>
                    <a:pt x="26186" y="99238"/>
                  </a:lnTo>
                  <a:lnTo>
                    <a:pt x="17334" y="135123"/>
                  </a:lnTo>
                  <a:lnTo>
                    <a:pt x="10342" y="172944"/>
                  </a:lnTo>
                  <a:lnTo>
                    <a:pt x="2531" y="213271"/>
                  </a:lnTo>
                  <a:lnTo>
                    <a:pt x="0" y="249069"/>
                  </a:lnTo>
                  <a:lnTo>
                    <a:pt x="4423" y="291345"/>
                  </a:lnTo>
                  <a:lnTo>
                    <a:pt x="7495" y="302180"/>
                  </a:lnTo>
                  <a:lnTo>
                    <a:pt x="18434" y="317983"/>
                  </a:lnTo>
                  <a:lnTo>
                    <a:pt x="25303" y="324172"/>
                  </a:lnTo>
                  <a:lnTo>
                    <a:pt x="33409" y="327593"/>
                  </a:lnTo>
                  <a:lnTo>
                    <a:pt x="70789" y="330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647"/>
            <p:cNvSpPr/>
            <p:nvPr>
              <p:custDataLst>
                <p:tags r:id="rId51"/>
              </p:custDataLst>
            </p:nvPr>
          </p:nvSpPr>
          <p:spPr>
            <a:xfrm>
              <a:off x="8412782" y="6099946"/>
              <a:ext cx="102569" cy="305463"/>
            </a:xfrm>
            <a:custGeom>
              <a:avLst/>
              <a:gdLst/>
              <a:ahLst/>
              <a:cxnLst/>
              <a:rect l="0" t="0" r="0" b="0"/>
              <a:pathLst>
                <a:path w="102569" h="305463">
                  <a:moveTo>
                    <a:pt x="102568" y="27804"/>
                  </a:moveTo>
                  <a:lnTo>
                    <a:pt x="102568" y="27804"/>
                  </a:lnTo>
                  <a:lnTo>
                    <a:pt x="92429" y="14006"/>
                  </a:lnTo>
                  <a:lnTo>
                    <a:pt x="80200" y="5450"/>
                  </a:lnTo>
                  <a:lnTo>
                    <a:pt x="69343" y="700"/>
                  </a:lnTo>
                  <a:lnTo>
                    <a:pt x="57462" y="0"/>
                  </a:lnTo>
                  <a:lnTo>
                    <a:pt x="45127" y="2747"/>
                  </a:lnTo>
                  <a:lnTo>
                    <a:pt x="32589" y="8671"/>
                  </a:lnTo>
                  <a:lnTo>
                    <a:pt x="23723" y="17889"/>
                  </a:lnTo>
                  <a:lnTo>
                    <a:pt x="18136" y="29747"/>
                  </a:lnTo>
                  <a:lnTo>
                    <a:pt x="14256" y="61814"/>
                  </a:lnTo>
                  <a:lnTo>
                    <a:pt x="17214" y="79274"/>
                  </a:lnTo>
                  <a:lnTo>
                    <a:pt x="25928" y="97852"/>
                  </a:lnTo>
                  <a:lnTo>
                    <a:pt x="51894" y="135771"/>
                  </a:lnTo>
                  <a:lnTo>
                    <a:pt x="56274" y="158180"/>
                  </a:lnTo>
                  <a:lnTo>
                    <a:pt x="54200" y="175952"/>
                  </a:lnTo>
                  <a:lnTo>
                    <a:pt x="47204" y="185604"/>
                  </a:lnTo>
                  <a:lnTo>
                    <a:pt x="37039" y="193893"/>
                  </a:lnTo>
                  <a:lnTo>
                    <a:pt x="17031" y="203082"/>
                  </a:lnTo>
                  <a:lnTo>
                    <a:pt x="13793" y="203923"/>
                  </a:lnTo>
                  <a:lnTo>
                    <a:pt x="10223" y="203072"/>
                  </a:lnTo>
                  <a:lnTo>
                    <a:pt x="2495" y="198364"/>
                  </a:lnTo>
                  <a:lnTo>
                    <a:pt x="574" y="195839"/>
                  </a:lnTo>
                  <a:lnTo>
                    <a:pt x="0" y="193449"/>
                  </a:lnTo>
                  <a:lnTo>
                    <a:pt x="323" y="191151"/>
                  </a:lnTo>
                  <a:lnTo>
                    <a:pt x="4444" y="186716"/>
                  </a:lnTo>
                  <a:lnTo>
                    <a:pt x="18587" y="178119"/>
                  </a:lnTo>
                  <a:lnTo>
                    <a:pt x="22591" y="177403"/>
                  </a:lnTo>
                  <a:lnTo>
                    <a:pt x="30804" y="178488"/>
                  </a:lnTo>
                  <a:lnTo>
                    <a:pt x="43362" y="183066"/>
                  </a:lnTo>
                  <a:lnTo>
                    <a:pt x="45458" y="186345"/>
                  </a:lnTo>
                  <a:lnTo>
                    <a:pt x="45906" y="195634"/>
                  </a:lnTo>
                  <a:lnTo>
                    <a:pt x="39739" y="219549"/>
                  </a:lnTo>
                  <a:lnTo>
                    <a:pt x="22658" y="262213"/>
                  </a:lnTo>
                  <a:lnTo>
                    <a:pt x="14990" y="291062"/>
                  </a:lnTo>
                  <a:lnTo>
                    <a:pt x="16138" y="298383"/>
                  </a:lnTo>
                  <a:lnTo>
                    <a:pt x="17431" y="301324"/>
                  </a:lnTo>
                  <a:lnTo>
                    <a:pt x="20410" y="303284"/>
                  </a:lnTo>
                  <a:lnTo>
                    <a:pt x="29364" y="305462"/>
                  </a:lnTo>
                  <a:lnTo>
                    <a:pt x="70818" y="300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648"/>
            <p:cNvSpPr/>
            <p:nvPr>
              <p:custDataLst>
                <p:tags r:id="rId52"/>
              </p:custDataLst>
            </p:nvPr>
          </p:nvSpPr>
          <p:spPr>
            <a:xfrm>
              <a:off x="8547099" y="6185783"/>
              <a:ext cx="165102" cy="164218"/>
            </a:xfrm>
            <a:custGeom>
              <a:avLst/>
              <a:gdLst/>
              <a:ahLst/>
              <a:cxnLst/>
              <a:rect l="0" t="0" r="0" b="0"/>
              <a:pathLst>
                <a:path w="165102" h="164218">
                  <a:moveTo>
                    <a:pt x="1" y="5467"/>
                  </a:moveTo>
                  <a:lnTo>
                    <a:pt x="1" y="5467"/>
                  </a:lnTo>
                  <a:lnTo>
                    <a:pt x="0" y="2096"/>
                  </a:lnTo>
                  <a:lnTo>
                    <a:pt x="1412" y="1103"/>
                  </a:lnTo>
                  <a:lnTo>
                    <a:pt x="6742" y="0"/>
                  </a:lnTo>
                  <a:lnTo>
                    <a:pt x="21048" y="6120"/>
                  </a:lnTo>
                  <a:lnTo>
                    <a:pt x="64879" y="47485"/>
                  </a:lnTo>
                  <a:lnTo>
                    <a:pt x="102736" y="91770"/>
                  </a:lnTo>
                  <a:lnTo>
                    <a:pt x="140343" y="133077"/>
                  </a:lnTo>
                  <a:lnTo>
                    <a:pt x="165101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649"/>
            <p:cNvSpPr/>
            <p:nvPr>
              <p:custDataLst>
                <p:tags r:id="rId53"/>
              </p:custDataLst>
            </p:nvPr>
          </p:nvSpPr>
          <p:spPr>
            <a:xfrm>
              <a:off x="8610600" y="6153150"/>
              <a:ext cx="101601" cy="184151"/>
            </a:xfrm>
            <a:custGeom>
              <a:avLst/>
              <a:gdLst/>
              <a:ahLst/>
              <a:cxnLst/>
              <a:rect l="0" t="0" r="0" b="0"/>
              <a:pathLst>
                <a:path w="101601" h="184151">
                  <a:moveTo>
                    <a:pt x="101600" y="0"/>
                  </a:moveTo>
                  <a:lnTo>
                    <a:pt x="101600" y="0"/>
                  </a:lnTo>
                  <a:lnTo>
                    <a:pt x="98229" y="0"/>
                  </a:lnTo>
                  <a:lnTo>
                    <a:pt x="84993" y="21690"/>
                  </a:lnTo>
                  <a:lnTo>
                    <a:pt x="60847" y="67157"/>
                  </a:lnTo>
                  <a:lnTo>
                    <a:pt x="37313" y="109033"/>
                  </a:lnTo>
                  <a:lnTo>
                    <a:pt x="16229" y="148958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650"/>
            <p:cNvSpPr/>
            <p:nvPr>
              <p:custDataLst>
                <p:tags r:id="rId54"/>
              </p:custDataLst>
            </p:nvPr>
          </p:nvSpPr>
          <p:spPr>
            <a:xfrm>
              <a:off x="8737600" y="62801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0"/>
                  </a:moveTo>
                  <a:lnTo>
                    <a:pt x="6350" y="0"/>
                  </a:lnTo>
                  <a:lnTo>
                    <a:pt x="1324" y="20723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651"/>
            <p:cNvSpPr/>
            <p:nvPr>
              <p:custDataLst>
                <p:tags r:id="rId55"/>
              </p:custDataLst>
            </p:nvPr>
          </p:nvSpPr>
          <p:spPr>
            <a:xfrm>
              <a:off x="8991600" y="633095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0" y="0"/>
                  </a:moveTo>
                  <a:lnTo>
                    <a:pt x="0" y="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652"/>
            <p:cNvSpPr/>
            <p:nvPr>
              <p:custDataLst>
                <p:tags r:id="rId56"/>
              </p:custDataLst>
            </p:nvPr>
          </p:nvSpPr>
          <p:spPr>
            <a:xfrm>
              <a:off x="9144000" y="63627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653"/>
            <p:cNvSpPr/>
            <p:nvPr>
              <p:custDataLst>
                <p:tags r:id="rId57"/>
              </p:custDataLst>
            </p:nvPr>
          </p:nvSpPr>
          <p:spPr>
            <a:xfrm>
              <a:off x="9359900" y="6115050"/>
              <a:ext cx="88901" cy="203201"/>
            </a:xfrm>
            <a:custGeom>
              <a:avLst/>
              <a:gdLst/>
              <a:ahLst/>
              <a:cxnLst/>
              <a:rect l="0" t="0" r="0" b="0"/>
              <a:pathLst>
                <a:path w="88901" h="203201">
                  <a:moveTo>
                    <a:pt x="0" y="0"/>
                  </a:moveTo>
                  <a:lnTo>
                    <a:pt x="0" y="0"/>
                  </a:lnTo>
                  <a:lnTo>
                    <a:pt x="10113" y="6742"/>
                  </a:lnTo>
                  <a:lnTo>
                    <a:pt x="23144" y="24419"/>
                  </a:lnTo>
                  <a:lnTo>
                    <a:pt x="45258" y="65815"/>
                  </a:lnTo>
                  <a:lnTo>
                    <a:pt x="62327" y="103698"/>
                  </a:lnTo>
                  <a:lnTo>
                    <a:pt x="73186" y="148632"/>
                  </a:lnTo>
                  <a:lnTo>
                    <a:pt x="8890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654"/>
            <p:cNvSpPr/>
            <p:nvPr>
              <p:custDataLst>
                <p:tags r:id="rId58"/>
              </p:custDataLst>
            </p:nvPr>
          </p:nvSpPr>
          <p:spPr>
            <a:xfrm>
              <a:off x="9353550" y="6121400"/>
              <a:ext cx="165101" cy="222251"/>
            </a:xfrm>
            <a:custGeom>
              <a:avLst/>
              <a:gdLst/>
              <a:ahLst/>
              <a:cxnLst/>
              <a:rect l="0" t="0" r="0" b="0"/>
              <a:pathLst>
                <a:path w="165101" h="222251">
                  <a:moveTo>
                    <a:pt x="165100" y="0"/>
                  </a:moveTo>
                  <a:lnTo>
                    <a:pt x="165100" y="0"/>
                  </a:lnTo>
                  <a:lnTo>
                    <a:pt x="158619" y="705"/>
                  </a:lnTo>
                  <a:lnTo>
                    <a:pt x="149520" y="3371"/>
                  </a:lnTo>
                  <a:lnTo>
                    <a:pt x="129125" y="18951"/>
                  </a:lnTo>
                  <a:lnTo>
                    <a:pt x="92585" y="64003"/>
                  </a:lnTo>
                  <a:lnTo>
                    <a:pt x="66081" y="102454"/>
                  </a:lnTo>
                  <a:lnTo>
                    <a:pt x="41060" y="144107"/>
                  </a:lnTo>
                  <a:lnTo>
                    <a:pt x="20631" y="182164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655"/>
            <p:cNvSpPr/>
            <p:nvPr>
              <p:custDataLst>
                <p:tags r:id="rId59"/>
              </p:custDataLst>
            </p:nvPr>
          </p:nvSpPr>
          <p:spPr>
            <a:xfrm>
              <a:off x="9510203" y="6276972"/>
              <a:ext cx="90998" cy="79379"/>
            </a:xfrm>
            <a:custGeom>
              <a:avLst/>
              <a:gdLst/>
              <a:ahLst/>
              <a:cxnLst/>
              <a:rect l="0" t="0" r="0" b="0"/>
              <a:pathLst>
                <a:path w="90998" h="79379">
                  <a:moveTo>
                    <a:pt x="2097" y="3178"/>
                  </a:moveTo>
                  <a:lnTo>
                    <a:pt x="2097" y="3178"/>
                  </a:lnTo>
                  <a:lnTo>
                    <a:pt x="0" y="47337"/>
                  </a:lnTo>
                  <a:lnTo>
                    <a:pt x="1974" y="76147"/>
                  </a:lnTo>
                  <a:lnTo>
                    <a:pt x="2765" y="72854"/>
                  </a:lnTo>
                  <a:lnTo>
                    <a:pt x="20393" y="25546"/>
                  </a:lnTo>
                  <a:lnTo>
                    <a:pt x="32134" y="7533"/>
                  </a:lnTo>
                  <a:lnTo>
                    <a:pt x="40377" y="1586"/>
                  </a:lnTo>
                  <a:lnTo>
                    <a:pt x="44550" y="0"/>
                  </a:lnTo>
                  <a:lnTo>
                    <a:pt x="48744" y="355"/>
                  </a:lnTo>
                  <a:lnTo>
                    <a:pt x="57166" y="4510"/>
                  </a:lnTo>
                  <a:lnTo>
                    <a:pt x="69840" y="18153"/>
                  </a:lnTo>
                  <a:lnTo>
                    <a:pt x="74539" y="31471"/>
                  </a:lnTo>
                  <a:lnTo>
                    <a:pt x="90997" y="79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656"/>
            <p:cNvSpPr/>
            <p:nvPr>
              <p:custDataLst>
                <p:tags r:id="rId60"/>
              </p:custDataLst>
            </p:nvPr>
          </p:nvSpPr>
          <p:spPr>
            <a:xfrm>
              <a:off x="9645650" y="6103494"/>
              <a:ext cx="74137" cy="250989"/>
            </a:xfrm>
            <a:custGeom>
              <a:avLst/>
              <a:gdLst/>
              <a:ahLst/>
              <a:cxnLst/>
              <a:rect l="0" t="0" r="0" b="0"/>
              <a:pathLst>
                <a:path w="74137" h="250989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3763" y="4649"/>
                  </a:lnTo>
                  <a:lnTo>
                    <a:pt x="10138" y="1430"/>
                  </a:lnTo>
                  <a:lnTo>
                    <a:pt x="17676" y="0"/>
                  </a:lnTo>
                  <a:lnTo>
                    <a:pt x="27611" y="3127"/>
                  </a:lnTo>
                  <a:lnTo>
                    <a:pt x="51236" y="16633"/>
                  </a:lnTo>
                  <a:lnTo>
                    <a:pt x="59931" y="26512"/>
                  </a:lnTo>
                  <a:lnTo>
                    <a:pt x="65442" y="37959"/>
                  </a:lnTo>
                  <a:lnTo>
                    <a:pt x="67891" y="50102"/>
                  </a:lnTo>
                  <a:lnTo>
                    <a:pt x="67097" y="60673"/>
                  </a:lnTo>
                  <a:lnTo>
                    <a:pt x="65898" y="65467"/>
                  </a:lnTo>
                  <a:lnTo>
                    <a:pt x="60802" y="72676"/>
                  </a:lnTo>
                  <a:lnTo>
                    <a:pt x="54539" y="77526"/>
                  </a:lnTo>
                  <a:lnTo>
                    <a:pt x="47754" y="80961"/>
                  </a:lnTo>
                  <a:lnTo>
                    <a:pt x="44885" y="86722"/>
                  </a:lnTo>
                  <a:lnTo>
                    <a:pt x="44579" y="94191"/>
                  </a:lnTo>
                  <a:lnTo>
                    <a:pt x="64234" y="135259"/>
                  </a:lnTo>
                  <a:lnTo>
                    <a:pt x="74136" y="178661"/>
                  </a:lnTo>
                  <a:lnTo>
                    <a:pt x="72421" y="216013"/>
                  </a:lnTo>
                  <a:lnTo>
                    <a:pt x="67241" y="235276"/>
                  </a:lnTo>
                  <a:lnTo>
                    <a:pt x="59518" y="243396"/>
                  </a:lnTo>
                  <a:lnTo>
                    <a:pt x="49736" y="248652"/>
                  </a:lnTo>
                  <a:lnTo>
                    <a:pt x="40684" y="250988"/>
                  </a:lnTo>
                  <a:lnTo>
                    <a:pt x="31957" y="250144"/>
                  </a:lnTo>
                  <a:lnTo>
                    <a:pt x="19050" y="246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657"/>
            <p:cNvSpPr/>
            <p:nvPr>
              <p:custDataLst>
                <p:tags r:id="rId61"/>
              </p:custDataLst>
            </p:nvPr>
          </p:nvSpPr>
          <p:spPr>
            <a:xfrm>
              <a:off x="9740900" y="6038850"/>
              <a:ext cx="50923" cy="304801"/>
            </a:xfrm>
            <a:custGeom>
              <a:avLst/>
              <a:gdLst/>
              <a:ahLst/>
              <a:cxnLst/>
              <a:rect l="0" t="0" r="0" b="0"/>
              <a:pathLst>
                <a:path w="50923" h="304801">
                  <a:moveTo>
                    <a:pt x="12700" y="0"/>
                  </a:moveTo>
                  <a:lnTo>
                    <a:pt x="12700" y="0"/>
                  </a:lnTo>
                  <a:lnTo>
                    <a:pt x="16070" y="3371"/>
                  </a:lnTo>
                  <a:lnTo>
                    <a:pt x="29306" y="39001"/>
                  </a:lnTo>
                  <a:lnTo>
                    <a:pt x="39836" y="72602"/>
                  </a:lnTo>
                  <a:lnTo>
                    <a:pt x="47809" y="116698"/>
                  </a:lnTo>
                  <a:lnTo>
                    <a:pt x="50922" y="141298"/>
                  </a:lnTo>
                  <a:lnTo>
                    <a:pt x="50619" y="187447"/>
                  </a:lnTo>
                  <a:lnTo>
                    <a:pt x="42252" y="230065"/>
                  </a:lnTo>
                  <a:lnTo>
                    <a:pt x="22072" y="267821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9" name="SMARTInkShape-658"/>
          <p:cNvSpPr/>
          <p:nvPr>
            <p:custDataLst>
              <p:tags r:id="rId6"/>
            </p:custDataLst>
          </p:nvPr>
        </p:nvSpPr>
        <p:spPr>
          <a:xfrm>
            <a:off x="10223500" y="5373458"/>
            <a:ext cx="100195" cy="398693"/>
          </a:xfrm>
          <a:custGeom>
            <a:avLst/>
            <a:gdLst/>
            <a:ahLst/>
            <a:cxnLst/>
            <a:rect l="0" t="0" r="0" b="0"/>
            <a:pathLst>
              <a:path w="100195" h="398693">
                <a:moveTo>
                  <a:pt x="82550" y="49442"/>
                </a:moveTo>
                <a:lnTo>
                  <a:pt x="82550" y="49442"/>
                </a:lnTo>
                <a:lnTo>
                  <a:pt x="94483" y="35627"/>
                </a:lnTo>
                <a:lnTo>
                  <a:pt x="98437" y="27780"/>
                </a:lnTo>
                <a:lnTo>
                  <a:pt x="100194" y="19588"/>
                </a:lnTo>
                <a:lnTo>
                  <a:pt x="99251" y="16134"/>
                </a:lnTo>
                <a:lnTo>
                  <a:pt x="94442" y="10414"/>
                </a:lnTo>
                <a:lnTo>
                  <a:pt x="83801" y="3228"/>
                </a:lnTo>
                <a:lnTo>
                  <a:pt x="71710" y="0"/>
                </a:lnTo>
                <a:lnTo>
                  <a:pt x="67563" y="1664"/>
                </a:lnTo>
                <a:lnTo>
                  <a:pt x="54277" y="14825"/>
                </a:lnTo>
                <a:lnTo>
                  <a:pt x="37955" y="37695"/>
                </a:lnTo>
                <a:lnTo>
                  <a:pt x="24573" y="72772"/>
                </a:lnTo>
                <a:lnTo>
                  <a:pt x="18447" y="104967"/>
                </a:lnTo>
                <a:lnTo>
                  <a:pt x="13373" y="142324"/>
                </a:lnTo>
                <a:lnTo>
                  <a:pt x="10178" y="183856"/>
                </a:lnTo>
                <a:lnTo>
                  <a:pt x="11108" y="230537"/>
                </a:lnTo>
                <a:lnTo>
                  <a:pt x="11992" y="273862"/>
                </a:lnTo>
                <a:lnTo>
                  <a:pt x="12385" y="312167"/>
                </a:lnTo>
                <a:lnTo>
                  <a:pt x="12606" y="355416"/>
                </a:lnTo>
                <a:lnTo>
                  <a:pt x="11261" y="381166"/>
                </a:lnTo>
                <a:lnTo>
                  <a:pt x="0" y="39869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7" name="SMARTInkShape-Group121"/>
          <p:cNvGrpSpPr/>
          <p:nvPr/>
        </p:nvGrpSpPr>
        <p:grpSpPr>
          <a:xfrm>
            <a:off x="5829300" y="4051300"/>
            <a:ext cx="933451" cy="1380419"/>
            <a:chOff x="5829300" y="4051300"/>
            <a:chExt cx="933451" cy="1380419"/>
          </a:xfrm>
        </p:grpSpPr>
        <p:sp>
          <p:nvSpPr>
            <p:cNvPr id="230" name="SMARTInkShape-659"/>
            <p:cNvSpPr/>
            <p:nvPr>
              <p:custDataLst>
                <p:tags r:id="rId32"/>
              </p:custDataLst>
            </p:nvPr>
          </p:nvSpPr>
          <p:spPr>
            <a:xfrm>
              <a:off x="5829300" y="4051300"/>
              <a:ext cx="677965" cy="1380419"/>
            </a:xfrm>
            <a:custGeom>
              <a:avLst/>
              <a:gdLst/>
              <a:ahLst/>
              <a:cxnLst/>
              <a:rect l="0" t="0" r="0" b="0"/>
              <a:pathLst>
                <a:path w="677965" h="1380419">
                  <a:moveTo>
                    <a:pt x="0" y="0"/>
                  </a:moveTo>
                  <a:lnTo>
                    <a:pt x="0" y="0"/>
                  </a:lnTo>
                  <a:lnTo>
                    <a:pt x="0" y="11555"/>
                  </a:lnTo>
                  <a:lnTo>
                    <a:pt x="5467" y="18067"/>
                  </a:lnTo>
                  <a:lnTo>
                    <a:pt x="7839" y="18613"/>
                  </a:lnTo>
                  <a:lnTo>
                    <a:pt x="9459" y="18759"/>
                  </a:lnTo>
                  <a:lnTo>
                    <a:pt x="13141" y="22683"/>
                  </a:lnTo>
                  <a:lnTo>
                    <a:pt x="30914" y="59009"/>
                  </a:lnTo>
                  <a:lnTo>
                    <a:pt x="49455" y="98074"/>
                  </a:lnTo>
                  <a:lnTo>
                    <a:pt x="62902" y="134840"/>
                  </a:lnTo>
                  <a:lnTo>
                    <a:pt x="77346" y="177757"/>
                  </a:lnTo>
                  <a:lnTo>
                    <a:pt x="95524" y="225053"/>
                  </a:lnTo>
                  <a:lnTo>
                    <a:pt x="105310" y="250930"/>
                  </a:lnTo>
                  <a:lnTo>
                    <a:pt x="115362" y="278059"/>
                  </a:lnTo>
                  <a:lnTo>
                    <a:pt x="125592" y="306022"/>
                  </a:lnTo>
                  <a:lnTo>
                    <a:pt x="136644" y="334543"/>
                  </a:lnTo>
                  <a:lnTo>
                    <a:pt x="148246" y="363434"/>
                  </a:lnTo>
                  <a:lnTo>
                    <a:pt x="160214" y="392573"/>
                  </a:lnTo>
                  <a:lnTo>
                    <a:pt x="173837" y="423287"/>
                  </a:lnTo>
                  <a:lnTo>
                    <a:pt x="188563" y="455053"/>
                  </a:lnTo>
                  <a:lnTo>
                    <a:pt x="204026" y="487518"/>
                  </a:lnTo>
                  <a:lnTo>
                    <a:pt x="219273" y="519745"/>
                  </a:lnTo>
                  <a:lnTo>
                    <a:pt x="234375" y="551814"/>
                  </a:lnTo>
                  <a:lnTo>
                    <a:pt x="249384" y="583776"/>
                  </a:lnTo>
                  <a:lnTo>
                    <a:pt x="265033" y="617078"/>
                  </a:lnTo>
                  <a:lnTo>
                    <a:pt x="281111" y="651275"/>
                  </a:lnTo>
                  <a:lnTo>
                    <a:pt x="297474" y="686066"/>
                  </a:lnTo>
                  <a:lnTo>
                    <a:pt x="314027" y="720549"/>
                  </a:lnTo>
                  <a:lnTo>
                    <a:pt x="330707" y="754827"/>
                  </a:lnTo>
                  <a:lnTo>
                    <a:pt x="347471" y="788968"/>
                  </a:lnTo>
                  <a:lnTo>
                    <a:pt x="363586" y="823723"/>
                  </a:lnTo>
                  <a:lnTo>
                    <a:pt x="379268" y="858887"/>
                  </a:lnTo>
                  <a:lnTo>
                    <a:pt x="394662" y="894325"/>
                  </a:lnTo>
                  <a:lnTo>
                    <a:pt x="409863" y="927122"/>
                  </a:lnTo>
                  <a:lnTo>
                    <a:pt x="424937" y="958159"/>
                  </a:lnTo>
                  <a:lnTo>
                    <a:pt x="439925" y="988023"/>
                  </a:lnTo>
                  <a:lnTo>
                    <a:pt x="454151" y="1017104"/>
                  </a:lnTo>
                  <a:lnTo>
                    <a:pt x="467867" y="1045664"/>
                  </a:lnTo>
                  <a:lnTo>
                    <a:pt x="481244" y="1073876"/>
                  </a:lnTo>
                  <a:lnTo>
                    <a:pt x="494396" y="1099739"/>
                  </a:lnTo>
                  <a:lnTo>
                    <a:pt x="520298" y="1147291"/>
                  </a:lnTo>
                  <a:lnTo>
                    <a:pt x="544039" y="1188181"/>
                  </a:lnTo>
                  <a:lnTo>
                    <a:pt x="565645" y="1224464"/>
                  </a:lnTo>
                  <a:lnTo>
                    <a:pt x="593675" y="1271246"/>
                  </a:lnTo>
                  <a:lnTo>
                    <a:pt x="626550" y="1317492"/>
                  </a:lnTo>
                  <a:lnTo>
                    <a:pt x="662803" y="1362521"/>
                  </a:lnTo>
                  <a:lnTo>
                    <a:pt x="669229" y="1371093"/>
                  </a:lnTo>
                  <a:lnTo>
                    <a:pt x="676108" y="1376624"/>
                  </a:lnTo>
                  <a:lnTo>
                    <a:pt x="677964" y="1380418"/>
                  </a:lnTo>
                  <a:lnTo>
                    <a:pt x="677754" y="1380301"/>
                  </a:lnTo>
                  <a:lnTo>
                    <a:pt x="673100" y="137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660"/>
            <p:cNvSpPr/>
            <p:nvPr>
              <p:custDataLst>
                <p:tags r:id="rId33"/>
              </p:custDataLst>
            </p:nvPr>
          </p:nvSpPr>
          <p:spPr>
            <a:xfrm>
              <a:off x="6350000" y="5308600"/>
              <a:ext cx="158751" cy="69851"/>
            </a:xfrm>
            <a:custGeom>
              <a:avLst/>
              <a:gdLst/>
              <a:ahLst/>
              <a:cxnLst/>
              <a:rect l="0" t="0" r="0" b="0"/>
              <a:pathLst>
                <a:path w="158751" h="69851">
                  <a:moveTo>
                    <a:pt x="0" y="0"/>
                  </a:moveTo>
                  <a:lnTo>
                    <a:pt x="0" y="0"/>
                  </a:lnTo>
                  <a:lnTo>
                    <a:pt x="12552" y="1882"/>
                  </a:lnTo>
                  <a:lnTo>
                    <a:pt x="59639" y="20970"/>
                  </a:lnTo>
                  <a:lnTo>
                    <a:pt x="102798" y="42948"/>
                  </a:lnTo>
                  <a:lnTo>
                    <a:pt x="146861" y="65955"/>
                  </a:lnTo>
                  <a:lnTo>
                    <a:pt x="1587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661"/>
            <p:cNvSpPr/>
            <p:nvPr>
              <p:custDataLst>
                <p:tags r:id="rId34"/>
              </p:custDataLst>
            </p:nvPr>
          </p:nvSpPr>
          <p:spPr>
            <a:xfrm>
              <a:off x="6496050" y="5283200"/>
              <a:ext cx="38101" cy="95251"/>
            </a:xfrm>
            <a:custGeom>
              <a:avLst/>
              <a:gdLst/>
              <a:ahLst/>
              <a:cxnLst/>
              <a:rect l="0" t="0" r="0" b="0"/>
              <a:pathLst>
                <a:path w="38101" h="95251">
                  <a:moveTo>
                    <a:pt x="38100" y="0"/>
                  </a:moveTo>
                  <a:lnTo>
                    <a:pt x="38100" y="0"/>
                  </a:lnTo>
                  <a:lnTo>
                    <a:pt x="27961" y="18031"/>
                  </a:lnTo>
                  <a:lnTo>
                    <a:pt x="12369" y="6246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662"/>
            <p:cNvSpPr/>
            <p:nvPr>
              <p:custDataLst>
                <p:tags r:id="rId35"/>
              </p:custDataLst>
            </p:nvPr>
          </p:nvSpPr>
          <p:spPr>
            <a:xfrm>
              <a:off x="6280150" y="4594582"/>
              <a:ext cx="99783" cy="298822"/>
            </a:xfrm>
            <a:custGeom>
              <a:avLst/>
              <a:gdLst/>
              <a:ahLst/>
              <a:cxnLst/>
              <a:rect l="0" t="0" r="0" b="0"/>
              <a:pathLst>
                <a:path w="99783" h="298822">
                  <a:moveTo>
                    <a:pt x="0" y="186968"/>
                  </a:moveTo>
                  <a:lnTo>
                    <a:pt x="0" y="186968"/>
                  </a:lnTo>
                  <a:lnTo>
                    <a:pt x="5069" y="192743"/>
                  </a:lnTo>
                  <a:lnTo>
                    <a:pt x="10832" y="204986"/>
                  </a:lnTo>
                  <a:lnTo>
                    <a:pt x="24571" y="249608"/>
                  </a:lnTo>
                  <a:lnTo>
                    <a:pt x="41455" y="295763"/>
                  </a:lnTo>
                  <a:lnTo>
                    <a:pt x="43119" y="298821"/>
                  </a:lnTo>
                  <a:lnTo>
                    <a:pt x="43562" y="298226"/>
                  </a:lnTo>
                  <a:lnTo>
                    <a:pt x="44056" y="293801"/>
                  </a:lnTo>
                  <a:lnTo>
                    <a:pt x="35609" y="255982"/>
                  </a:lnTo>
                  <a:lnTo>
                    <a:pt x="26543" y="210944"/>
                  </a:lnTo>
                  <a:lnTo>
                    <a:pt x="21675" y="171519"/>
                  </a:lnTo>
                  <a:lnTo>
                    <a:pt x="17159" y="125774"/>
                  </a:lnTo>
                  <a:lnTo>
                    <a:pt x="16563" y="86628"/>
                  </a:lnTo>
                  <a:lnTo>
                    <a:pt x="22076" y="42467"/>
                  </a:lnTo>
                  <a:lnTo>
                    <a:pt x="32646" y="15272"/>
                  </a:lnTo>
                  <a:lnTo>
                    <a:pt x="36581" y="9003"/>
                  </a:lnTo>
                  <a:lnTo>
                    <a:pt x="41321" y="4825"/>
                  </a:lnTo>
                  <a:lnTo>
                    <a:pt x="52231" y="183"/>
                  </a:lnTo>
                  <a:lnTo>
                    <a:pt x="64136" y="0"/>
                  </a:lnTo>
                  <a:lnTo>
                    <a:pt x="70274" y="940"/>
                  </a:lnTo>
                  <a:lnTo>
                    <a:pt x="80857" y="7627"/>
                  </a:lnTo>
                  <a:lnTo>
                    <a:pt x="85655" y="12374"/>
                  </a:lnTo>
                  <a:lnTo>
                    <a:pt x="90986" y="27056"/>
                  </a:lnTo>
                  <a:lnTo>
                    <a:pt x="92105" y="55155"/>
                  </a:lnTo>
                  <a:lnTo>
                    <a:pt x="86086" y="83942"/>
                  </a:lnTo>
                  <a:lnTo>
                    <a:pt x="75367" y="106582"/>
                  </a:lnTo>
                  <a:lnTo>
                    <a:pt x="62473" y="123503"/>
                  </a:lnTo>
                  <a:lnTo>
                    <a:pt x="57634" y="127011"/>
                  </a:lnTo>
                  <a:lnTo>
                    <a:pt x="52150" y="129263"/>
                  </a:lnTo>
                  <a:lnTo>
                    <a:pt x="52405" y="130154"/>
                  </a:lnTo>
                  <a:lnTo>
                    <a:pt x="59756" y="138607"/>
                  </a:lnTo>
                  <a:lnTo>
                    <a:pt x="77264" y="153296"/>
                  </a:lnTo>
                  <a:lnTo>
                    <a:pt x="89999" y="174090"/>
                  </a:lnTo>
                  <a:lnTo>
                    <a:pt x="97849" y="198126"/>
                  </a:lnTo>
                  <a:lnTo>
                    <a:pt x="99782" y="223121"/>
                  </a:lnTo>
                  <a:lnTo>
                    <a:pt x="95495" y="246991"/>
                  </a:lnTo>
                  <a:lnTo>
                    <a:pt x="89245" y="258565"/>
                  </a:lnTo>
                  <a:lnTo>
                    <a:pt x="79881" y="266532"/>
                  </a:lnTo>
                  <a:lnTo>
                    <a:pt x="74421" y="269644"/>
                  </a:lnTo>
                  <a:lnTo>
                    <a:pt x="58946" y="269339"/>
                  </a:lnTo>
                  <a:lnTo>
                    <a:pt x="42426" y="263794"/>
                  </a:lnTo>
                  <a:lnTo>
                    <a:pt x="19050" y="244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663"/>
            <p:cNvSpPr/>
            <p:nvPr>
              <p:custDataLst>
                <p:tags r:id="rId36"/>
              </p:custDataLst>
            </p:nvPr>
          </p:nvSpPr>
          <p:spPr>
            <a:xfrm>
              <a:off x="6391079" y="4722569"/>
              <a:ext cx="192871" cy="200161"/>
            </a:xfrm>
            <a:custGeom>
              <a:avLst/>
              <a:gdLst/>
              <a:ahLst/>
              <a:cxnLst/>
              <a:rect l="0" t="0" r="0" b="0"/>
              <a:pathLst>
                <a:path w="192871" h="200161">
                  <a:moveTo>
                    <a:pt x="35121" y="39931"/>
                  </a:moveTo>
                  <a:lnTo>
                    <a:pt x="35121" y="39931"/>
                  </a:lnTo>
                  <a:lnTo>
                    <a:pt x="28379" y="33189"/>
                  </a:lnTo>
                  <a:lnTo>
                    <a:pt x="25070" y="26116"/>
                  </a:lnTo>
                  <a:lnTo>
                    <a:pt x="24186" y="22254"/>
                  </a:lnTo>
                  <a:lnTo>
                    <a:pt x="19442" y="16082"/>
                  </a:lnTo>
                  <a:lnTo>
                    <a:pt x="13336" y="11692"/>
                  </a:lnTo>
                  <a:lnTo>
                    <a:pt x="8270" y="9741"/>
                  </a:lnTo>
                  <a:lnTo>
                    <a:pt x="6637" y="10632"/>
                  </a:lnTo>
                  <a:lnTo>
                    <a:pt x="5548" y="12637"/>
                  </a:lnTo>
                  <a:lnTo>
                    <a:pt x="0" y="40779"/>
                  </a:lnTo>
                  <a:lnTo>
                    <a:pt x="6159" y="85913"/>
                  </a:lnTo>
                  <a:lnTo>
                    <a:pt x="15407" y="104982"/>
                  </a:lnTo>
                  <a:lnTo>
                    <a:pt x="23714" y="116198"/>
                  </a:lnTo>
                  <a:lnTo>
                    <a:pt x="26105" y="117587"/>
                  </a:lnTo>
                  <a:lnTo>
                    <a:pt x="28404" y="117807"/>
                  </a:lnTo>
                  <a:lnTo>
                    <a:pt x="30643" y="117248"/>
                  </a:lnTo>
                  <a:lnTo>
                    <a:pt x="32136" y="114759"/>
                  </a:lnTo>
                  <a:lnTo>
                    <a:pt x="34728" y="89714"/>
                  </a:lnTo>
                  <a:lnTo>
                    <a:pt x="30043" y="46913"/>
                  </a:lnTo>
                  <a:lnTo>
                    <a:pt x="29023" y="22652"/>
                  </a:lnTo>
                  <a:lnTo>
                    <a:pt x="29644" y="20650"/>
                  </a:lnTo>
                  <a:lnTo>
                    <a:pt x="30764" y="20022"/>
                  </a:lnTo>
                  <a:lnTo>
                    <a:pt x="32216" y="20308"/>
                  </a:lnTo>
                  <a:lnTo>
                    <a:pt x="35712" y="26271"/>
                  </a:lnTo>
                  <a:lnTo>
                    <a:pt x="40322" y="35271"/>
                  </a:lnTo>
                  <a:lnTo>
                    <a:pt x="55440" y="53437"/>
                  </a:lnTo>
                  <a:lnTo>
                    <a:pt x="69128" y="60709"/>
                  </a:lnTo>
                  <a:lnTo>
                    <a:pt x="73315" y="61544"/>
                  </a:lnTo>
                  <a:lnTo>
                    <a:pt x="79848" y="60590"/>
                  </a:lnTo>
                  <a:lnTo>
                    <a:pt x="85104" y="55934"/>
                  </a:lnTo>
                  <a:lnTo>
                    <a:pt x="89085" y="49160"/>
                  </a:lnTo>
                  <a:lnTo>
                    <a:pt x="91851" y="32540"/>
                  </a:lnTo>
                  <a:lnTo>
                    <a:pt x="90203" y="27710"/>
                  </a:lnTo>
                  <a:lnTo>
                    <a:pt x="88775" y="25433"/>
                  </a:lnTo>
                  <a:lnTo>
                    <a:pt x="88530" y="24621"/>
                  </a:lnTo>
                  <a:lnTo>
                    <a:pt x="89072" y="24785"/>
                  </a:lnTo>
                  <a:lnTo>
                    <a:pt x="90137" y="25600"/>
                  </a:lnTo>
                  <a:lnTo>
                    <a:pt x="91323" y="30270"/>
                  </a:lnTo>
                  <a:lnTo>
                    <a:pt x="91638" y="33490"/>
                  </a:lnTo>
                  <a:lnTo>
                    <a:pt x="93260" y="36342"/>
                  </a:lnTo>
                  <a:lnTo>
                    <a:pt x="102285" y="43728"/>
                  </a:lnTo>
                  <a:lnTo>
                    <a:pt x="113896" y="49679"/>
                  </a:lnTo>
                  <a:lnTo>
                    <a:pt x="122108" y="51319"/>
                  </a:lnTo>
                  <a:lnTo>
                    <a:pt x="132343" y="48285"/>
                  </a:lnTo>
                  <a:lnTo>
                    <a:pt x="138036" y="45500"/>
                  </a:lnTo>
                  <a:lnTo>
                    <a:pt x="146242" y="34880"/>
                  </a:lnTo>
                  <a:lnTo>
                    <a:pt x="164051" y="1416"/>
                  </a:lnTo>
                  <a:lnTo>
                    <a:pt x="165525" y="143"/>
                  </a:lnTo>
                  <a:lnTo>
                    <a:pt x="166507" y="0"/>
                  </a:lnTo>
                  <a:lnTo>
                    <a:pt x="167162" y="610"/>
                  </a:lnTo>
                  <a:lnTo>
                    <a:pt x="166893" y="1722"/>
                  </a:lnTo>
                  <a:lnTo>
                    <a:pt x="164712" y="4840"/>
                  </a:lnTo>
                  <a:lnTo>
                    <a:pt x="171187" y="49983"/>
                  </a:lnTo>
                  <a:lnTo>
                    <a:pt x="180486" y="88849"/>
                  </a:lnTo>
                  <a:lnTo>
                    <a:pt x="188808" y="128273"/>
                  </a:lnTo>
                  <a:lnTo>
                    <a:pt x="192870" y="172335"/>
                  </a:lnTo>
                  <a:lnTo>
                    <a:pt x="192870" y="190953"/>
                  </a:lnTo>
                  <a:lnTo>
                    <a:pt x="190368" y="198304"/>
                  </a:lnTo>
                  <a:lnTo>
                    <a:pt x="188008" y="199840"/>
                  </a:lnTo>
                  <a:lnTo>
                    <a:pt x="185023" y="200160"/>
                  </a:lnTo>
                  <a:lnTo>
                    <a:pt x="181622" y="199667"/>
                  </a:lnTo>
                  <a:lnTo>
                    <a:pt x="166723" y="192231"/>
                  </a:lnTo>
                  <a:lnTo>
                    <a:pt x="152274" y="174349"/>
                  </a:lnTo>
                  <a:lnTo>
                    <a:pt x="136160" y="139364"/>
                  </a:lnTo>
                  <a:lnTo>
                    <a:pt x="130371" y="109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664"/>
            <p:cNvSpPr/>
            <p:nvPr>
              <p:custDataLst>
                <p:tags r:id="rId37"/>
              </p:custDataLst>
            </p:nvPr>
          </p:nvSpPr>
          <p:spPr>
            <a:xfrm>
              <a:off x="6606101" y="4678803"/>
              <a:ext cx="130566" cy="140848"/>
            </a:xfrm>
            <a:custGeom>
              <a:avLst/>
              <a:gdLst/>
              <a:ahLst/>
              <a:cxnLst/>
              <a:rect l="0" t="0" r="0" b="0"/>
              <a:pathLst>
                <a:path w="130566" h="140848">
                  <a:moveTo>
                    <a:pt x="10599" y="64647"/>
                  </a:moveTo>
                  <a:lnTo>
                    <a:pt x="10599" y="64647"/>
                  </a:lnTo>
                  <a:lnTo>
                    <a:pt x="10599" y="61276"/>
                  </a:lnTo>
                  <a:lnTo>
                    <a:pt x="23015" y="18362"/>
                  </a:lnTo>
                  <a:lnTo>
                    <a:pt x="22404" y="16857"/>
                  </a:lnTo>
                  <a:lnTo>
                    <a:pt x="21291" y="15853"/>
                  </a:lnTo>
                  <a:lnTo>
                    <a:pt x="19843" y="15185"/>
                  </a:lnTo>
                  <a:lnTo>
                    <a:pt x="18174" y="16150"/>
                  </a:lnTo>
                  <a:lnTo>
                    <a:pt x="4993" y="35012"/>
                  </a:lnTo>
                  <a:lnTo>
                    <a:pt x="0" y="55944"/>
                  </a:lnTo>
                  <a:lnTo>
                    <a:pt x="1893" y="76650"/>
                  </a:lnTo>
                  <a:lnTo>
                    <a:pt x="6921" y="92819"/>
                  </a:lnTo>
                  <a:lnTo>
                    <a:pt x="14609" y="100216"/>
                  </a:lnTo>
                  <a:lnTo>
                    <a:pt x="25081" y="105150"/>
                  </a:lnTo>
                  <a:lnTo>
                    <a:pt x="36791" y="107342"/>
                  </a:lnTo>
                  <a:lnTo>
                    <a:pt x="50932" y="102673"/>
                  </a:lnTo>
                  <a:lnTo>
                    <a:pt x="79635" y="85799"/>
                  </a:lnTo>
                  <a:lnTo>
                    <a:pt x="113010" y="42736"/>
                  </a:lnTo>
                  <a:lnTo>
                    <a:pt x="117734" y="29979"/>
                  </a:lnTo>
                  <a:lnTo>
                    <a:pt x="117482" y="19605"/>
                  </a:lnTo>
                  <a:lnTo>
                    <a:pt x="113372" y="6538"/>
                  </a:lnTo>
                  <a:lnTo>
                    <a:pt x="109663" y="485"/>
                  </a:lnTo>
                  <a:lnTo>
                    <a:pt x="107686" y="0"/>
                  </a:lnTo>
                  <a:lnTo>
                    <a:pt x="105663" y="1088"/>
                  </a:lnTo>
                  <a:lnTo>
                    <a:pt x="103608" y="3224"/>
                  </a:lnTo>
                  <a:lnTo>
                    <a:pt x="101324" y="9361"/>
                  </a:lnTo>
                  <a:lnTo>
                    <a:pt x="100716" y="12973"/>
                  </a:lnTo>
                  <a:lnTo>
                    <a:pt x="106743" y="52268"/>
                  </a:lnTo>
                  <a:lnTo>
                    <a:pt x="126055" y="94439"/>
                  </a:lnTo>
                  <a:lnTo>
                    <a:pt x="130565" y="124518"/>
                  </a:lnTo>
                  <a:lnTo>
                    <a:pt x="128676" y="128550"/>
                  </a:lnTo>
                  <a:lnTo>
                    <a:pt x="120933" y="134911"/>
                  </a:lnTo>
                  <a:lnTo>
                    <a:pt x="105849" y="140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665"/>
            <p:cNvSpPr/>
            <p:nvPr>
              <p:custDataLst>
                <p:tags r:id="rId38"/>
              </p:custDataLst>
            </p:nvPr>
          </p:nvSpPr>
          <p:spPr>
            <a:xfrm>
              <a:off x="6762750" y="458470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0"/>
                  </a:moveTo>
                  <a:lnTo>
                    <a:pt x="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SMARTInkShape-Group122"/>
          <p:cNvGrpSpPr/>
          <p:nvPr/>
        </p:nvGrpSpPr>
        <p:grpSpPr>
          <a:xfrm>
            <a:off x="3423696" y="4000500"/>
            <a:ext cx="1916655" cy="454744"/>
            <a:chOff x="3423696" y="4000500"/>
            <a:chExt cx="1916655" cy="454744"/>
          </a:xfrm>
        </p:grpSpPr>
        <p:sp>
          <p:nvSpPr>
            <p:cNvPr id="238" name="SMARTInkShape-666"/>
            <p:cNvSpPr/>
            <p:nvPr>
              <p:custDataLst>
                <p:tags r:id="rId22"/>
              </p:custDataLst>
            </p:nvPr>
          </p:nvSpPr>
          <p:spPr>
            <a:xfrm>
              <a:off x="3423696" y="4000500"/>
              <a:ext cx="1916655" cy="94745"/>
            </a:xfrm>
            <a:custGeom>
              <a:avLst/>
              <a:gdLst/>
              <a:ahLst/>
              <a:cxnLst/>
              <a:rect l="0" t="0" r="0" b="0"/>
              <a:pathLst>
                <a:path w="1916655" h="94745">
                  <a:moveTo>
                    <a:pt x="24354" y="63500"/>
                  </a:moveTo>
                  <a:lnTo>
                    <a:pt x="24354" y="63500"/>
                  </a:lnTo>
                  <a:lnTo>
                    <a:pt x="0" y="63500"/>
                  </a:lnTo>
                  <a:lnTo>
                    <a:pt x="47015" y="68526"/>
                  </a:lnTo>
                  <a:lnTo>
                    <a:pt x="82404" y="68556"/>
                  </a:lnTo>
                  <a:lnTo>
                    <a:pt x="128705" y="66217"/>
                  </a:lnTo>
                  <a:lnTo>
                    <a:pt x="158127" y="64606"/>
                  </a:lnTo>
                  <a:lnTo>
                    <a:pt x="191147" y="62826"/>
                  </a:lnTo>
                  <a:lnTo>
                    <a:pt x="226566" y="60934"/>
                  </a:lnTo>
                  <a:lnTo>
                    <a:pt x="267817" y="58967"/>
                  </a:lnTo>
                  <a:lnTo>
                    <a:pt x="312957" y="56950"/>
                  </a:lnTo>
                  <a:lnTo>
                    <a:pt x="360689" y="54900"/>
                  </a:lnTo>
                  <a:lnTo>
                    <a:pt x="412266" y="52828"/>
                  </a:lnTo>
                  <a:lnTo>
                    <a:pt x="466407" y="50741"/>
                  </a:lnTo>
                  <a:lnTo>
                    <a:pt x="522256" y="48644"/>
                  </a:lnTo>
                  <a:lnTo>
                    <a:pt x="581361" y="45835"/>
                  </a:lnTo>
                  <a:lnTo>
                    <a:pt x="642636" y="42551"/>
                  </a:lnTo>
                  <a:lnTo>
                    <a:pt x="705359" y="38951"/>
                  </a:lnTo>
                  <a:lnTo>
                    <a:pt x="768340" y="36550"/>
                  </a:lnTo>
                  <a:lnTo>
                    <a:pt x="831495" y="34950"/>
                  </a:lnTo>
                  <a:lnTo>
                    <a:pt x="894764" y="33884"/>
                  </a:lnTo>
                  <a:lnTo>
                    <a:pt x="957405" y="33172"/>
                  </a:lnTo>
                  <a:lnTo>
                    <a:pt x="1019627" y="32698"/>
                  </a:lnTo>
                  <a:lnTo>
                    <a:pt x="1081569" y="32382"/>
                  </a:lnTo>
                  <a:lnTo>
                    <a:pt x="1139092" y="31466"/>
                  </a:lnTo>
                  <a:lnTo>
                    <a:pt x="1193668" y="30149"/>
                  </a:lnTo>
                  <a:lnTo>
                    <a:pt x="1246280" y="28566"/>
                  </a:lnTo>
                  <a:lnTo>
                    <a:pt x="1295466" y="28216"/>
                  </a:lnTo>
                  <a:lnTo>
                    <a:pt x="1342367" y="28689"/>
                  </a:lnTo>
                  <a:lnTo>
                    <a:pt x="1387746" y="29709"/>
                  </a:lnTo>
                  <a:lnTo>
                    <a:pt x="1427876" y="30389"/>
                  </a:lnTo>
                  <a:lnTo>
                    <a:pt x="1464508" y="30843"/>
                  </a:lnTo>
                  <a:lnTo>
                    <a:pt x="1498806" y="31145"/>
                  </a:lnTo>
                  <a:lnTo>
                    <a:pt x="1526611" y="32052"/>
                  </a:lnTo>
                  <a:lnTo>
                    <a:pt x="1570676" y="34941"/>
                  </a:lnTo>
                  <a:lnTo>
                    <a:pt x="1615802" y="37823"/>
                  </a:lnTo>
                  <a:lnTo>
                    <a:pt x="1577304" y="32976"/>
                  </a:lnTo>
                  <a:lnTo>
                    <a:pt x="1532527" y="29237"/>
                  </a:lnTo>
                  <a:lnTo>
                    <a:pt x="1503231" y="27958"/>
                  </a:lnTo>
                  <a:lnTo>
                    <a:pt x="1470294" y="27105"/>
                  </a:lnTo>
                  <a:lnTo>
                    <a:pt x="1434931" y="26537"/>
                  </a:lnTo>
                  <a:lnTo>
                    <a:pt x="1395127" y="25452"/>
                  </a:lnTo>
                  <a:lnTo>
                    <a:pt x="1352364" y="24024"/>
                  </a:lnTo>
                  <a:lnTo>
                    <a:pt x="1307627" y="22366"/>
                  </a:lnTo>
                  <a:lnTo>
                    <a:pt x="1259458" y="21260"/>
                  </a:lnTo>
                  <a:lnTo>
                    <a:pt x="1209001" y="20523"/>
                  </a:lnTo>
                  <a:lnTo>
                    <a:pt x="1157019" y="20032"/>
                  </a:lnTo>
                  <a:lnTo>
                    <a:pt x="1102608" y="20410"/>
                  </a:lnTo>
                  <a:lnTo>
                    <a:pt x="1046579" y="21368"/>
                  </a:lnTo>
                  <a:lnTo>
                    <a:pt x="989471" y="22712"/>
                  </a:lnTo>
                  <a:lnTo>
                    <a:pt x="930232" y="25725"/>
                  </a:lnTo>
                  <a:lnTo>
                    <a:pt x="869572" y="29850"/>
                  </a:lnTo>
                  <a:lnTo>
                    <a:pt x="807966" y="34716"/>
                  </a:lnTo>
                  <a:lnTo>
                    <a:pt x="745023" y="39372"/>
                  </a:lnTo>
                  <a:lnTo>
                    <a:pt x="681189" y="43887"/>
                  </a:lnTo>
                  <a:lnTo>
                    <a:pt x="616761" y="48308"/>
                  </a:lnTo>
                  <a:lnTo>
                    <a:pt x="556170" y="53372"/>
                  </a:lnTo>
                  <a:lnTo>
                    <a:pt x="498137" y="58865"/>
                  </a:lnTo>
                  <a:lnTo>
                    <a:pt x="441809" y="64643"/>
                  </a:lnTo>
                  <a:lnTo>
                    <a:pt x="390852" y="69906"/>
                  </a:lnTo>
                  <a:lnTo>
                    <a:pt x="343475" y="74826"/>
                  </a:lnTo>
                  <a:lnTo>
                    <a:pt x="298484" y="79517"/>
                  </a:lnTo>
                  <a:lnTo>
                    <a:pt x="260024" y="83351"/>
                  </a:lnTo>
                  <a:lnTo>
                    <a:pt x="225917" y="86611"/>
                  </a:lnTo>
                  <a:lnTo>
                    <a:pt x="194713" y="89491"/>
                  </a:lnTo>
                  <a:lnTo>
                    <a:pt x="152515" y="92690"/>
                  </a:lnTo>
                  <a:lnTo>
                    <a:pt x="122655" y="94744"/>
                  </a:lnTo>
                  <a:lnTo>
                    <a:pt x="150847" y="91729"/>
                  </a:lnTo>
                  <a:lnTo>
                    <a:pt x="195343" y="84513"/>
                  </a:lnTo>
                  <a:lnTo>
                    <a:pt x="223013" y="79625"/>
                  </a:lnTo>
                  <a:lnTo>
                    <a:pt x="260510" y="73544"/>
                  </a:lnTo>
                  <a:lnTo>
                    <a:pt x="304558" y="66668"/>
                  </a:lnTo>
                  <a:lnTo>
                    <a:pt x="352973" y="59263"/>
                  </a:lnTo>
                  <a:lnTo>
                    <a:pt x="410650" y="51503"/>
                  </a:lnTo>
                  <a:lnTo>
                    <a:pt x="474501" y="43507"/>
                  </a:lnTo>
                  <a:lnTo>
                    <a:pt x="542469" y="35355"/>
                  </a:lnTo>
                  <a:lnTo>
                    <a:pt x="616708" y="27803"/>
                  </a:lnTo>
                  <a:lnTo>
                    <a:pt x="695129" y="20652"/>
                  </a:lnTo>
                  <a:lnTo>
                    <a:pt x="776337" y="13768"/>
                  </a:lnTo>
                  <a:lnTo>
                    <a:pt x="860815" y="9179"/>
                  </a:lnTo>
                  <a:lnTo>
                    <a:pt x="947472" y="6119"/>
                  </a:lnTo>
                  <a:lnTo>
                    <a:pt x="1035583" y="4079"/>
                  </a:lnTo>
                  <a:lnTo>
                    <a:pt x="1123251" y="2719"/>
                  </a:lnTo>
                  <a:lnTo>
                    <a:pt x="1210624" y="1813"/>
                  </a:lnTo>
                  <a:lnTo>
                    <a:pt x="1297801" y="1208"/>
                  </a:lnTo>
                  <a:lnTo>
                    <a:pt x="1380613" y="806"/>
                  </a:lnTo>
                  <a:lnTo>
                    <a:pt x="1460515" y="537"/>
                  </a:lnTo>
                  <a:lnTo>
                    <a:pt x="1538478" y="358"/>
                  </a:lnTo>
                  <a:lnTo>
                    <a:pt x="1607387" y="239"/>
                  </a:lnTo>
                  <a:lnTo>
                    <a:pt x="1670259" y="159"/>
                  </a:lnTo>
                  <a:lnTo>
                    <a:pt x="1729107" y="106"/>
                  </a:lnTo>
                  <a:lnTo>
                    <a:pt x="1775395" y="71"/>
                  </a:lnTo>
                  <a:lnTo>
                    <a:pt x="1813309" y="47"/>
                  </a:lnTo>
                  <a:lnTo>
                    <a:pt x="1845641" y="31"/>
                  </a:lnTo>
                  <a:lnTo>
                    <a:pt x="1883446" y="14"/>
                  </a:lnTo>
                  <a:lnTo>
                    <a:pt x="191665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667"/>
            <p:cNvSpPr/>
            <p:nvPr>
              <p:custDataLst>
                <p:tags r:id="rId23"/>
              </p:custDataLst>
            </p:nvPr>
          </p:nvSpPr>
          <p:spPr>
            <a:xfrm>
              <a:off x="3799671" y="4309922"/>
              <a:ext cx="76240" cy="141047"/>
            </a:xfrm>
            <a:custGeom>
              <a:avLst/>
              <a:gdLst/>
              <a:ahLst/>
              <a:cxnLst/>
              <a:rect l="0" t="0" r="0" b="0"/>
              <a:pathLst>
                <a:path w="76240" h="141047">
                  <a:moveTo>
                    <a:pt x="61129" y="8078"/>
                  </a:moveTo>
                  <a:lnTo>
                    <a:pt x="61129" y="8078"/>
                  </a:lnTo>
                  <a:lnTo>
                    <a:pt x="42831" y="8078"/>
                  </a:lnTo>
                  <a:lnTo>
                    <a:pt x="35122" y="11841"/>
                  </a:lnTo>
                  <a:lnTo>
                    <a:pt x="26993" y="18923"/>
                  </a:lnTo>
                  <a:lnTo>
                    <a:pt x="14482" y="36926"/>
                  </a:lnTo>
                  <a:lnTo>
                    <a:pt x="3250" y="67426"/>
                  </a:lnTo>
                  <a:lnTo>
                    <a:pt x="0" y="98413"/>
                  </a:lnTo>
                  <a:lnTo>
                    <a:pt x="3898" y="124371"/>
                  </a:lnTo>
                  <a:lnTo>
                    <a:pt x="10057" y="136434"/>
                  </a:lnTo>
                  <a:lnTo>
                    <a:pt x="15087" y="139510"/>
                  </a:lnTo>
                  <a:lnTo>
                    <a:pt x="28201" y="141046"/>
                  </a:lnTo>
                  <a:lnTo>
                    <a:pt x="41555" y="135614"/>
                  </a:lnTo>
                  <a:lnTo>
                    <a:pt x="54546" y="124733"/>
                  </a:lnTo>
                  <a:lnTo>
                    <a:pt x="67376" y="108137"/>
                  </a:lnTo>
                  <a:lnTo>
                    <a:pt x="74489" y="87121"/>
                  </a:lnTo>
                  <a:lnTo>
                    <a:pt x="76239" y="63669"/>
                  </a:lnTo>
                  <a:lnTo>
                    <a:pt x="69291" y="28783"/>
                  </a:lnTo>
                  <a:lnTo>
                    <a:pt x="62169" y="11635"/>
                  </a:lnTo>
                  <a:lnTo>
                    <a:pt x="54301" y="2603"/>
                  </a:lnTo>
                  <a:lnTo>
                    <a:pt x="50227" y="195"/>
                  </a:lnTo>
                  <a:lnTo>
                    <a:pt x="46805" y="0"/>
                  </a:lnTo>
                  <a:lnTo>
                    <a:pt x="43819" y="1282"/>
                  </a:lnTo>
                  <a:lnTo>
                    <a:pt x="41122" y="3547"/>
                  </a:lnTo>
                  <a:lnTo>
                    <a:pt x="40735" y="6468"/>
                  </a:lnTo>
                  <a:lnTo>
                    <a:pt x="48429" y="207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668"/>
            <p:cNvSpPr/>
            <p:nvPr>
              <p:custDataLst>
                <p:tags r:id="rId24"/>
              </p:custDataLst>
            </p:nvPr>
          </p:nvSpPr>
          <p:spPr>
            <a:xfrm>
              <a:off x="3905250" y="4281461"/>
              <a:ext cx="51217" cy="173783"/>
            </a:xfrm>
            <a:custGeom>
              <a:avLst/>
              <a:gdLst/>
              <a:ahLst/>
              <a:cxnLst/>
              <a:rect l="0" t="0" r="0" b="0"/>
              <a:pathLst>
                <a:path w="51217" h="173783">
                  <a:moveTo>
                    <a:pt x="44450" y="30189"/>
                  </a:moveTo>
                  <a:lnTo>
                    <a:pt x="44450" y="30189"/>
                  </a:lnTo>
                  <a:lnTo>
                    <a:pt x="43744" y="9232"/>
                  </a:lnTo>
                  <a:lnTo>
                    <a:pt x="41079" y="3707"/>
                  </a:lnTo>
                  <a:lnTo>
                    <a:pt x="37969" y="1951"/>
                  </a:lnTo>
                  <a:lnTo>
                    <a:pt x="28870" y="0"/>
                  </a:lnTo>
                  <a:lnTo>
                    <a:pt x="24185" y="1596"/>
                  </a:lnTo>
                  <a:lnTo>
                    <a:pt x="15218" y="9014"/>
                  </a:lnTo>
                  <a:lnTo>
                    <a:pt x="5607" y="28462"/>
                  </a:lnTo>
                  <a:lnTo>
                    <a:pt x="1661" y="52098"/>
                  </a:lnTo>
                  <a:lnTo>
                    <a:pt x="4501" y="66738"/>
                  </a:lnTo>
                  <a:lnTo>
                    <a:pt x="30821" y="111279"/>
                  </a:lnTo>
                  <a:lnTo>
                    <a:pt x="50678" y="143591"/>
                  </a:lnTo>
                  <a:lnTo>
                    <a:pt x="51216" y="153732"/>
                  </a:lnTo>
                  <a:lnTo>
                    <a:pt x="48961" y="158413"/>
                  </a:lnTo>
                  <a:lnTo>
                    <a:pt x="40810" y="167376"/>
                  </a:lnTo>
                  <a:lnTo>
                    <a:pt x="30132" y="172300"/>
                  </a:lnTo>
                  <a:lnTo>
                    <a:pt x="19036" y="173782"/>
                  </a:lnTo>
                  <a:lnTo>
                    <a:pt x="9402" y="172090"/>
                  </a:lnTo>
                  <a:lnTo>
                    <a:pt x="6267" y="167828"/>
                  </a:lnTo>
                  <a:lnTo>
                    <a:pt x="0" y="1381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669"/>
            <p:cNvSpPr/>
            <p:nvPr>
              <p:custDataLst>
                <p:tags r:id="rId25"/>
              </p:custDataLst>
            </p:nvPr>
          </p:nvSpPr>
          <p:spPr>
            <a:xfrm>
              <a:off x="4010324" y="4180992"/>
              <a:ext cx="53677" cy="268149"/>
            </a:xfrm>
            <a:custGeom>
              <a:avLst/>
              <a:gdLst/>
              <a:ahLst/>
              <a:cxnLst/>
              <a:rect l="0" t="0" r="0" b="0"/>
              <a:pathLst>
                <a:path w="53677" h="268149">
                  <a:moveTo>
                    <a:pt x="28276" y="3658"/>
                  </a:moveTo>
                  <a:lnTo>
                    <a:pt x="28276" y="3658"/>
                  </a:lnTo>
                  <a:lnTo>
                    <a:pt x="28276" y="287"/>
                  </a:lnTo>
                  <a:lnTo>
                    <a:pt x="27570" y="0"/>
                  </a:lnTo>
                  <a:lnTo>
                    <a:pt x="24905" y="1562"/>
                  </a:lnTo>
                  <a:lnTo>
                    <a:pt x="19438" y="9779"/>
                  </a:lnTo>
                  <a:lnTo>
                    <a:pt x="15633" y="46887"/>
                  </a:lnTo>
                  <a:lnTo>
                    <a:pt x="10732" y="91804"/>
                  </a:lnTo>
                  <a:lnTo>
                    <a:pt x="6838" y="126795"/>
                  </a:lnTo>
                  <a:lnTo>
                    <a:pt x="2755" y="163513"/>
                  </a:lnTo>
                  <a:lnTo>
                    <a:pt x="0" y="198883"/>
                  </a:lnTo>
                  <a:lnTo>
                    <a:pt x="2416" y="240478"/>
                  </a:lnTo>
                  <a:lnTo>
                    <a:pt x="5729" y="259195"/>
                  </a:lnTo>
                  <a:lnTo>
                    <a:pt x="9717" y="264327"/>
                  </a:lnTo>
                  <a:lnTo>
                    <a:pt x="15197" y="267043"/>
                  </a:lnTo>
                  <a:lnTo>
                    <a:pt x="21674" y="268148"/>
                  </a:lnTo>
                  <a:lnTo>
                    <a:pt x="28108" y="266062"/>
                  </a:lnTo>
                  <a:lnTo>
                    <a:pt x="53676" y="2449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670"/>
            <p:cNvSpPr/>
            <p:nvPr>
              <p:custDataLst>
                <p:tags r:id="rId26"/>
              </p:custDataLst>
            </p:nvPr>
          </p:nvSpPr>
          <p:spPr>
            <a:xfrm>
              <a:off x="3970515" y="4318000"/>
              <a:ext cx="106186" cy="19051"/>
            </a:xfrm>
            <a:custGeom>
              <a:avLst/>
              <a:gdLst/>
              <a:ahLst/>
              <a:cxnLst/>
              <a:rect l="0" t="0" r="0" b="0"/>
              <a:pathLst>
                <a:path w="106186" h="19051">
                  <a:moveTo>
                    <a:pt x="10935" y="19050"/>
                  </a:moveTo>
                  <a:lnTo>
                    <a:pt x="10935" y="19050"/>
                  </a:lnTo>
                  <a:lnTo>
                    <a:pt x="0" y="19050"/>
                  </a:lnTo>
                  <a:lnTo>
                    <a:pt x="40970" y="4560"/>
                  </a:lnTo>
                  <a:lnTo>
                    <a:pt x="88329" y="601"/>
                  </a:lnTo>
                  <a:lnTo>
                    <a:pt x="1061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671"/>
            <p:cNvSpPr/>
            <p:nvPr>
              <p:custDataLst>
                <p:tags r:id="rId27"/>
              </p:custDataLst>
            </p:nvPr>
          </p:nvSpPr>
          <p:spPr>
            <a:xfrm>
              <a:off x="4083903" y="4290708"/>
              <a:ext cx="81698" cy="131257"/>
            </a:xfrm>
            <a:custGeom>
              <a:avLst/>
              <a:gdLst/>
              <a:ahLst/>
              <a:cxnLst/>
              <a:rect l="0" t="0" r="0" b="0"/>
              <a:pathLst>
                <a:path w="81698" h="131257">
                  <a:moveTo>
                    <a:pt x="18197" y="46342"/>
                  </a:moveTo>
                  <a:lnTo>
                    <a:pt x="18197" y="46342"/>
                  </a:lnTo>
                  <a:lnTo>
                    <a:pt x="44712" y="37504"/>
                  </a:lnTo>
                  <a:lnTo>
                    <a:pt x="53029" y="29714"/>
                  </a:lnTo>
                  <a:lnTo>
                    <a:pt x="58372" y="19902"/>
                  </a:lnTo>
                  <a:lnTo>
                    <a:pt x="60748" y="10837"/>
                  </a:lnTo>
                  <a:lnTo>
                    <a:pt x="59921" y="3986"/>
                  </a:lnTo>
                  <a:lnTo>
                    <a:pt x="58713" y="1171"/>
                  </a:lnTo>
                  <a:lnTo>
                    <a:pt x="55085" y="0"/>
                  </a:lnTo>
                  <a:lnTo>
                    <a:pt x="43529" y="581"/>
                  </a:lnTo>
                  <a:lnTo>
                    <a:pt x="30867" y="8835"/>
                  </a:lnTo>
                  <a:lnTo>
                    <a:pt x="18889" y="23322"/>
                  </a:lnTo>
                  <a:lnTo>
                    <a:pt x="5624" y="54573"/>
                  </a:lnTo>
                  <a:lnTo>
                    <a:pt x="0" y="100952"/>
                  </a:lnTo>
                  <a:lnTo>
                    <a:pt x="5171" y="115063"/>
                  </a:lnTo>
                  <a:lnTo>
                    <a:pt x="9512" y="121789"/>
                  </a:lnTo>
                  <a:lnTo>
                    <a:pt x="15229" y="126274"/>
                  </a:lnTo>
                  <a:lnTo>
                    <a:pt x="29108" y="131256"/>
                  </a:lnTo>
                  <a:lnTo>
                    <a:pt x="81697" y="1288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672"/>
            <p:cNvSpPr/>
            <p:nvPr>
              <p:custDataLst>
                <p:tags r:id="rId28"/>
              </p:custDataLst>
            </p:nvPr>
          </p:nvSpPr>
          <p:spPr>
            <a:xfrm>
              <a:off x="4173715" y="4287133"/>
              <a:ext cx="112536" cy="138818"/>
            </a:xfrm>
            <a:custGeom>
              <a:avLst/>
              <a:gdLst/>
              <a:ahLst/>
              <a:cxnLst/>
              <a:rect l="0" t="0" r="0" b="0"/>
              <a:pathLst>
                <a:path w="112536" h="138818">
                  <a:moveTo>
                    <a:pt x="10935" y="5467"/>
                  </a:moveTo>
                  <a:lnTo>
                    <a:pt x="10935" y="5467"/>
                  </a:lnTo>
                  <a:lnTo>
                    <a:pt x="4193" y="5467"/>
                  </a:lnTo>
                  <a:lnTo>
                    <a:pt x="2207" y="4761"/>
                  </a:lnTo>
                  <a:lnTo>
                    <a:pt x="883" y="3585"/>
                  </a:lnTo>
                  <a:lnTo>
                    <a:pt x="0" y="2096"/>
                  </a:lnTo>
                  <a:lnTo>
                    <a:pt x="117" y="1103"/>
                  </a:lnTo>
                  <a:lnTo>
                    <a:pt x="901" y="441"/>
                  </a:lnTo>
                  <a:lnTo>
                    <a:pt x="2129" y="0"/>
                  </a:lnTo>
                  <a:lnTo>
                    <a:pt x="13970" y="2749"/>
                  </a:lnTo>
                  <a:lnTo>
                    <a:pt x="34255" y="14775"/>
                  </a:lnTo>
                  <a:lnTo>
                    <a:pt x="51398" y="35114"/>
                  </a:lnTo>
                  <a:lnTo>
                    <a:pt x="65414" y="62386"/>
                  </a:lnTo>
                  <a:lnTo>
                    <a:pt x="68544" y="80623"/>
                  </a:lnTo>
                  <a:lnTo>
                    <a:pt x="64804" y="111957"/>
                  </a:lnTo>
                  <a:lnTo>
                    <a:pt x="59336" y="121705"/>
                  </a:lnTo>
                  <a:lnTo>
                    <a:pt x="55902" y="125292"/>
                  </a:lnTo>
                  <a:lnTo>
                    <a:pt x="52202" y="126978"/>
                  </a:lnTo>
                  <a:lnTo>
                    <a:pt x="44328" y="126970"/>
                  </a:lnTo>
                  <a:lnTo>
                    <a:pt x="41663" y="123863"/>
                  </a:lnTo>
                  <a:lnTo>
                    <a:pt x="38703" y="112886"/>
                  </a:lnTo>
                  <a:lnTo>
                    <a:pt x="42578" y="72703"/>
                  </a:lnTo>
                  <a:lnTo>
                    <a:pt x="53080" y="38559"/>
                  </a:lnTo>
                  <a:lnTo>
                    <a:pt x="68578" y="15507"/>
                  </a:lnTo>
                  <a:lnTo>
                    <a:pt x="77946" y="6872"/>
                  </a:lnTo>
                  <a:lnTo>
                    <a:pt x="82420" y="4992"/>
                  </a:lnTo>
                  <a:lnTo>
                    <a:pt x="91154" y="4785"/>
                  </a:lnTo>
                  <a:lnTo>
                    <a:pt x="94048" y="5718"/>
                  </a:lnTo>
                  <a:lnTo>
                    <a:pt x="95977" y="7046"/>
                  </a:lnTo>
                  <a:lnTo>
                    <a:pt x="102444" y="17616"/>
                  </a:lnTo>
                  <a:lnTo>
                    <a:pt x="105076" y="29214"/>
                  </a:lnTo>
                  <a:lnTo>
                    <a:pt x="105856" y="41588"/>
                  </a:lnTo>
                  <a:lnTo>
                    <a:pt x="100088" y="82925"/>
                  </a:lnTo>
                  <a:lnTo>
                    <a:pt x="106317" y="124779"/>
                  </a:lnTo>
                  <a:lnTo>
                    <a:pt x="112535" y="138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673"/>
            <p:cNvSpPr/>
            <p:nvPr>
              <p:custDataLst>
                <p:tags r:id="rId29"/>
              </p:custDataLst>
            </p:nvPr>
          </p:nvSpPr>
          <p:spPr>
            <a:xfrm>
              <a:off x="4311650" y="4219048"/>
              <a:ext cx="6351" cy="29103"/>
            </a:xfrm>
            <a:custGeom>
              <a:avLst/>
              <a:gdLst/>
              <a:ahLst/>
              <a:cxnLst/>
              <a:rect l="0" t="0" r="0" b="0"/>
              <a:pathLst>
                <a:path w="6351" h="29103">
                  <a:moveTo>
                    <a:pt x="0" y="16402"/>
                  </a:moveTo>
                  <a:lnTo>
                    <a:pt x="0" y="16402"/>
                  </a:lnTo>
                  <a:lnTo>
                    <a:pt x="0" y="0"/>
                  </a:lnTo>
                  <a:lnTo>
                    <a:pt x="705" y="8720"/>
                  </a:lnTo>
                  <a:lnTo>
                    <a:pt x="6350" y="291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674"/>
            <p:cNvSpPr/>
            <p:nvPr>
              <p:custDataLst>
                <p:tags r:id="rId30"/>
              </p:custDataLst>
            </p:nvPr>
          </p:nvSpPr>
          <p:spPr>
            <a:xfrm>
              <a:off x="4328725" y="4303200"/>
              <a:ext cx="60079" cy="119162"/>
            </a:xfrm>
            <a:custGeom>
              <a:avLst/>
              <a:gdLst/>
              <a:ahLst/>
              <a:cxnLst/>
              <a:rect l="0" t="0" r="0" b="0"/>
              <a:pathLst>
                <a:path w="60079" h="119162">
                  <a:moveTo>
                    <a:pt x="46425" y="14800"/>
                  </a:moveTo>
                  <a:lnTo>
                    <a:pt x="46425" y="14800"/>
                  </a:lnTo>
                  <a:lnTo>
                    <a:pt x="49796" y="8058"/>
                  </a:lnTo>
                  <a:lnTo>
                    <a:pt x="50083" y="6072"/>
                  </a:lnTo>
                  <a:lnTo>
                    <a:pt x="49569" y="4748"/>
                  </a:lnTo>
                  <a:lnTo>
                    <a:pt x="47046" y="2623"/>
                  </a:lnTo>
                  <a:lnTo>
                    <a:pt x="36496" y="8997"/>
                  </a:lnTo>
                  <a:lnTo>
                    <a:pt x="23335" y="29936"/>
                  </a:lnTo>
                  <a:lnTo>
                    <a:pt x="6952" y="68616"/>
                  </a:lnTo>
                  <a:lnTo>
                    <a:pt x="0" y="97616"/>
                  </a:lnTo>
                  <a:lnTo>
                    <a:pt x="627" y="110639"/>
                  </a:lnTo>
                  <a:lnTo>
                    <a:pt x="2487" y="114676"/>
                  </a:lnTo>
                  <a:lnTo>
                    <a:pt x="5139" y="117367"/>
                  </a:lnTo>
                  <a:lnTo>
                    <a:pt x="8317" y="119161"/>
                  </a:lnTo>
                  <a:lnTo>
                    <a:pt x="19375" y="117392"/>
                  </a:lnTo>
                  <a:lnTo>
                    <a:pt x="26275" y="114945"/>
                  </a:lnTo>
                  <a:lnTo>
                    <a:pt x="46099" y="98016"/>
                  </a:lnTo>
                  <a:lnTo>
                    <a:pt x="58636" y="71755"/>
                  </a:lnTo>
                  <a:lnTo>
                    <a:pt x="60078" y="41632"/>
                  </a:lnTo>
                  <a:lnTo>
                    <a:pt x="53419" y="8"/>
                  </a:lnTo>
                  <a:lnTo>
                    <a:pt x="53204" y="0"/>
                  </a:lnTo>
                  <a:lnTo>
                    <a:pt x="52775" y="2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675"/>
            <p:cNvSpPr/>
            <p:nvPr>
              <p:custDataLst>
                <p:tags r:id="rId31"/>
              </p:custDataLst>
            </p:nvPr>
          </p:nvSpPr>
          <p:spPr>
            <a:xfrm>
              <a:off x="4387850" y="4222750"/>
              <a:ext cx="158751" cy="196853"/>
            </a:xfrm>
            <a:custGeom>
              <a:avLst/>
              <a:gdLst/>
              <a:ahLst/>
              <a:cxnLst/>
              <a:rect l="0" t="0" r="0" b="0"/>
              <a:pathLst>
                <a:path w="158751" h="196853">
                  <a:moveTo>
                    <a:pt x="0" y="88900"/>
                  </a:moveTo>
                  <a:lnTo>
                    <a:pt x="0" y="88900"/>
                  </a:lnTo>
                  <a:lnTo>
                    <a:pt x="3371" y="85529"/>
                  </a:lnTo>
                  <a:lnTo>
                    <a:pt x="15580" y="80062"/>
                  </a:lnTo>
                  <a:lnTo>
                    <a:pt x="26680" y="79798"/>
                  </a:lnTo>
                  <a:lnTo>
                    <a:pt x="38669" y="82738"/>
                  </a:lnTo>
                  <a:lnTo>
                    <a:pt x="51053" y="88748"/>
                  </a:lnTo>
                  <a:lnTo>
                    <a:pt x="66554" y="103436"/>
                  </a:lnTo>
                  <a:lnTo>
                    <a:pt x="71913" y="118879"/>
                  </a:lnTo>
                  <a:lnTo>
                    <a:pt x="73048" y="147407"/>
                  </a:lnTo>
                  <a:lnTo>
                    <a:pt x="69860" y="166408"/>
                  </a:lnTo>
                  <a:lnTo>
                    <a:pt x="63740" y="181909"/>
                  </a:lnTo>
                  <a:lnTo>
                    <a:pt x="56316" y="192091"/>
                  </a:lnTo>
                  <a:lnTo>
                    <a:pt x="52360" y="195794"/>
                  </a:lnTo>
                  <a:lnTo>
                    <a:pt x="49723" y="196852"/>
                  </a:lnTo>
                  <a:lnTo>
                    <a:pt x="47966" y="196145"/>
                  </a:lnTo>
                  <a:lnTo>
                    <a:pt x="46794" y="194264"/>
                  </a:lnTo>
                  <a:lnTo>
                    <a:pt x="48515" y="171389"/>
                  </a:lnTo>
                  <a:lnTo>
                    <a:pt x="63607" y="127688"/>
                  </a:lnTo>
                  <a:lnTo>
                    <a:pt x="81892" y="92733"/>
                  </a:lnTo>
                  <a:lnTo>
                    <a:pt x="104835" y="58148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9" name="SMARTInkShape-676"/>
          <p:cNvSpPr/>
          <p:nvPr>
            <p:custDataLst>
              <p:tags r:id="rId7"/>
            </p:custDataLst>
          </p:nvPr>
        </p:nvSpPr>
        <p:spPr>
          <a:xfrm>
            <a:off x="3644900" y="4317555"/>
            <a:ext cx="107486" cy="308070"/>
          </a:xfrm>
          <a:custGeom>
            <a:avLst/>
            <a:gdLst/>
            <a:ahLst/>
            <a:cxnLst/>
            <a:rect l="0" t="0" r="0" b="0"/>
            <a:pathLst>
              <a:path w="107486" h="308070">
                <a:moveTo>
                  <a:pt x="0" y="82995"/>
                </a:moveTo>
                <a:lnTo>
                  <a:pt x="0" y="82995"/>
                </a:lnTo>
                <a:lnTo>
                  <a:pt x="0" y="86366"/>
                </a:lnTo>
                <a:lnTo>
                  <a:pt x="14489" y="128158"/>
                </a:lnTo>
                <a:lnTo>
                  <a:pt x="18404" y="171008"/>
                </a:lnTo>
                <a:lnTo>
                  <a:pt x="23719" y="218042"/>
                </a:lnTo>
                <a:lnTo>
                  <a:pt x="29762" y="258005"/>
                </a:lnTo>
                <a:lnTo>
                  <a:pt x="37275" y="303662"/>
                </a:lnTo>
                <a:lnTo>
                  <a:pt x="37733" y="308069"/>
                </a:lnTo>
                <a:lnTo>
                  <a:pt x="29263" y="270949"/>
                </a:lnTo>
                <a:lnTo>
                  <a:pt x="22883" y="239202"/>
                </a:lnTo>
                <a:lnTo>
                  <a:pt x="17696" y="196870"/>
                </a:lnTo>
                <a:lnTo>
                  <a:pt x="13039" y="153597"/>
                </a:lnTo>
                <a:lnTo>
                  <a:pt x="10734" y="112257"/>
                </a:lnTo>
                <a:lnTo>
                  <a:pt x="14413" y="75069"/>
                </a:lnTo>
                <a:lnTo>
                  <a:pt x="17676" y="35883"/>
                </a:lnTo>
                <a:lnTo>
                  <a:pt x="22202" y="19488"/>
                </a:lnTo>
                <a:lnTo>
                  <a:pt x="28918" y="8203"/>
                </a:lnTo>
                <a:lnTo>
                  <a:pt x="36606" y="836"/>
                </a:lnTo>
                <a:lnTo>
                  <a:pt x="42043" y="0"/>
                </a:lnTo>
                <a:lnTo>
                  <a:pt x="55610" y="2834"/>
                </a:lnTo>
                <a:lnTo>
                  <a:pt x="82486" y="15734"/>
                </a:lnTo>
                <a:lnTo>
                  <a:pt x="96868" y="30759"/>
                </a:lnTo>
                <a:lnTo>
                  <a:pt x="102678" y="39704"/>
                </a:lnTo>
                <a:lnTo>
                  <a:pt x="107254" y="59051"/>
                </a:lnTo>
                <a:lnTo>
                  <a:pt x="107485" y="69149"/>
                </a:lnTo>
                <a:lnTo>
                  <a:pt x="94328" y="103587"/>
                </a:lnTo>
                <a:lnTo>
                  <a:pt x="72556" y="133859"/>
                </a:lnTo>
                <a:lnTo>
                  <a:pt x="44860" y="153962"/>
                </a:lnTo>
                <a:lnTo>
                  <a:pt x="24424" y="162112"/>
                </a:lnTo>
                <a:lnTo>
                  <a:pt x="14148" y="162138"/>
                </a:lnTo>
                <a:lnTo>
                  <a:pt x="9432" y="161157"/>
                </a:lnTo>
                <a:lnTo>
                  <a:pt x="6993" y="158387"/>
                </a:lnTo>
                <a:lnTo>
                  <a:pt x="6350" y="14014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4" name="SMARTInkShape-Group124"/>
          <p:cNvGrpSpPr/>
          <p:nvPr/>
        </p:nvGrpSpPr>
        <p:grpSpPr>
          <a:xfrm>
            <a:off x="10166350" y="5804193"/>
            <a:ext cx="1263651" cy="655470"/>
            <a:chOff x="10166350" y="5804193"/>
            <a:chExt cx="1263651" cy="655470"/>
          </a:xfrm>
        </p:grpSpPr>
        <p:sp>
          <p:nvSpPr>
            <p:cNvPr id="250" name="SMARTInkShape-677"/>
            <p:cNvSpPr/>
            <p:nvPr>
              <p:custDataLst>
                <p:tags r:id="rId8"/>
              </p:custDataLst>
            </p:nvPr>
          </p:nvSpPr>
          <p:spPr>
            <a:xfrm>
              <a:off x="10166350" y="5804193"/>
              <a:ext cx="755651" cy="50190"/>
            </a:xfrm>
            <a:custGeom>
              <a:avLst/>
              <a:gdLst/>
              <a:ahLst/>
              <a:cxnLst/>
              <a:rect l="0" t="0" r="0" b="0"/>
              <a:pathLst>
                <a:path w="755651" h="50190">
                  <a:moveTo>
                    <a:pt x="0" y="25107"/>
                  </a:moveTo>
                  <a:lnTo>
                    <a:pt x="0" y="25107"/>
                  </a:lnTo>
                  <a:lnTo>
                    <a:pt x="0" y="21736"/>
                  </a:lnTo>
                  <a:lnTo>
                    <a:pt x="7527" y="20081"/>
                  </a:lnTo>
                  <a:lnTo>
                    <a:pt x="40800" y="19149"/>
                  </a:lnTo>
                  <a:lnTo>
                    <a:pt x="84455" y="19637"/>
                  </a:lnTo>
                  <a:lnTo>
                    <a:pt x="114864" y="20755"/>
                  </a:lnTo>
                  <a:lnTo>
                    <a:pt x="148542" y="22206"/>
                  </a:lnTo>
                  <a:lnTo>
                    <a:pt x="187928" y="23173"/>
                  </a:lnTo>
                  <a:lnTo>
                    <a:pt x="231118" y="23816"/>
                  </a:lnTo>
                  <a:lnTo>
                    <a:pt x="276846" y="24247"/>
                  </a:lnTo>
                  <a:lnTo>
                    <a:pt x="323557" y="25239"/>
                  </a:lnTo>
                  <a:lnTo>
                    <a:pt x="370928" y="26606"/>
                  </a:lnTo>
                  <a:lnTo>
                    <a:pt x="418735" y="28222"/>
                  </a:lnTo>
                  <a:lnTo>
                    <a:pt x="462601" y="29301"/>
                  </a:lnTo>
                  <a:lnTo>
                    <a:pt x="503841" y="30020"/>
                  </a:lnTo>
                  <a:lnTo>
                    <a:pt x="543327" y="30499"/>
                  </a:lnTo>
                  <a:lnTo>
                    <a:pt x="575295" y="30113"/>
                  </a:lnTo>
                  <a:lnTo>
                    <a:pt x="602253" y="29149"/>
                  </a:lnTo>
                  <a:lnTo>
                    <a:pt x="641612" y="26903"/>
                  </a:lnTo>
                  <a:lnTo>
                    <a:pt x="659106" y="25905"/>
                  </a:lnTo>
                  <a:lnTo>
                    <a:pt x="658831" y="24934"/>
                  </a:lnTo>
                  <a:lnTo>
                    <a:pt x="629205" y="20196"/>
                  </a:lnTo>
                  <a:lnTo>
                    <a:pt x="583036" y="16338"/>
                  </a:lnTo>
                  <a:lnTo>
                    <a:pt x="552379" y="14322"/>
                  </a:lnTo>
                  <a:lnTo>
                    <a:pt x="517830" y="12273"/>
                  </a:lnTo>
                  <a:lnTo>
                    <a:pt x="480687" y="10201"/>
                  </a:lnTo>
                  <a:lnTo>
                    <a:pt x="441108" y="8820"/>
                  </a:lnTo>
                  <a:lnTo>
                    <a:pt x="399905" y="7899"/>
                  </a:lnTo>
                  <a:lnTo>
                    <a:pt x="357620" y="7285"/>
                  </a:lnTo>
                  <a:lnTo>
                    <a:pt x="314613" y="6170"/>
                  </a:lnTo>
                  <a:lnTo>
                    <a:pt x="271125" y="4721"/>
                  </a:lnTo>
                  <a:lnTo>
                    <a:pt x="227316" y="3050"/>
                  </a:lnTo>
                  <a:lnTo>
                    <a:pt x="189644" y="1935"/>
                  </a:lnTo>
                  <a:lnTo>
                    <a:pt x="156063" y="1193"/>
                  </a:lnTo>
                  <a:lnTo>
                    <a:pt x="125209" y="698"/>
                  </a:lnTo>
                  <a:lnTo>
                    <a:pt x="87162" y="147"/>
                  </a:lnTo>
                  <a:lnTo>
                    <a:pt x="75042" y="0"/>
                  </a:lnTo>
                  <a:lnTo>
                    <a:pt x="72606" y="608"/>
                  </a:lnTo>
                  <a:lnTo>
                    <a:pt x="103905" y="5540"/>
                  </a:lnTo>
                  <a:lnTo>
                    <a:pt x="129948" y="8534"/>
                  </a:lnTo>
                  <a:lnTo>
                    <a:pt x="160716" y="11942"/>
                  </a:lnTo>
                  <a:lnTo>
                    <a:pt x="198160" y="14919"/>
                  </a:lnTo>
                  <a:lnTo>
                    <a:pt x="240057" y="17609"/>
                  </a:lnTo>
                  <a:lnTo>
                    <a:pt x="284921" y="20109"/>
                  </a:lnTo>
                  <a:lnTo>
                    <a:pt x="332470" y="22480"/>
                  </a:lnTo>
                  <a:lnTo>
                    <a:pt x="381807" y="24767"/>
                  </a:lnTo>
                  <a:lnTo>
                    <a:pt x="432338" y="26997"/>
                  </a:lnTo>
                  <a:lnTo>
                    <a:pt x="477314" y="29894"/>
                  </a:lnTo>
                  <a:lnTo>
                    <a:pt x="518587" y="33238"/>
                  </a:lnTo>
                  <a:lnTo>
                    <a:pt x="557392" y="36878"/>
                  </a:lnTo>
                  <a:lnTo>
                    <a:pt x="585377" y="39304"/>
                  </a:lnTo>
                  <a:lnTo>
                    <a:pt x="629234" y="42719"/>
                  </a:lnTo>
                  <a:lnTo>
                    <a:pt x="630450" y="43198"/>
                  </a:lnTo>
                  <a:lnTo>
                    <a:pt x="592730" y="43873"/>
                  </a:lnTo>
                  <a:lnTo>
                    <a:pt x="566604" y="43967"/>
                  </a:lnTo>
                  <a:lnTo>
                    <a:pt x="533663" y="43324"/>
                  </a:lnTo>
                  <a:lnTo>
                    <a:pt x="496181" y="42191"/>
                  </a:lnTo>
                  <a:lnTo>
                    <a:pt x="455671" y="40730"/>
                  </a:lnTo>
                  <a:lnTo>
                    <a:pt x="410319" y="40461"/>
                  </a:lnTo>
                  <a:lnTo>
                    <a:pt x="361740" y="40987"/>
                  </a:lnTo>
                  <a:lnTo>
                    <a:pt x="311010" y="42044"/>
                  </a:lnTo>
                  <a:lnTo>
                    <a:pt x="265195" y="43454"/>
                  </a:lnTo>
                  <a:lnTo>
                    <a:pt x="222658" y="45099"/>
                  </a:lnTo>
                  <a:lnTo>
                    <a:pt x="182305" y="46902"/>
                  </a:lnTo>
                  <a:lnTo>
                    <a:pt x="151876" y="48104"/>
                  </a:lnTo>
                  <a:lnTo>
                    <a:pt x="108658" y="49439"/>
                  </a:lnTo>
                  <a:lnTo>
                    <a:pt x="94624" y="50032"/>
                  </a:lnTo>
                  <a:lnTo>
                    <a:pt x="94833" y="50189"/>
                  </a:lnTo>
                  <a:lnTo>
                    <a:pt x="132693" y="48485"/>
                  </a:lnTo>
                  <a:lnTo>
                    <a:pt x="162546" y="47042"/>
                  </a:lnTo>
                  <a:lnTo>
                    <a:pt x="202908" y="45374"/>
                  </a:lnTo>
                  <a:lnTo>
                    <a:pt x="250277" y="43558"/>
                  </a:lnTo>
                  <a:lnTo>
                    <a:pt x="302318" y="41641"/>
                  </a:lnTo>
                  <a:lnTo>
                    <a:pt x="360296" y="39657"/>
                  </a:lnTo>
                  <a:lnTo>
                    <a:pt x="422230" y="37629"/>
                  </a:lnTo>
                  <a:lnTo>
                    <a:pt x="486803" y="35572"/>
                  </a:lnTo>
                  <a:lnTo>
                    <a:pt x="545374" y="34906"/>
                  </a:lnTo>
                  <a:lnTo>
                    <a:pt x="599944" y="35167"/>
                  </a:lnTo>
                  <a:lnTo>
                    <a:pt x="651845" y="36047"/>
                  </a:lnTo>
                  <a:lnTo>
                    <a:pt x="686446" y="36633"/>
                  </a:lnTo>
                  <a:lnTo>
                    <a:pt x="755650" y="378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678"/>
            <p:cNvSpPr/>
            <p:nvPr>
              <p:custDataLst>
                <p:tags r:id="rId9"/>
              </p:custDataLst>
            </p:nvPr>
          </p:nvSpPr>
          <p:spPr>
            <a:xfrm>
              <a:off x="10785246" y="5939639"/>
              <a:ext cx="98394" cy="238956"/>
            </a:xfrm>
            <a:custGeom>
              <a:avLst/>
              <a:gdLst/>
              <a:ahLst/>
              <a:cxnLst/>
              <a:rect l="0" t="0" r="0" b="0"/>
              <a:pathLst>
                <a:path w="98394" h="238956">
                  <a:moveTo>
                    <a:pt x="92304" y="35711"/>
                  </a:moveTo>
                  <a:lnTo>
                    <a:pt x="92304" y="35711"/>
                  </a:lnTo>
                  <a:lnTo>
                    <a:pt x="95674" y="32340"/>
                  </a:lnTo>
                  <a:lnTo>
                    <a:pt x="97330" y="28804"/>
                  </a:lnTo>
                  <a:lnTo>
                    <a:pt x="98393" y="17413"/>
                  </a:lnTo>
                  <a:lnTo>
                    <a:pt x="94774" y="9705"/>
                  </a:lnTo>
                  <a:lnTo>
                    <a:pt x="91834" y="5674"/>
                  </a:lnTo>
                  <a:lnTo>
                    <a:pt x="84804" y="1195"/>
                  </a:lnTo>
                  <a:lnTo>
                    <a:pt x="80954" y="0"/>
                  </a:lnTo>
                  <a:lnTo>
                    <a:pt x="65423" y="1690"/>
                  </a:lnTo>
                  <a:lnTo>
                    <a:pt x="36847" y="18721"/>
                  </a:lnTo>
                  <a:lnTo>
                    <a:pt x="17311" y="37732"/>
                  </a:lnTo>
                  <a:lnTo>
                    <a:pt x="3684" y="63669"/>
                  </a:lnTo>
                  <a:lnTo>
                    <a:pt x="0" y="78476"/>
                  </a:lnTo>
                  <a:lnTo>
                    <a:pt x="1135" y="83976"/>
                  </a:lnTo>
                  <a:lnTo>
                    <a:pt x="4007" y="88348"/>
                  </a:lnTo>
                  <a:lnTo>
                    <a:pt x="8039" y="91970"/>
                  </a:lnTo>
                  <a:lnTo>
                    <a:pt x="20046" y="95993"/>
                  </a:lnTo>
                  <a:lnTo>
                    <a:pt x="27199" y="97065"/>
                  </a:lnTo>
                  <a:lnTo>
                    <a:pt x="42673" y="90731"/>
                  </a:lnTo>
                  <a:lnTo>
                    <a:pt x="73852" y="65194"/>
                  </a:lnTo>
                  <a:lnTo>
                    <a:pt x="88241" y="45376"/>
                  </a:lnTo>
                  <a:lnTo>
                    <a:pt x="90498" y="40712"/>
                  </a:lnTo>
                  <a:lnTo>
                    <a:pt x="91099" y="40456"/>
                  </a:lnTo>
                  <a:lnTo>
                    <a:pt x="91502" y="40992"/>
                  </a:lnTo>
                  <a:lnTo>
                    <a:pt x="92234" y="66385"/>
                  </a:lnTo>
                  <a:lnTo>
                    <a:pt x="87925" y="104198"/>
                  </a:lnTo>
                  <a:lnTo>
                    <a:pt x="86538" y="142943"/>
                  </a:lnTo>
                  <a:lnTo>
                    <a:pt x="82307" y="190556"/>
                  </a:lnTo>
                  <a:lnTo>
                    <a:pt x="71671" y="224185"/>
                  </a:lnTo>
                  <a:lnTo>
                    <a:pt x="67260" y="229800"/>
                  </a:lnTo>
                  <a:lnTo>
                    <a:pt x="54833" y="237919"/>
                  </a:lnTo>
                  <a:lnTo>
                    <a:pt x="48273" y="238955"/>
                  </a:lnTo>
                  <a:lnTo>
                    <a:pt x="35340" y="236344"/>
                  </a:lnTo>
                  <a:lnTo>
                    <a:pt x="24418" y="228598"/>
                  </a:lnTo>
                  <a:lnTo>
                    <a:pt x="15565" y="217394"/>
                  </a:lnTo>
                  <a:lnTo>
                    <a:pt x="9279" y="203008"/>
                  </a:lnTo>
                  <a:lnTo>
                    <a:pt x="9779" y="187206"/>
                  </a:lnTo>
                  <a:lnTo>
                    <a:pt x="11886" y="179041"/>
                  </a:lnTo>
                  <a:lnTo>
                    <a:pt x="21755" y="164325"/>
                  </a:lnTo>
                  <a:lnTo>
                    <a:pt x="41504" y="1436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679"/>
            <p:cNvSpPr/>
            <p:nvPr>
              <p:custDataLst>
                <p:tags r:id="rId10"/>
              </p:custDataLst>
            </p:nvPr>
          </p:nvSpPr>
          <p:spPr>
            <a:xfrm>
              <a:off x="10950092" y="5978041"/>
              <a:ext cx="3659" cy="79860"/>
            </a:xfrm>
            <a:custGeom>
              <a:avLst/>
              <a:gdLst/>
              <a:ahLst/>
              <a:cxnLst/>
              <a:rect l="0" t="0" r="0" b="0"/>
              <a:pathLst>
                <a:path w="3659" h="79860">
                  <a:moveTo>
                    <a:pt x="3658" y="3659"/>
                  </a:moveTo>
                  <a:lnTo>
                    <a:pt x="3658" y="3659"/>
                  </a:lnTo>
                  <a:lnTo>
                    <a:pt x="0" y="0"/>
                  </a:lnTo>
                  <a:lnTo>
                    <a:pt x="1561" y="1563"/>
                  </a:lnTo>
                  <a:lnTo>
                    <a:pt x="3382" y="25987"/>
                  </a:lnTo>
                  <a:lnTo>
                    <a:pt x="3642" y="72054"/>
                  </a:lnTo>
                  <a:lnTo>
                    <a:pt x="3658" y="798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680"/>
            <p:cNvSpPr/>
            <p:nvPr>
              <p:custDataLst>
                <p:tags r:id="rId11"/>
              </p:custDataLst>
            </p:nvPr>
          </p:nvSpPr>
          <p:spPr>
            <a:xfrm>
              <a:off x="10953750" y="58864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681"/>
            <p:cNvSpPr/>
            <p:nvPr>
              <p:custDataLst>
                <p:tags r:id="rId12"/>
              </p:custDataLst>
            </p:nvPr>
          </p:nvSpPr>
          <p:spPr>
            <a:xfrm>
              <a:off x="10991850" y="5930900"/>
              <a:ext cx="88901" cy="96241"/>
            </a:xfrm>
            <a:custGeom>
              <a:avLst/>
              <a:gdLst/>
              <a:ahLst/>
              <a:cxnLst/>
              <a:rect l="0" t="0" r="0" b="0"/>
              <a:pathLst>
                <a:path w="88901" h="96241">
                  <a:moveTo>
                    <a:pt x="0" y="0"/>
                  </a:moveTo>
                  <a:lnTo>
                    <a:pt x="0" y="0"/>
                  </a:lnTo>
                  <a:lnTo>
                    <a:pt x="705" y="16606"/>
                  </a:lnTo>
                  <a:lnTo>
                    <a:pt x="14746" y="62405"/>
                  </a:lnTo>
                  <a:lnTo>
                    <a:pt x="29773" y="89331"/>
                  </a:lnTo>
                  <a:lnTo>
                    <a:pt x="36986" y="95676"/>
                  </a:lnTo>
                  <a:lnTo>
                    <a:pt x="40180" y="96240"/>
                  </a:lnTo>
                  <a:lnTo>
                    <a:pt x="43014" y="95205"/>
                  </a:lnTo>
                  <a:lnTo>
                    <a:pt x="45610" y="93103"/>
                  </a:lnTo>
                  <a:lnTo>
                    <a:pt x="52634" y="80032"/>
                  </a:lnTo>
                  <a:lnTo>
                    <a:pt x="68963" y="38762"/>
                  </a:lnTo>
                  <a:lnTo>
                    <a:pt x="76746" y="29457"/>
                  </a:lnTo>
                  <a:lnTo>
                    <a:pt x="8890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682"/>
            <p:cNvSpPr/>
            <p:nvPr>
              <p:custDataLst>
                <p:tags r:id="rId13"/>
              </p:custDataLst>
            </p:nvPr>
          </p:nvSpPr>
          <p:spPr>
            <a:xfrm>
              <a:off x="11087100" y="5936386"/>
              <a:ext cx="193026" cy="102465"/>
            </a:xfrm>
            <a:custGeom>
              <a:avLst/>
              <a:gdLst/>
              <a:ahLst/>
              <a:cxnLst/>
              <a:rect l="0" t="0" r="0" b="0"/>
              <a:pathLst>
                <a:path w="193026" h="102465">
                  <a:moveTo>
                    <a:pt x="0" y="51664"/>
                  </a:moveTo>
                  <a:lnTo>
                    <a:pt x="0" y="51664"/>
                  </a:lnTo>
                  <a:lnTo>
                    <a:pt x="3370" y="55035"/>
                  </a:lnTo>
                  <a:lnTo>
                    <a:pt x="8789" y="56690"/>
                  </a:lnTo>
                  <a:lnTo>
                    <a:pt x="17311" y="56720"/>
                  </a:lnTo>
                  <a:lnTo>
                    <a:pt x="36565" y="52065"/>
                  </a:lnTo>
                  <a:lnTo>
                    <a:pt x="47061" y="45728"/>
                  </a:lnTo>
                  <a:lnTo>
                    <a:pt x="54546" y="36325"/>
                  </a:lnTo>
                  <a:lnTo>
                    <a:pt x="59520" y="25091"/>
                  </a:lnTo>
                  <a:lnTo>
                    <a:pt x="61731" y="13043"/>
                  </a:lnTo>
                  <a:lnTo>
                    <a:pt x="60832" y="4396"/>
                  </a:lnTo>
                  <a:lnTo>
                    <a:pt x="59604" y="1102"/>
                  </a:lnTo>
                  <a:lnTo>
                    <a:pt x="56671" y="317"/>
                  </a:lnTo>
                  <a:lnTo>
                    <a:pt x="47765" y="3207"/>
                  </a:lnTo>
                  <a:lnTo>
                    <a:pt x="34222" y="12769"/>
                  </a:lnTo>
                  <a:lnTo>
                    <a:pt x="21272" y="34652"/>
                  </a:lnTo>
                  <a:lnTo>
                    <a:pt x="18390" y="49748"/>
                  </a:lnTo>
                  <a:lnTo>
                    <a:pt x="18610" y="56737"/>
                  </a:lnTo>
                  <a:lnTo>
                    <a:pt x="20873" y="62806"/>
                  </a:lnTo>
                  <a:lnTo>
                    <a:pt x="29032" y="73314"/>
                  </a:lnTo>
                  <a:lnTo>
                    <a:pt x="45526" y="83793"/>
                  </a:lnTo>
                  <a:lnTo>
                    <a:pt x="57627" y="85229"/>
                  </a:lnTo>
                  <a:lnTo>
                    <a:pt x="63818" y="84624"/>
                  </a:lnTo>
                  <a:lnTo>
                    <a:pt x="86016" y="73659"/>
                  </a:lnTo>
                  <a:lnTo>
                    <a:pt x="96555" y="62852"/>
                  </a:lnTo>
                  <a:lnTo>
                    <a:pt x="112750" y="35406"/>
                  </a:lnTo>
                  <a:lnTo>
                    <a:pt x="104084" y="59509"/>
                  </a:lnTo>
                  <a:lnTo>
                    <a:pt x="101696" y="93292"/>
                  </a:lnTo>
                  <a:lnTo>
                    <a:pt x="101629" y="85165"/>
                  </a:lnTo>
                  <a:lnTo>
                    <a:pt x="108350" y="69351"/>
                  </a:lnTo>
                  <a:lnTo>
                    <a:pt x="136120" y="26850"/>
                  </a:lnTo>
                  <a:lnTo>
                    <a:pt x="157689" y="6682"/>
                  </a:lnTo>
                  <a:lnTo>
                    <a:pt x="164393" y="2627"/>
                  </a:lnTo>
                  <a:lnTo>
                    <a:pt x="177487" y="0"/>
                  </a:lnTo>
                  <a:lnTo>
                    <a:pt x="183941" y="289"/>
                  </a:lnTo>
                  <a:lnTo>
                    <a:pt x="188243" y="4009"/>
                  </a:lnTo>
                  <a:lnTo>
                    <a:pt x="193025" y="17547"/>
                  </a:lnTo>
                  <a:lnTo>
                    <a:pt x="189505" y="37207"/>
                  </a:lnTo>
                  <a:lnTo>
                    <a:pt x="173371" y="80950"/>
                  </a:lnTo>
                  <a:lnTo>
                    <a:pt x="165100" y="1024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683"/>
            <p:cNvSpPr/>
            <p:nvPr>
              <p:custDataLst>
                <p:tags r:id="rId14"/>
              </p:custDataLst>
            </p:nvPr>
          </p:nvSpPr>
          <p:spPr>
            <a:xfrm>
              <a:off x="11309350" y="604520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19050" y="0"/>
                  </a:moveTo>
                  <a:lnTo>
                    <a:pt x="19050" y="0"/>
                  </a:lnTo>
                  <a:lnTo>
                    <a:pt x="13981" y="5775"/>
                  </a:lnTo>
                  <a:lnTo>
                    <a:pt x="8218" y="18017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684"/>
            <p:cNvSpPr/>
            <p:nvPr>
              <p:custDataLst>
                <p:tags r:id="rId15"/>
              </p:custDataLst>
            </p:nvPr>
          </p:nvSpPr>
          <p:spPr>
            <a:xfrm>
              <a:off x="10902950" y="6235764"/>
              <a:ext cx="107586" cy="223899"/>
            </a:xfrm>
            <a:custGeom>
              <a:avLst/>
              <a:gdLst/>
              <a:ahLst/>
              <a:cxnLst/>
              <a:rect l="0" t="0" r="0" b="0"/>
              <a:pathLst>
                <a:path w="107586" h="223899">
                  <a:moveTo>
                    <a:pt x="6350" y="95186"/>
                  </a:moveTo>
                  <a:lnTo>
                    <a:pt x="6350" y="95186"/>
                  </a:lnTo>
                  <a:lnTo>
                    <a:pt x="11817" y="89719"/>
                  </a:lnTo>
                  <a:lnTo>
                    <a:pt x="17609" y="135423"/>
                  </a:lnTo>
                  <a:lnTo>
                    <a:pt x="18624" y="172019"/>
                  </a:lnTo>
                  <a:lnTo>
                    <a:pt x="14629" y="217644"/>
                  </a:lnTo>
                  <a:lnTo>
                    <a:pt x="13557" y="223695"/>
                  </a:lnTo>
                  <a:lnTo>
                    <a:pt x="12566" y="223898"/>
                  </a:lnTo>
                  <a:lnTo>
                    <a:pt x="9582" y="220360"/>
                  </a:lnTo>
                  <a:lnTo>
                    <a:pt x="3936" y="203693"/>
                  </a:lnTo>
                  <a:lnTo>
                    <a:pt x="4538" y="170767"/>
                  </a:lnTo>
                  <a:lnTo>
                    <a:pt x="9307" y="136303"/>
                  </a:lnTo>
                  <a:lnTo>
                    <a:pt x="16835" y="97938"/>
                  </a:lnTo>
                  <a:lnTo>
                    <a:pt x="27239" y="64424"/>
                  </a:lnTo>
                  <a:lnTo>
                    <a:pt x="41624" y="24531"/>
                  </a:lnTo>
                  <a:lnTo>
                    <a:pt x="52366" y="8985"/>
                  </a:lnTo>
                  <a:lnTo>
                    <a:pt x="58193" y="3852"/>
                  </a:lnTo>
                  <a:lnTo>
                    <a:pt x="64197" y="1136"/>
                  </a:lnTo>
                  <a:lnTo>
                    <a:pt x="76509" y="0"/>
                  </a:lnTo>
                  <a:lnTo>
                    <a:pt x="89037" y="7490"/>
                  </a:lnTo>
                  <a:lnTo>
                    <a:pt x="95341" y="13439"/>
                  </a:lnTo>
                  <a:lnTo>
                    <a:pt x="104227" y="29456"/>
                  </a:lnTo>
                  <a:lnTo>
                    <a:pt x="107585" y="38666"/>
                  </a:lnTo>
                  <a:lnTo>
                    <a:pt x="105672" y="58306"/>
                  </a:lnTo>
                  <a:lnTo>
                    <a:pt x="102198" y="68483"/>
                  </a:lnTo>
                  <a:lnTo>
                    <a:pt x="88931" y="85433"/>
                  </a:lnTo>
                  <a:lnTo>
                    <a:pt x="55039" y="110193"/>
                  </a:lnTo>
                  <a:lnTo>
                    <a:pt x="46570" y="112246"/>
                  </a:lnTo>
                  <a:lnTo>
                    <a:pt x="29635" y="110765"/>
                  </a:lnTo>
                  <a:lnTo>
                    <a:pt x="16463" y="105403"/>
                  </a:lnTo>
                  <a:lnTo>
                    <a:pt x="0" y="951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685"/>
            <p:cNvSpPr/>
            <p:nvPr>
              <p:custDataLst>
                <p:tags r:id="rId16"/>
              </p:custDataLst>
            </p:nvPr>
          </p:nvSpPr>
          <p:spPr>
            <a:xfrm>
              <a:off x="11036299" y="6251092"/>
              <a:ext cx="76202" cy="92970"/>
            </a:xfrm>
            <a:custGeom>
              <a:avLst/>
              <a:gdLst/>
              <a:ahLst/>
              <a:cxnLst/>
              <a:rect l="0" t="0" r="0" b="0"/>
              <a:pathLst>
                <a:path w="76202" h="92970">
                  <a:moveTo>
                    <a:pt x="1" y="3658"/>
                  </a:moveTo>
                  <a:lnTo>
                    <a:pt x="1" y="3658"/>
                  </a:lnTo>
                  <a:lnTo>
                    <a:pt x="0" y="287"/>
                  </a:lnTo>
                  <a:lnTo>
                    <a:pt x="1412" y="0"/>
                  </a:lnTo>
                  <a:lnTo>
                    <a:pt x="21048" y="6408"/>
                  </a:lnTo>
                  <a:lnTo>
                    <a:pt x="25322" y="10430"/>
                  </a:lnTo>
                  <a:lnTo>
                    <a:pt x="34707" y="29575"/>
                  </a:lnTo>
                  <a:lnTo>
                    <a:pt x="39649" y="45045"/>
                  </a:lnTo>
                  <a:lnTo>
                    <a:pt x="38555" y="59447"/>
                  </a:lnTo>
                  <a:lnTo>
                    <a:pt x="33363" y="72198"/>
                  </a:lnTo>
                  <a:lnTo>
                    <a:pt x="22508" y="86603"/>
                  </a:lnTo>
                  <a:lnTo>
                    <a:pt x="14473" y="92969"/>
                  </a:lnTo>
                  <a:lnTo>
                    <a:pt x="11060" y="92832"/>
                  </a:lnTo>
                  <a:lnTo>
                    <a:pt x="8079" y="90624"/>
                  </a:lnTo>
                  <a:lnTo>
                    <a:pt x="5386" y="87035"/>
                  </a:lnTo>
                  <a:lnTo>
                    <a:pt x="2395" y="77403"/>
                  </a:lnTo>
                  <a:lnTo>
                    <a:pt x="1597" y="71872"/>
                  </a:lnTo>
                  <a:lnTo>
                    <a:pt x="7215" y="47231"/>
                  </a:lnTo>
                  <a:lnTo>
                    <a:pt x="17818" y="27701"/>
                  </a:lnTo>
                  <a:lnTo>
                    <a:pt x="33267" y="12976"/>
                  </a:lnTo>
                  <a:lnTo>
                    <a:pt x="45125" y="7799"/>
                  </a:lnTo>
                  <a:lnTo>
                    <a:pt x="56745" y="6204"/>
                  </a:lnTo>
                  <a:lnTo>
                    <a:pt x="76201" y="10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686"/>
            <p:cNvSpPr/>
            <p:nvPr>
              <p:custDataLst>
                <p:tags r:id="rId17"/>
              </p:custDataLst>
            </p:nvPr>
          </p:nvSpPr>
          <p:spPr>
            <a:xfrm>
              <a:off x="11169650" y="6261100"/>
              <a:ext cx="11232" cy="76201"/>
            </a:xfrm>
            <a:custGeom>
              <a:avLst/>
              <a:gdLst/>
              <a:ahLst/>
              <a:cxnLst/>
              <a:rect l="0" t="0" r="0" b="0"/>
              <a:pathLst>
                <a:path w="11232" h="762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0126" y="25334"/>
                  </a:lnTo>
                  <a:lnTo>
                    <a:pt x="11231" y="45136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687"/>
            <p:cNvSpPr/>
            <p:nvPr>
              <p:custDataLst>
                <p:tags r:id="rId18"/>
              </p:custDataLst>
            </p:nvPr>
          </p:nvSpPr>
          <p:spPr>
            <a:xfrm>
              <a:off x="11188699" y="6197600"/>
              <a:ext cx="6352" cy="6351"/>
            </a:xfrm>
            <a:custGeom>
              <a:avLst/>
              <a:gdLst/>
              <a:ahLst/>
              <a:cxnLst/>
              <a:rect l="0" t="0" r="0" b="0"/>
              <a:pathLst>
                <a:path w="6352" h="6351">
                  <a:moveTo>
                    <a:pt x="1" y="6350"/>
                  </a:moveTo>
                  <a:lnTo>
                    <a:pt x="1" y="6350"/>
                  </a:lnTo>
                  <a:lnTo>
                    <a:pt x="0" y="2979"/>
                  </a:lnTo>
                  <a:lnTo>
                    <a:pt x="706" y="1986"/>
                  </a:lnTo>
                  <a:lnTo>
                    <a:pt x="1882" y="1324"/>
                  </a:lnTo>
                  <a:lnTo>
                    <a:pt x="635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688"/>
            <p:cNvSpPr/>
            <p:nvPr>
              <p:custDataLst>
                <p:tags r:id="rId19"/>
              </p:custDataLst>
            </p:nvPr>
          </p:nvSpPr>
          <p:spPr>
            <a:xfrm>
              <a:off x="11224674" y="6248400"/>
              <a:ext cx="51960" cy="73991"/>
            </a:xfrm>
            <a:custGeom>
              <a:avLst/>
              <a:gdLst/>
              <a:ahLst/>
              <a:cxnLst/>
              <a:rect l="0" t="0" r="0" b="0"/>
              <a:pathLst>
                <a:path w="51960" h="73991">
                  <a:moveTo>
                    <a:pt x="27526" y="25400"/>
                  </a:moveTo>
                  <a:lnTo>
                    <a:pt x="27526" y="25400"/>
                  </a:lnTo>
                  <a:lnTo>
                    <a:pt x="18687" y="11095"/>
                  </a:lnTo>
                  <a:lnTo>
                    <a:pt x="16694" y="10218"/>
                  </a:lnTo>
                  <a:lnTo>
                    <a:pt x="14661" y="10340"/>
                  </a:lnTo>
                  <a:lnTo>
                    <a:pt x="12599" y="11126"/>
                  </a:lnTo>
                  <a:lnTo>
                    <a:pt x="8427" y="15763"/>
                  </a:lnTo>
                  <a:lnTo>
                    <a:pt x="0" y="33609"/>
                  </a:lnTo>
                  <a:lnTo>
                    <a:pt x="1416" y="47158"/>
                  </a:lnTo>
                  <a:lnTo>
                    <a:pt x="6748" y="60470"/>
                  </a:lnTo>
                  <a:lnTo>
                    <a:pt x="13824" y="68738"/>
                  </a:lnTo>
                  <a:lnTo>
                    <a:pt x="23552" y="72884"/>
                  </a:lnTo>
                  <a:lnTo>
                    <a:pt x="29110" y="73990"/>
                  </a:lnTo>
                  <a:lnTo>
                    <a:pt x="40930" y="71454"/>
                  </a:lnTo>
                  <a:lnTo>
                    <a:pt x="47045" y="68803"/>
                  </a:lnTo>
                  <a:lnTo>
                    <a:pt x="50415" y="64919"/>
                  </a:lnTo>
                  <a:lnTo>
                    <a:pt x="51959" y="60213"/>
                  </a:lnTo>
                  <a:lnTo>
                    <a:pt x="50757" y="41596"/>
                  </a:lnTo>
                  <a:lnTo>
                    <a:pt x="47022" y="27659"/>
                  </a:lnTo>
                  <a:lnTo>
                    <a:pt x="40660" y="16761"/>
                  </a:lnTo>
                  <a:lnTo>
                    <a:pt x="35009" y="10978"/>
                  </a:lnTo>
                  <a:lnTo>
                    <a:pt x="32516" y="9435"/>
                  </a:lnTo>
                  <a:lnTo>
                    <a:pt x="30851" y="7700"/>
                  </a:lnTo>
                  <a:lnTo>
                    <a:pt x="2752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689"/>
            <p:cNvSpPr/>
            <p:nvPr>
              <p:custDataLst>
                <p:tags r:id="rId20"/>
              </p:custDataLst>
            </p:nvPr>
          </p:nvSpPr>
          <p:spPr>
            <a:xfrm>
              <a:off x="11303000" y="6223000"/>
              <a:ext cx="50801" cy="98473"/>
            </a:xfrm>
            <a:custGeom>
              <a:avLst/>
              <a:gdLst/>
              <a:ahLst/>
              <a:cxnLst/>
              <a:rect l="0" t="0" r="0" b="0"/>
              <a:pathLst>
                <a:path w="50801" h="98473">
                  <a:moveTo>
                    <a:pt x="0" y="6350"/>
                  </a:moveTo>
                  <a:lnTo>
                    <a:pt x="0" y="6350"/>
                  </a:lnTo>
                  <a:lnTo>
                    <a:pt x="36126" y="51314"/>
                  </a:lnTo>
                  <a:lnTo>
                    <a:pt x="40750" y="65610"/>
                  </a:lnTo>
                  <a:lnTo>
                    <a:pt x="41984" y="73374"/>
                  </a:lnTo>
                  <a:lnTo>
                    <a:pt x="39590" y="85761"/>
                  </a:lnTo>
                  <a:lnTo>
                    <a:pt x="36976" y="91041"/>
                  </a:lnTo>
                  <a:lnTo>
                    <a:pt x="33823" y="94561"/>
                  </a:lnTo>
                  <a:lnTo>
                    <a:pt x="26556" y="98472"/>
                  </a:lnTo>
                  <a:lnTo>
                    <a:pt x="22644" y="98104"/>
                  </a:lnTo>
                  <a:lnTo>
                    <a:pt x="14532" y="93931"/>
                  </a:lnTo>
                  <a:lnTo>
                    <a:pt x="8105" y="83610"/>
                  </a:lnTo>
                  <a:lnTo>
                    <a:pt x="3601" y="68910"/>
                  </a:lnTo>
                  <a:lnTo>
                    <a:pt x="2478" y="40800"/>
                  </a:lnTo>
                  <a:lnTo>
                    <a:pt x="10454" y="12952"/>
                  </a:lnTo>
                  <a:lnTo>
                    <a:pt x="17817" y="2699"/>
                  </a:lnTo>
                  <a:lnTo>
                    <a:pt x="23167" y="388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690"/>
            <p:cNvSpPr/>
            <p:nvPr>
              <p:custDataLst>
                <p:tags r:id="rId21"/>
              </p:custDataLst>
            </p:nvPr>
          </p:nvSpPr>
          <p:spPr>
            <a:xfrm>
              <a:off x="11410950" y="63119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6350"/>
                  </a:moveTo>
                  <a:lnTo>
                    <a:pt x="190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17351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SMARTInkShape-Group125"/>
          <p:cNvGrpSpPr/>
          <p:nvPr/>
        </p:nvGrpSpPr>
        <p:grpSpPr>
          <a:xfrm>
            <a:off x="1420624" y="786166"/>
            <a:ext cx="2803641" cy="574564"/>
            <a:chOff x="1420624" y="786166"/>
            <a:chExt cx="2803641" cy="574564"/>
          </a:xfrm>
        </p:grpSpPr>
        <p:sp>
          <p:nvSpPr>
            <p:cNvPr id="2" name="SMARTInkShape-691"/>
            <p:cNvSpPr/>
            <p:nvPr>
              <p:custDataLst>
                <p:tags r:id="rId149"/>
              </p:custDataLst>
            </p:nvPr>
          </p:nvSpPr>
          <p:spPr>
            <a:xfrm>
              <a:off x="4064000" y="829368"/>
              <a:ext cx="160265" cy="448720"/>
            </a:xfrm>
            <a:custGeom>
              <a:avLst/>
              <a:gdLst/>
              <a:ahLst/>
              <a:cxnLst/>
              <a:rect l="0" t="0" r="0" b="0"/>
              <a:pathLst>
                <a:path w="160265" h="448720">
                  <a:moveTo>
                    <a:pt x="31750" y="15182"/>
                  </a:moveTo>
                  <a:lnTo>
                    <a:pt x="31750" y="15182"/>
                  </a:lnTo>
                  <a:lnTo>
                    <a:pt x="46055" y="876"/>
                  </a:lnTo>
                  <a:lnTo>
                    <a:pt x="48342" y="0"/>
                  </a:lnTo>
                  <a:lnTo>
                    <a:pt x="50573" y="122"/>
                  </a:lnTo>
                  <a:lnTo>
                    <a:pt x="52765" y="909"/>
                  </a:lnTo>
                  <a:lnTo>
                    <a:pt x="89847" y="44338"/>
                  </a:lnTo>
                  <a:lnTo>
                    <a:pt x="114015" y="78235"/>
                  </a:lnTo>
                  <a:lnTo>
                    <a:pt x="136516" y="119170"/>
                  </a:lnTo>
                  <a:lnTo>
                    <a:pt x="145338" y="143774"/>
                  </a:lnTo>
                  <a:lnTo>
                    <a:pt x="152631" y="170760"/>
                  </a:lnTo>
                  <a:lnTo>
                    <a:pt x="158904" y="199334"/>
                  </a:lnTo>
                  <a:lnTo>
                    <a:pt x="160264" y="227556"/>
                  </a:lnTo>
                  <a:lnTo>
                    <a:pt x="158348" y="255542"/>
                  </a:lnTo>
                  <a:lnTo>
                    <a:pt x="154248" y="283372"/>
                  </a:lnTo>
                  <a:lnTo>
                    <a:pt x="145166" y="308981"/>
                  </a:lnTo>
                  <a:lnTo>
                    <a:pt x="118140" y="356250"/>
                  </a:lnTo>
                  <a:lnTo>
                    <a:pt x="84962" y="395133"/>
                  </a:lnTo>
                  <a:lnTo>
                    <a:pt x="51166" y="425349"/>
                  </a:lnTo>
                  <a:lnTo>
                    <a:pt x="13279" y="447471"/>
                  </a:lnTo>
                  <a:lnTo>
                    <a:pt x="8147" y="448719"/>
                  </a:lnTo>
                  <a:lnTo>
                    <a:pt x="0" y="446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692"/>
            <p:cNvSpPr/>
            <p:nvPr>
              <p:custDataLst>
                <p:tags r:id="rId150"/>
              </p:custDataLst>
            </p:nvPr>
          </p:nvSpPr>
          <p:spPr>
            <a:xfrm>
              <a:off x="3911600" y="878948"/>
              <a:ext cx="78511" cy="429153"/>
            </a:xfrm>
            <a:custGeom>
              <a:avLst/>
              <a:gdLst/>
              <a:ahLst/>
              <a:cxnLst/>
              <a:rect l="0" t="0" r="0" b="0"/>
              <a:pathLst>
                <a:path w="78511" h="429153">
                  <a:moveTo>
                    <a:pt x="19050" y="16402"/>
                  </a:moveTo>
                  <a:lnTo>
                    <a:pt x="19050" y="16402"/>
                  </a:lnTo>
                  <a:lnTo>
                    <a:pt x="15679" y="6289"/>
                  </a:lnTo>
                  <a:lnTo>
                    <a:pt x="15392" y="3310"/>
                  </a:lnTo>
                  <a:lnTo>
                    <a:pt x="15906" y="1324"/>
                  </a:lnTo>
                  <a:lnTo>
                    <a:pt x="16954" y="0"/>
                  </a:lnTo>
                  <a:lnTo>
                    <a:pt x="23763" y="410"/>
                  </a:lnTo>
                  <a:lnTo>
                    <a:pt x="34550" y="4356"/>
                  </a:lnTo>
                  <a:lnTo>
                    <a:pt x="48752" y="13165"/>
                  </a:lnTo>
                  <a:lnTo>
                    <a:pt x="69243" y="36766"/>
                  </a:lnTo>
                  <a:lnTo>
                    <a:pt x="76636" y="57908"/>
                  </a:lnTo>
                  <a:lnTo>
                    <a:pt x="78510" y="82122"/>
                  </a:lnTo>
                  <a:lnTo>
                    <a:pt x="70927" y="121403"/>
                  </a:lnTo>
                  <a:lnTo>
                    <a:pt x="47126" y="166602"/>
                  </a:lnTo>
                  <a:lnTo>
                    <a:pt x="24586" y="197870"/>
                  </a:lnTo>
                  <a:lnTo>
                    <a:pt x="23447" y="202292"/>
                  </a:lnTo>
                  <a:lnTo>
                    <a:pt x="24061" y="210968"/>
                  </a:lnTo>
                  <a:lnTo>
                    <a:pt x="28568" y="219528"/>
                  </a:lnTo>
                  <a:lnTo>
                    <a:pt x="46278" y="242170"/>
                  </a:lnTo>
                  <a:lnTo>
                    <a:pt x="65536" y="288536"/>
                  </a:lnTo>
                  <a:lnTo>
                    <a:pt x="72021" y="318657"/>
                  </a:lnTo>
                  <a:lnTo>
                    <a:pt x="68690" y="353374"/>
                  </a:lnTo>
                  <a:lnTo>
                    <a:pt x="54219" y="385611"/>
                  </a:lnTo>
                  <a:lnTo>
                    <a:pt x="40090" y="404391"/>
                  </a:lnTo>
                  <a:lnTo>
                    <a:pt x="24403" y="416501"/>
                  </a:lnTo>
                  <a:lnTo>
                    <a:pt x="0" y="429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693"/>
            <p:cNvSpPr/>
            <p:nvPr>
              <p:custDataLst>
                <p:tags r:id="rId151"/>
              </p:custDataLst>
            </p:nvPr>
          </p:nvSpPr>
          <p:spPr>
            <a:xfrm>
              <a:off x="3772783" y="1154732"/>
              <a:ext cx="81668" cy="96219"/>
            </a:xfrm>
            <a:custGeom>
              <a:avLst/>
              <a:gdLst/>
              <a:ahLst/>
              <a:cxnLst/>
              <a:rect l="0" t="0" r="0" b="0"/>
              <a:pathLst>
                <a:path w="81668" h="96219">
                  <a:moveTo>
                    <a:pt x="5467" y="7318"/>
                  </a:moveTo>
                  <a:lnTo>
                    <a:pt x="5467" y="7318"/>
                  </a:lnTo>
                  <a:lnTo>
                    <a:pt x="5467" y="10689"/>
                  </a:lnTo>
                  <a:lnTo>
                    <a:pt x="0" y="34454"/>
                  </a:lnTo>
                  <a:lnTo>
                    <a:pt x="5308" y="78936"/>
                  </a:lnTo>
                  <a:lnTo>
                    <a:pt x="5361" y="79053"/>
                  </a:lnTo>
                  <a:lnTo>
                    <a:pt x="5396" y="78424"/>
                  </a:lnTo>
                  <a:lnTo>
                    <a:pt x="27125" y="33917"/>
                  </a:lnTo>
                  <a:lnTo>
                    <a:pt x="40185" y="11279"/>
                  </a:lnTo>
                  <a:lnTo>
                    <a:pt x="51236" y="2493"/>
                  </a:lnTo>
                  <a:lnTo>
                    <a:pt x="63203" y="0"/>
                  </a:lnTo>
                  <a:lnTo>
                    <a:pt x="69358" y="322"/>
                  </a:lnTo>
                  <a:lnTo>
                    <a:pt x="73461" y="4065"/>
                  </a:lnTo>
                  <a:lnTo>
                    <a:pt x="78020" y="17632"/>
                  </a:lnTo>
                  <a:lnTo>
                    <a:pt x="78042" y="58361"/>
                  </a:lnTo>
                  <a:lnTo>
                    <a:pt x="81667" y="96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694"/>
            <p:cNvSpPr/>
            <p:nvPr>
              <p:custDataLst>
                <p:tags r:id="rId152"/>
              </p:custDataLst>
            </p:nvPr>
          </p:nvSpPr>
          <p:spPr>
            <a:xfrm>
              <a:off x="3563267" y="946150"/>
              <a:ext cx="176884" cy="317501"/>
            </a:xfrm>
            <a:custGeom>
              <a:avLst/>
              <a:gdLst/>
              <a:ahLst/>
              <a:cxnLst/>
              <a:rect l="0" t="0" r="0" b="0"/>
              <a:pathLst>
                <a:path w="176884" h="317501">
                  <a:moveTo>
                    <a:pt x="176883" y="0"/>
                  </a:moveTo>
                  <a:lnTo>
                    <a:pt x="176883" y="0"/>
                  </a:lnTo>
                  <a:lnTo>
                    <a:pt x="173512" y="0"/>
                  </a:lnTo>
                  <a:lnTo>
                    <a:pt x="164673" y="6742"/>
                  </a:lnTo>
                  <a:lnTo>
                    <a:pt x="129223" y="53979"/>
                  </a:lnTo>
                  <a:lnTo>
                    <a:pt x="108428" y="86785"/>
                  </a:lnTo>
                  <a:lnTo>
                    <a:pt x="82724" y="122532"/>
                  </a:lnTo>
                  <a:lnTo>
                    <a:pt x="56718" y="161468"/>
                  </a:lnTo>
                  <a:lnTo>
                    <a:pt x="33165" y="200175"/>
                  </a:lnTo>
                  <a:lnTo>
                    <a:pt x="15641" y="233841"/>
                  </a:lnTo>
                  <a:lnTo>
                    <a:pt x="618" y="277190"/>
                  </a:lnTo>
                  <a:lnTo>
                    <a:pt x="0" y="296292"/>
                  </a:lnTo>
                  <a:lnTo>
                    <a:pt x="5433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695"/>
            <p:cNvSpPr/>
            <p:nvPr>
              <p:custDataLst>
                <p:tags r:id="rId153"/>
              </p:custDataLst>
            </p:nvPr>
          </p:nvSpPr>
          <p:spPr>
            <a:xfrm>
              <a:off x="3536950" y="959733"/>
              <a:ext cx="177801" cy="253118"/>
            </a:xfrm>
            <a:custGeom>
              <a:avLst/>
              <a:gdLst/>
              <a:ahLst/>
              <a:cxnLst/>
              <a:rect l="0" t="0" r="0" b="0"/>
              <a:pathLst>
                <a:path w="177801" h="2531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6620" y="11547"/>
                  </a:lnTo>
                  <a:lnTo>
                    <a:pt x="54292" y="51249"/>
                  </a:lnTo>
                  <a:lnTo>
                    <a:pt x="88053" y="98524"/>
                  </a:lnTo>
                  <a:lnTo>
                    <a:pt x="110396" y="134315"/>
                  </a:lnTo>
                  <a:lnTo>
                    <a:pt x="134437" y="171388"/>
                  </a:lnTo>
                  <a:lnTo>
                    <a:pt x="158288" y="214476"/>
                  </a:lnTo>
                  <a:lnTo>
                    <a:pt x="177800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696"/>
            <p:cNvSpPr/>
            <p:nvPr>
              <p:custDataLst>
                <p:tags r:id="rId154"/>
              </p:custDataLst>
            </p:nvPr>
          </p:nvSpPr>
          <p:spPr>
            <a:xfrm>
              <a:off x="3346450" y="11874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127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697"/>
            <p:cNvSpPr/>
            <p:nvPr>
              <p:custDataLst>
                <p:tags r:id="rId155"/>
              </p:custDataLst>
            </p:nvPr>
          </p:nvSpPr>
          <p:spPr>
            <a:xfrm>
              <a:off x="3117850" y="1181983"/>
              <a:ext cx="101601" cy="5468"/>
            </a:xfrm>
            <a:custGeom>
              <a:avLst/>
              <a:gdLst/>
              <a:ahLst/>
              <a:cxnLst/>
              <a:rect l="0" t="0" r="0" b="0"/>
              <a:pathLst>
                <a:path w="101601" h="5468">
                  <a:moveTo>
                    <a:pt x="0" y="5467"/>
                  </a:moveTo>
                  <a:lnTo>
                    <a:pt x="0" y="5467"/>
                  </a:lnTo>
                  <a:lnTo>
                    <a:pt x="35354" y="0"/>
                  </a:lnTo>
                  <a:lnTo>
                    <a:pt x="45816" y="1391"/>
                  </a:lnTo>
                  <a:lnTo>
                    <a:pt x="54229" y="3655"/>
                  </a:lnTo>
                  <a:lnTo>
                    <a:pt x="10160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698"/>
            <p:cNvSpPr/>
            <p:nvPr>
              <p:custDataLst>
                <p:tags r:id="rId156"/>
              </p:custDataLst>
            </p:nvPr>
          </p:nvSpPr>
          <p:spPr>
            <a:xfrm>
              <a:off x="2976415" y="1174750"/>
              <a:ext cx="33486" cy="38101"/>
            </a:xfrm>
            <a:custGeom>
              <a:avLst/>
              <a:gdLst/>
              <a:ahLst/>
              <a:cxnLst/>
              <a:rect l="0" t="0" r="0" b="0"/>
              <a:pathLst>
                <a:path w="33486" h="38101">
                  <a:moveTo>
                    <a:pt x="33485" y="0"/>
                  </a:moveTo>
                  <a:lnTo>
                    <a:pt x="33485" y="0"/>
                  </a:lnTo>
                  <a:lnTo>
                    <a:pt x="1535" y="29854"/>
                  </a:lnTo>
                  <a:lnTo>
                    <a:pt x="191" y="32602"/>
                  </a:lnTo>
                  <a:lnTo>
                    <a:pt x="0" y="34435"/>
                  </a:lnTo>
                  <a:lnTo>
                    <a:pt x="173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699"/>
            <p:cNvSpPr/>
            <p:nvPr>
              <p:custDataLst>
                <p:tags r:id="rId157"/>
              </p:custDataLst>
            </p:nvPr>
          </p:nvSpPr>
          <p:spPr>
            <a:xfrm>
              <a:off x="2863850" y="1117600"/>
              <a:ext cx="9835" cy="101601"/>
            </a:xfrm>
            <a:custGeom>
              <a:avLst/>
              <a:gdLst/>
              <a:ahLst/>
              <a:cxnLst/>
              <a:rect l="0" t="0" r="0" b="0"/>
              <a:pathLst>
                <a:path w="9835" h="101601">
                  <a:moveTo>
                    <a:pt x="0" y="0"/>
                  </a:moveTo>
                  <a:lnTo>
                    <a:pt x="0" y="0"/>
                  </a:lnTo>
                  <a:lnTo>
                    <a:pt x="706" y="10845"/>
                  </a:lnTo>
                  <a:lnTo>
                    <a:pt x="7839" y="57970"/>
                  </a:lnTo>
                  <a:lnTo>
                    <a:pt x="9834" y="73742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700"/>
            <p:cNvSpPr/>
            <p:nvPr>
              <p:custDataLst>
                <p:tags r:id="rId158"/>
              </p:custDataLst>
            </p:nvPr>
          </p:nvSpPr>
          <p:spPr>
            <a:xfrm>
              <a:off x="2703883" y="953383"/>
              <a:ext cx="121868" cy="272168"/>
            </a:xfrm>
            <a:custGeom>
              <a:avLst/>
              <a:gdLst/>
              <a:ahLst/>
              <a:cxnLst/>
              <a:rect l="0" t="0" r="0" b="0"/>
              <a:pathLst>
                <a:path w="121868" h="272168">
                  <a:moveTo>
                    <a:pt x="121867" y="5467"/>
                  </a:moveTo>
                  <a:lnTo>
                    <a:pt x="121867" y="5467"/>
                  </a:lnTo>
                  <a:lnTo>
                    <a:pt x="102094" y="0"/>
                  </a:lnTo>
                  <a:lnTo>
                    <a:pt x="98807" y="1822"/>
                  </a:lnTo>
                  <a:lnTo>
                    <a:pt x="86028" y="17322"/>
                  </a:lnTo>
                  <a:lnTo>
                    <a:pt x="64995" y="53351"/>
                  </a:lnTo>
                  <a:lnTo>
                    <a:pt x="49083" y="86015"/>
                  </a:lnTo>
                  <a:lnTo>
                    <a:pt x="34485" y="119818"/>
                  </a:lnTo>
                  <a:lnTo>
                    <a:pt x="21647" y="153656"/>
                  </a:lnTo>
                  <a:lnTo>
                    <a:pt x="11238" y="187510"/>
                  </a:lnTo>
                  <a:lnTo>
                    <a:pt x="815" y="228190"/>
                  </a:lnTo>
                  <a:lnTo>
                    <a:pt x="0" y="255844"/>
                  </a:lnTo>
                  <a:lnTo>
                    <a:pt x="2558" y="264913"/>
                  </a:lnTo>
                  <a:lnTo>
                    <a:pt x="7567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701"/>
            <p:cNvSpPr/>
            <p:nvPr>
              <p:custDataLst>
                <p:tags r:id="rId159"/>
              </p:custDataLst>
            </p:nvPr>
          </p:nvSpPr>
          <p:spPr>
            <a:xfrm>
              <a:off x="2635250" y="985133"/>
              <a:ext cx="184151" cy="215018"/>
            </a:xfrm>
            <a:custGeom>
              <a:avLst/>
              <a:gdLst/>
              <a:ahLst/>
              <a:cxnLst/>
              <a:rect l="0" t="0" r="0" b="0"/>
              <a:pathLst>
                <a:path w="184151" h="2150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8724" y="29080"/>
                  </a:lnTo>
                  <a:lnTo>
                    <a:pt x="75287" y="62872"/>
                  </a:lnTo>
                  <a:lnTo>
                    <a:pt x="114030" y="104163"/>
                  </a:lnTo>
                  <a:lnTo>
                    <a:pt x="145578" y="151049"/>
                  </a:lnTo>
                  <a:lnTo>
                    <a:pt x="174463" y="197865"/>
                  </a:lnTo>
                  <a:lnTo>
                    <a:pt x="184150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702"/>
            <p:cNvSpPr/>
            <p:nvPr>
              <p:custDataLst>
                <p:tags r:id="rId160"/>
              </p:custDataLst>
            </p:nvPr>
          </p:nvSpPr>
          <p:spPr>
            <a:xfrm>
              <a:off x="2487711" y="895689"/>
              <a:ext cx="103090" cy="350610"/>
            </a:xfrm>
            <a:custGeom>
              <a:avLst/>
              <a:gdLst/>
              <a:ahLst/>
              <a:cxnLst/>
              <a:rect l="0" t="0" r="0" b="0"/>
              <a:pathLst>
                <a:path w="103090" h="350610">
                  <a:moveTo>
                    <a:pt x="84039" y="12361"/>
                  </a:moveTo>
                  <a:lnTo>
                    <a:pt x="84039" y="12361"/>
                  </a:lnTo>
                  <a:lnTo>
                    <a:pt x="84039" y="8990"/>
                  </a:lnTo>
                  <a:lnTo>
                    <a:pt x="80276" y="5453"/>
                  </a:lnTo>
                  <a:lnTo>
                    <a:pt x="73900" y="2235"/>
                  </a:lnTo>
                  <a:lnTo>
                    <a:pt x="50814" y="0"/>
                  </a:lnTo>
                  <a:lnTo>
                    <a:pt x="38934" y="3575"/>
                  </a:lnTo>
                  <a:lnTo>
                    <a:pt x="20345" y="15402"/>
                  </a:lnTo>
                  <a:lnTo>
                    <a:pt x="9164" y="26413"/>
                  </a:lnTo>
                  <a:lnTo>
                    <a:pt x="1842" y="38362"/>
                  </a:lnTo>
                  <a:lnTo>
                    <a:pt x="0" y="50728"/>
                  </a:lnTo>
                  <a:lnTo>
                    <a:pt x="2238" y="62574"/>
                  </a:lnTo>
                  <a:lnTo>
                    <a:pt x="7937" y="72543"/>
                  </a:lnTo>
                  <a:lnTo>
                    <a:pt x="49975" y="113446"/>
                  </a:lnTo>
                  <a:lnTo>
                    <a:pt x="60903" y="129490"/>
                  </a:lnTo>
                  <a:lnTo>
                    <a:pt x="68247" y="157760"/>
                  </a:lnTo>
                  <a:lnTo>
                    <a:pt x="66202" y="176231"/>
                  </a:lnTo>
                  <a:lnTo>
                    <a:pt x="63681" y="185108"/>
                  </a:lnTo>
                  <a:lnTo>
                    <a:pt x="53354" y="200615"/>
                  </a:lnTo>
                  <a:lnTo>
                    <a:pt x="33841" y="221075"/>
                  </a:lnTo>
                  <a:lnTo>
                    <a:pt x="30113" y="222765"/>
                  </a:lnTo>
                  <a:lnTo>
                    <a:pt x="22207" y="222761"/>
                  </a:lnTo>
                  <a:lnTo>
                    <a:pt x="19534" y="221066"/>
                  </a:lnTo>
                  <a:lnTo>
                    <a:pt x="17753" y="218526"/>
                  </a:lnTo>
                  <a:lnTo>
                    <a:pt x="16565" y="215421"/>
                  </a:lnTo>
                  <a:lnTo>
                    <a:pt x="16478" y="212645"/>
                  </a:lnTo>
                  <a:lnTo>
                    <a:pt x="18264" y="207680"/>
                  </a:lnTo>
                  <a:lnTo>
                    <a:pt x="20433" y="206074"/>
                  </a:lnTo>
                  <a:lnTo>
                    <a:pt x="26607" y="204289"/>
                  </a:lnTo>
                  <a:lnTo>
                    <a:pt x="29523" y="204518"/>
                  </a:lnTo>
                  <a:lnTo>
                    <a:pt x="34645" y="206655"/>
                  </a:lnTo>
                  <a:lnTo>
                    <a:pt x="36293" y="209624"/>
                  </a:lnTo>
                  <a:lnTo>
                    <a:pt x="38124" y="218567"/>
                  </a:lnTo>
                  <a:lnTo>
                    <a:pt x="33525" y="250988"/>
                  </a:lnTo>
                  <a:lnTo>
                    <a:pt x="19157" y="293804"/>
                  </a:lnTo>
                  <a:lnTo>
                    <a:pt x="15661" y="319256"/>
                  </a:lnTo>
                  <a:lnTo>
                    <a:pt x="18606" y="332438"/>
                  </a:lnTo>
                  <a:lnTo>
                    <a:pt x="24619" y="342295"/>
                  </a:lnTo>
                  <a:lnTo>
                    <a:pt x="31995" y="349028"/>
                  </a:lnTo>
                  <a:lnTo>
                    <a:pt x="45621" y="350609"/>
                  </a:lnTo>
                  <a:lnTo>
                    <a:pt x="63437" y="347549"/>
                  </a:lnTo>
                  <a:lnTo>
                    <a:pt x="103089" y="329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703"/>
            <p:cNvSpPr/>
            <p:nvPr>
              <p:custDataLst>
                <p:tags r:id="rId161"/>
              </p:custDataLst>
            </p:nvPr>
          </p:nvSpPr>
          <p:spPr>
            <a:xfrm>
              <a:off x="2279911" y="792671"/>
              <a:ext cx="69590" cy="568059"/>
            </a:xfrm>
            <a:custGeom>
              <a:avLst/>
              <a:gdLst/>
              <a:ahLst/>
              <a:cxnLst/>
              <a:rect l="0" t="0" r="0" b="0"/>
              <a:pathLst>
                <a:path w="69590" h="568059">
                  <a:moveTo>
                    <a:pt x="6089" y="39179"/>
                  </a:moveTo>
                  <a:lnTo>
                    <a:pt x="6089" y="39179"/>
                  </a:lnTo>
                  <a:lnTo>
                    <a:pt x="0" y="520"/>
                  </a:lnTo>
                  <a:lnTo>
                    <a:pt x="619" y="0"/>
                  </a:lnTo>
                  <a:lnTo>
                    <a:pt x="3187" y="3187"/>
                  </a:lnTo>
                  <a:lnTo>
                    <a:pt x="8600" y="36511"/>
                  </a:lnTo>
                  <a:lnTo>
                    <a:pt x="10733" y="74682"/>
                  </a:lnTo>
                  <a:lnTo>
                    <a:pt x="12386" y="121986"/>
                  </a:lnTo>
                  <a:lnTo>
                    <a:pt x="13815" y="149417"/>
                  </a:lnTo>
                  <a:lnTo>
                    <a:pt x="15473" y="178288"/>
                  </a:lnTo>
                  <a:lnTo>
                    <a:pt x="17284" y="210235"/>
                  </a:lnTo>
                  <a:lnTo>
                    <a:pt x="19196" y="244233"/>
                  </a:lnTo>
                  <a:lnTo>
                    <a:pt x="21177" y="279598"/>
                  </a:lnTo>
                  <a:lnTo>
                    <a:pt x="23203" y="315170"/>
                  </a:lnTo>
                  <a:lnTo>
                    <a:pt x="25260" y="350878"/>
                  </a:lnTo>
                  <a:lnTo>
                    <a:pt x="27336" y="386679"/>
                  </a:lnTo>
                  <a:lnTo>
                    <a:pt x="29426" y="418306"/>
                  </a:lnTo>
                  <a:lnTo>
                    <a:pt x="31525" y="447153"/>
                  </a:lnTo>
                  <a:lnTo>
                    <a:pt x="33630" y="474145"/>
                  </a:lnTo>
                  <a:lnTo>
                    <a:pt x="39731" y="515425"/>
                  </a:lnTo>
                  <a:lnTo>
                    <a:pt x="51775" y="562936"/>
                  </a:lnTo>
                  <a:lnTo>
                    <a:pt x="54891" y="566856"/>
                  </a:lnTo>
                  <a:lnTo>
                    <a:pt x="58379" y="568058"/>
                  </a:lnTo>
                  <a:lnTo>
                    <a:pt x="69589" y="5662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704"/>
            <p:cNvSpPr/>
            <p:nvPr>
              <p:custDataLst>
                <p:tags r:id="rId162"/>
              </p:custDataLst>
            </p:nvPr>
          </p:nvSpPr>
          <p:spPr>
            <a:xfrm>
              <a:off x="2003313" y="956232"/>
              <a:ext cx="219188" cy="262826"/>
            </a:xfrm>
            <a:custGeom>
              <a:avLst/>
              <a:gdLst/>
              <a:ahLst/>
              <a:cxnLst/>
              <a:rect l="0" t="0" r="0" b="0"/>
              <a:pathLst>
                <a:path w="219188" h="262826">
                  <a:moveTo>
                    <a:pt x="85837" y="34368"/>
                  </a:moveTo>
                  <a:lnTo>
                    <a:pt x="85837" y="34368"/>
                  </a:lnTo>
                  <a:lnTo>
                    <a:pt x="90201" y="24229"/>
                  </a:lnTo>
                  <a:lnTo>
                    <a:pt x="91925" y="7885"/>
                  </a:lnTo>
                  <a:lnTo>
                    <a:pt x="90189" y="3078"/>
                  </a:lnTo>
                  <a:lnTo>
                    <a:pt x="88738" y="808"/>
                  </a:lnTo>
                  <a:lnTo>
                    <a:pt x="85655" y="0"/>
                  </a:lnTo>
                  <a:lnTo>
                    <a:pt x="76584" y="984"/>
                  </a:lnTo>
                  <a:lnTo>
                    <a:pt x="56206" y="15618"/>
                  </a:lnTo>
                  <a:lnTo>
                    <a:pt x="35665" y="44570"/>
                  </a:lnTo>
                  <a:lnTo>
                    <a:pt x="22616" y="75356"/>
                  </a:lnTo>
                  <a:lnTo>
                    <a:pt x="12583" y="113263"/>
                  </a:lnTo>
                  <a:lnTo>
                    <a:pt x="10476" y="155980"/>
                  </a:lnTo>
                  <a:lnTo>
                    <a:pt x="13773" y="193310"/>
                  </a:lnTo>
                  <a:lnTo>
                    <a:pt x="22059" y="224248"/>
                  </a:lnTo>
                  <a:lnTo>
                    <a:pt x="37500" y="247405"/>
                  </a:lnTo>
                  <a:lnTo>
                    <a:pt x="56122" y="259579"/>
                  </a:lnTo>
                  <a:lnTo>
                    <a:pt x="66027" y="262825"/>
                  </a:lnTo>
                  <a:lnTo>
                    <a:pt x="86440" y="262669"/>
                  </a:lnTo>
                  <a:lnTo>
                    <a:pt x="96822" y="260652"/>
                  </a:lnTo>
                  <a:lnTo>
                    <a:pt x="115884" y="249004"/>
                  </a:lnTo>
                  <a:lnTo>
                    <a:pt x="132352" y="230656"/>
                  </a:lnTo>
                  <a:lnTo>
                    <a:pt x="144375" y="206039"/>
                  </a:lnTo>
                  <a:lnTo>
                    <a:pt x="148778" y="174872"/>
                  </a:lnTo>
                  <a:lnTo>
                    <a:pt x="147677" y="139147"/>
                  </a:lnTo>
                  <a:lnTo>
                    <a:pt x="142485" y="99751"/>
                  </a:lnTo>
                  <a:lnTo>
                    <a:pt x="131710" y="62487"/>
                  </a:lnTo>
                  <a:lnTo>
                    <a:pt x="116808" y="31343"/>
                  </a:lnTo>
                  <a:lnTo>
                    <a:pt x="98426" y="12798"/>
                  </a:lnTo>
                  <a:lnTo>
                    <a:pt x="87880" y="8699"/>
                  </a:lnTo>
                  <a:lnTo>
                    <a:pt x="64872" y="7908"/>
                  </a:lnTo>
                  <a:lnTo>
                    <a:pt x="28120" y="22138"/>
                  </a:lnTo>
                  <a:lnTo>
                    <a:pt x="12442" y="40221"/>
                  </a:lnTo>
                  <a:lnTo>
                    <a:pt x="3828" y="61664"/>
                  </a:lnTo>
                  <a:lnTo>
                    <a:pt x="0" y="82953"/>
                  </a:lnTo>
                  <a:lnTo>
                    <a:pt x="1801" y="92158"/>
                  </a:lnTo>
                  <a:lnTo>
                    <a:pt x="11329" y="108030"/>
                  </a:lnTo>
                  <a:lnTo>
                    <a:pt x="32496" y="118377"/>
                  </a:lnTo>
                  <a:lnTo>
                    <a:pt x="62130" y="123211"/>
                  </a:lnTo>
                  <a:lnTo>
                    <a:pt x="98819" y="120656"/>
                  </a:lnTo>
                  <a:lnTo>
                    <a:pt x="134881" y="112935"/>
                  </a:lnTo>
                  <a:lnTo>
                    <a:pt x="181272" y="96688"/>
                  </a:lnTo>
                  <a:lnTo>
                    <a:pt x="219187" y="788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705"/>
            <p:cNvSpPr/>
            <p:nvPr>
              <p:custDataLst>
                <p:tags r:id="rId163"/>
              </p:custDataLst>
            </p:nvPr>
          </p:nvSpPr>
          <p:spPr>
            <a:xfrm>
              <a:off x="1777963" y="845694"/>
              <a:ext cx="127038" cy="443357"/>
            </a:xfrm>
            <a:custGeom>
              <a:avLst/>
              <a:gdLst/>
              <a:ahLst/>
              <a:cxnLst/>
              <a:rect l="0" t="0" r="0" b="0"/>
              <a:pathLst>
                <a:path w="127038" h="443357">
                  <a:moveTo>
                    <a:pt x="120687" y="11556"/>
                  </a:moveTo>
                  <a:lnTo>
                    <a:pt x="120687" y="11556"/>
                  </a:lnTo>
                  <a:lnTo>
                    <a:pt x="120687" y="8185"/>
                  </a:lnTo>
                  <a:lnTo>
                    <a:pt x="118806" y="4648"/>
                  </a:lnTo>
                  <a:lnTo>
                    <a:pt x="117316" y="2718"/>
                  </a:lnTo>
                  <a:lnTo>
                    <a:pt x="111898" y="572"/>
                  </a:lnTo>
                  <a:lnTo>
                    <a:pt x="108477" y="0"/>
                  </a:lnTo>
                  <a:lnTo>
                    <a:pt x="100914" y="1246"/>
                  </a:lnTo>
                  <a:lnTo>
                    <a:pt x="81190" y="11166"/>
                  </a:lnTo>
                  <a:lnTo>
                    <a:pt x="63123" y="36135"/>
                  </a:lnTo>
                  <a:lnTo>
                    <a:pt x="48771" y="65989"/>
                  </a:lnTo>
                  <a:lnTo>
                    <a:pt x="33691" y="104893"/>
                  </a:lnTo>
                  <a:lnTo>
                    <a:pt x="26706" y="128108"/>
                  </a:lnTo>
                  <a:lnTo>
                    <a:pt x="19933" y="152758"/>
                  </a:lnTo>
                  <a:lnTo>
                    <a:pt x="14007" y="179774"/>
                  </a:lnTo>
                  <a:lnTo>
                    <a:pt x="8644" y="208368"/>
                  </a:lnTo>
                  <a:lnTo>
                    <a:pt x="3658" y="238014"/>
                  </a:lnTo>
                  <a:lnTo>
                    <a:pt x="1040" y="264833"/>
                  </a:lnTo>
                  <a:lnTo>
                    <a:pt x="0" y="289769"/>
                  </a:lnTo>
                  <a:lnTo>
                    <a:pt x="3548" y="334878"/>
                  </a:lnTo>
                  <a:lnTo>
                    <a:pt x="16885" y="373742"/>
                  </a:lnTo>
                  <a:lnTo>
                    <a:pt x="40216" y="400422"/>
                  </a:lnTo>
                  <a:lnTo>
                    <a:pt x="83203" y="425461"/>
                  </a:lnTo>
                  <a:lnTo>
                    <a:pt x="127037" y="443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706"/>
            <p:cNvSpPr/>
            <p:nvPr>
              <p:custDataLst>
                <p:tags r:id="rId164"/>
              </p:custDataLst>
            </p:nvPr>
          </p:nvSpPr>
          <p:spPr>
            <a:xfrm>
              <a:off x="1420624" y="1092200"/>
              <a:ext cx="274827" cy="105259"/>
            </a:xfrm>
            <a:custGeom>
              <a:avLst/>
              <a:gdLst/>
              <a:ahLst/>
              <a:cxnLst/>
              <a:rect l="0" t="0" r="0" b="0"/>
              <a:pathLst>
                <a:path w="274827" h="105259">
                  <a:moveTo>
                    <a:pt x="14476" y="101600"/>
                  </a:moveTo>
                  <a:lnTo>
                    <a:pt x="14476" y="101600"/>
                  </a:lnTo>
                  <a:lnTo>
                    <a:pt x="7734" y="101600"/>
                  </a:lnTo>
                  <a:lnTo>
                    <a:pt x="2542" y="103481"/>
                  </a:lnTo>
                  <a:lnTo>
                    <a:pt x="170" y="104971"/>
                  </a:lnTo>
                  <a:lnTo>
                    <a:pt x="0" y="105258"/>
                  </a:lnTo>
                  <a:lnTo>
                    <a:pt x="35397" y="90464"/>
                  </a:lnTo>
                  <a:lnTo>
                    <a:pt x="82999" y="69921"/>
                  </a:lnTo>
                  <a:lnTo>
                    <a:pt x="121366" y="54124"/>
                  </a:lnTo>
                  <a:lnTo>
                    <a:pt x="161936" y="37696"/>
                  </a:lnTo>
                  <a:lnTo>
                    <a:pt x="202075" y="22398"/>
                  </a:lnTo>
                  <a:lnTo>
                    <a:pt x="238729" y="10895"/>
                  </a:lnTo>
                  <a:lnTo>
                    <a:pt x="2748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707"/>
            <p:cNvSpPr/>
            <p:nvPr>
              <p:custDataLst>
                <p:tags r:id="rId165"/>
              </p:custDataLst>
            </p:nvPr>
          </p:nvSpPr>
          <p:spPr>
            <a:xfrm>
              <a:off x="1527475" y="786166"/>
              <a:ext cx="136226" cy="534557"/>
            </a:xfrm>
            <a:custGeom>
              <a:avLst/>
              <a:gdLst/>
              <a:ahLst/>
              <a:cxnLst/>
              <a:rect l="0" t="0" r="0" b="0"/>
              <a:pathLst>
                <a:path w="136226" h="534557">
                  <a:moveTo>
                    <a:pt x="136225" y="26634"/>
                  </a:moveTo>
                  <a:lnTo>
                    <a:pt x="136225" y="26634"/>
                  </a:lnTo>
                  <a:lnTo>
                    <a:pt x="120645" y="11054"/>
                  </a:lnTo>
                  <a:lnTo>
                    <a:pt x="96880" y="773"/>
                  </a:lnTo>
                  <a:lnTo>
                    <a:pt x="67495" y="0"/>
                  </a:lnTo>
                  <a:lnTo>
                    <a:pt x="50645" y="6330"/>
                  </a:lnTo>
                  <a:lnTo>
                    <a:pt x="35395" y="18315"/>
                  </a:lnTo>
                  <a:lnTo>
                    <a:pt x="19210" y="37753"/>
                  </a:lnTo>
                  <a:lnTo>
                    <a:pt x="4344" y="79239"/>
                  </a:lnTo>
                  <a:lnTo>
                    <a:pt x="0" y="110927"/>
                  </a:lnTo>
                  <a:lnTo>
                    <a:pt x="186" y="144531"/>
                  </a:lnTo>
                  <a:lnTo>
                    <a:pt x="7324" y="180633"/>
                  </a:lnTo>
                  <a:lnTo>
                    <a:pt x="17552" y="217845"/>
                  </a:lnTo>
                  <a:lnTo>
                    <a:pt x="29154" y="256255"/>
                  </a:lnTo>
                  <a:lnTo>
                    <a:pt x="41366" y="296845"/>
                  </a:lnTo>
                  <a:lnTo>
                    <a:pt x="51967" y="342167"/>
                  </a:lnTo>
                  <a:lnTo>
                    <a:pt x="59266" y="388415"/>
                  </a:lnTo>
                  <a:lnTo>
                    <a:pt x="60158" y="430137"/>
                  </a:lnTo>
                  <a:lnTo>
                    <a:pt x="56321" y="466083"/>
                  </a:lnTo>
                  <a:lnTo>
                    <a:pt x="48109" y="508443"/>
                  </a:lnTo>
                  <a:lnTo>
                    <a:pt x="41207" y="531342"/>
                  </a:lnTo>
                  <a:lnTo>
                    <a:pt x="39013" y="534556"/>
                  </a:lnTo>
                  <a:lnTo>
                    <a:pt x="36845" y="533876"/>
                  </a:lnTo>
                  <a:lnTo>
                    <a:pt x="28275" y="515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126"/>
          <p:cNvGrpSpPr/>
          <p:nvPr/>
        </p:nvGrpSpPr>
        <p:grpSpPr>
          <a:xfrm>
            <a:off x="4542693" y="1060450"/>
            <a:ext cx="302358" cy="156802"/>
            <a:chOff x="4542693" y="1060450"/>
            <a:chExt cx="302358" cy="156802"/>
          </a:xfrm>
        </p:grpSpPr>
        <p:sp>
          <p:nvSpPr>
            <p:cNvPr id="20" name="SMARTInkShape-708"/>
            <p:cNvSpPr/>
            <p:nvPr>
              <p:custDataLst>
                <p:tags r:id="rId147"/>
              </p:custDataLst>
            </p:nvPr>
          </p:nvSpPr>
          <p:spPr>
            <a:xfrm>
              <a:off x="4543204" y="1181100"/>
              <a:ext cx="301847" cy="36152"/>
            </a:xfrm>
            <a:custGeom>
              <a:avLst/>
              <a:gdLst/>
              <a:ahLst/>
              <a:cxnLst/>
              <a:rect l="0" t="0" r="0" b="0"/>
              <a:pathLst>
                <a:path w="301847" h="36152">
                  <a:moveTo>
                    <a:pt x="35146" y="12700"/>
                  </a:moveTo>
                  <a:lnTo>
                    <a:pt x="35146" y="12700"/>
                  </a:lnTo>
                  <a:lnTo>
                    <a:pt x="3164" y="27006"/>
                  </a:lnTo>
                  <a:lnTo>
                    <a:pt x="419" y="29293"/>
                  </a:lnTo>
                  <a:lnTo>
                    <a:pt x="0" y="31523"/>
                  </a:lnTo>
                  <a:lnTo>
                    <a:pt x="1132" y="33715"/>
                  </a:lnTo>
                  <a:lnTo>
                    <a:pt x="9915" y="36151"/>
                  </a:lnTo>
                  <a:lnTo>
                    <a:pt x="27460" y="35823"/>
                  </a:lnTo>
                  <a:lnTo>
                    <a:pt x="58776" y="30973"/>
                  </a:lnTo>
                  <a:lnTo>
                    <a:pt x="99976" y="24114"/>
                  </a:lnTo>
                  <a:lnTo>
                    <a:pt x="146509" y="17067"/>
                  </a:lnTo>
                  <a:lnTo>
                    <a:pt x="170772" y="14200"/>
                  </a:lnTo>
                  <a:lnTo>
                    <a:pt x="218191" y="9133"/>
                  </a:lnTo>
                  <a:lnTo>
                    <a:pt x="260432" y="4530"/>
                  </a:lnTo>
                  <a:lnTo>
                    <a:pt x="3018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709"/>
            <p:cNvSpPr/>
            <p:nvPr>
              <p:custDataLst>
                <p:tags r:id="rId148"/>
              </p:custDataLst>
            </p:nvPr>
          </p:nvSpPr>
          <p:spPr>
            <a:xfrm>
              <a:off x="4542693" y="1060450"/>
              <a:ext cx="238858" cy="25401"/>
            </a:xfrm>
            <a:custGeom>
              <a:avLst/>
              <a:gdLst/>
              <a:ahLst/>
              <a:cxnLst/>
              <a:rect l="0" t="0" r="0" b="0"/>
              <a:pathLst>
                <a:path w="238858" h="25401">
                  <a:moveTo>
                    <a:pt x="35657" y="0"/>
                  </a:moveTo>
                  <a:lnTo>
                    <a:pt x="35657" y="0"/>
                  </a:lnTo>
                  <a:lnTo>
                    <a:pt x="28915" y="0"/>
                  </a:lnTo>
                  <a:lnTo>
                    <a:pt x="21842" y="3763"/>
                  </a:lnTo>
                  <a:lnTo>
                    <a:pt x="3054" y="16593"/>
                  </a:lnTo>
                  <a:lnTo>
                    <a:pt x="0" y="21015"/>
                  </a:lnTo>
                  <a:lnTo>
                    <a:pt x="597" y="22477"/>
                  </a:lnTo>
                  <a:lnTo>
                    <a:pt x="2406" y="23451"/>
                  </a:lnTo>
                  <a:lnTo>
                    <a:pt x="28932" y="25015"/>
                  </a:lnTo>
                  <a:lnTo>
                    <a:pt x="69569" y="25286"/>
                  </a:lnTo>
                  <a:lnTo>
                    <a:pt x="104822" y="25349"/>
                  </a:lnTo>
                  <a:lnTo>
                    <a:pt x="141891" y="24672"/>
                  </a:lnTo>
                  <a:lnTo>
                    <a:pt x="189116" y="21735"/>
                  </a:lnTo>
                  <a:lnTo>
                    <a:pt x="238857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127"/>
          <p:cNvGrpSpPr/>
          <p:nvPr/>
        </p:nvGrpSpPr>
        <p:grpSpPr>
          <a:xfrm>
            <a:off x="5540390" y="752340"/>
            <a:ext cx="1146161" cy="398807"/>
            <a:chOff x="5540390" y="752340"/>
            <a:chExt cx="1146161" cy="398807"/>
          </a:xfrm>
        </p:grpSpPr>
        <p:sp>
          <p:nvSpPr>
            <p:cNvPr id="23" name="SMARTInkShape-710"/>
            <p:cNvSpPr/>
            <p:nvPr>
              <p:custDataLst>
                <p:tags r:id="rId139"/>
              </p:custDataLst>
            </p:nvPr>
          </p:nvSpPr>
          <p:spPr>
            <a:xfrm>
              <a:off x="6654800" y="104140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0" y="6350"/>
                  </a:moveTo>
                  <a:lnTo>
                    <a:pt x="0" y="6350"/>
                  </a:lnTo>
                  <a:lnTo>
                    <a:pt x="6742" y="6350"/>
                  </a:lnTo>
                  <a:lnTo>
                    <a:pt x="11933" y="4468"/>
                  </a:lnTo>
                  <a:lnTo>
                    <a:pt x="14305" y="2979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711"/>
            <p:cNvSpPr/>
            <p:nvPr>
              <p:custDataLst>
                <p:tags r:id="rId140"/>
              </p:custDataLst>
            </p:nvPr>
          </p:nvSpPr>
          <p:spPr>
            <a:xfrm>
              <a:off x="6521450" y="1054100"/>
              <a:ext cx="44451" cy="6351"/>
            </a:xfrm>
            <a:custGeom>
              <a:avLst/>
              <a:gdLst/>
              <a:ahLst/>
              <a:cxnLst/>
              <a:rect l="0" t="0" r="0" b="0"/>
              <a:pathLst>
                <a:path w="4445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6907" y="1324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712"/>
            <p:cNvSpPr/>
            <p:nvPr>
              <p:custDataLst>
                <p:tags r:id="rId141"/>
              </p:custDataLst>
            </p:nvPr>
          </p:nvSpPr>
          <p:spPr>
            <a:xfrm>
              <a:off x="6438900" y="1009650"/>
              <a:ext cx="1" cy="69851"/>
            </a:xfrm>
            <a:custGeom>
              <a:avLst/>
              <a:gdLst/>
              <a:ahLst/>
              <a:cxnLst/>
              <a:rect l="0" t="0" r="0" b="0"/>
              <a:pathLst>
                <a:path w="1" h="69851">
                  <a:moveTo>
                    <a:pt x="0" y="0"/>
                  </a:moveTo>
                  <a:lnTo>
                    <a:pt x="0" y="0"/>
                  </a:lnTo>
                  <a:lnTo>
                    <a:pt x="0" y="4163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713"/>
            <p:cNvSpPr/>
            <p:nvPr>
              <p:custDataLst>
                <p:tags r:id="rId142"/>
              </p:custDataLst>
            </p:nvPr>
          </p:nvSpPr>
          <p:spPr>
            <a:xfrm>
              <a:off x="6280150" y="836424"/>
              <a:ext cx="120651" cy="230377"/>
            </a:xfrm>
            <a:custGeom>
              <a:avLst/>
              <a:gdLst/>
              <a:ahLst/>
              <a:cxnLst/>
              <a:rect l="0" t="0" r="0" b="0"/>
              <a:pathLst>
                <a:path w="120651" h="230377">
                  <a:moveTo>
                    <a:pt x="120650" y="14476"/>
                  </a:moveTo>
                  <a:lnTo>
                    <a:pt x="120650" y="14476"/>
                  </a:lnTo>
                  <a:lnTo>
                    <a:pt x="115624" y="2543"/>
                  </a:lnTo>
                  <a:lnTo>
                    <a:pt x="115183" y="170"/>
                  </a:lnTo>
                  <a:lnTo>
                    <a:pt x="113477" y="0"/>
                  </a:lnTo>
                  <a:lnTo>
                    <a:pt x="107818" y="3574"/>
                  </a:lnTo>
                  <a:lnTo>
                    <a:pt x="72906" y="47708"/>
                  </a:lnTo>
                  <a:lnTo>
                    <a:pt x="45356" y="91115"/>
                  </a:lnTo>
                  <a:lnTo>
                    <a:pt x="23082" y="135256"/>
                  </a:lnTo>
                  <a:lnTo>
                    <a:pt x="9426" y="175852"/>
                  </a:lnTo>
                  <a:lnTo>
                    <a:pt x="0" y="230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714"/>
            <p:cNvSpPr/>
            <p:nvPr>
              <p:custDataLst>
                <p:tags r:id="rId143"/>
              </p:custDataLst>
            </p:nvPr>
          </p:nvSpPr>
          <p:spPr>
            <a:xfrm>
              <a:off x="6202175" y="870211"/>
              <a:ext cx="154176" cy="177540"/>
            </a:xfrm>
            <a:custGeom>
              <a:avLst/>
              <a:gdLst/>
              <a:ahLst/>
              <a:cxnLst/>
              <a:rect l="0" t="0" r="0" b="0"/>
              <a:pathLst>
                <a:path w="154176" h="177540">
                  <a:moveTo>
                    <a:pt x="14475" y="6089"/>
                  </a:moveTo>
                  <a:lnTo>
                    <a:pt x="14475" y="6089"/>
                  </a:lnTo>
                  <a:lnTo>
                    <a:pt x="2542" y="1063"/>
                  </a:lnTo>
                  <a:lnTo>
                    <a:pt x="170" y="622"/>
                  </a:lnTo>
                  <a:lnTo>
                    <a:pt x="0" y="327"/>
                  </a:lnTo>
                  <a:lnTo>
                    <a:pt x="3572" y="0"/>
                  </a:lnTo>
                  <a:lnTo>
                    <a:pt x="20259" y="9929"/>
                  </a:lnTo>
                  <a:lnTo>
                    <a:pt x="63171" y="54041"/>
                  </a:lnTo>
                  <a:lnTo>
                    <a:pt x="96401" y="89677"/>
                  </a:lnTo>
                  <a:lnTo>
                    <a:pt x="129122" y="136273"/>
                  </a:lnTo>
                  <a:lnTo>
                    <a:pt x="146756" y="170641"/>
                  </a:lnTo>
                  <a:lnTo>
                    <a:pt x="154175" y="177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715"/>
            <p:cNvSpPr/>
            <p:nvPr>
              <p:custDataLst>
                <p:tags r:id="rId144"/>
              </p:custDataLst>
            </p:nvPr>
          </p:nvSpPr>
          <p:spPr>
            <a:xfrm>
              <a:off x="6058931" y="772413"/>
              <a:ext cx="100570" cy="299065"/>
            </a:xfrm>
            <a:custGeom>
              <a:avLst/>
              <a:gdLst/>
              <a:ahLst/>
              <a:cxnLst/>
              <a:rect l="0" t="0" r="0" b="0"/>
              <a:pathLst>
                <a:path w="100570" h="299065">
                  <a:moveTo>
                    <a:pt x="87869" y="34037"/>
                  </a:moveTo>
                  <a:lnTo>
                    <a:pt x="87869" y="34037"/>
                  </a:lnTo>
                  <a:lnTo>
                    <a:pt x="84498" y="20553"/>
                  </a:lnTo>
                  <a:lnTo>
                    <a:pt x="81388" y="15876"/>
                  </a:lnTo>
                  <a:lnTo>
                    <a:pt x="72289" y="8797"/>
                  </a:lnTo>
                  <a:lnTo>
                    <a:pt x="55266" y="845"/>
                  </a:lnTo>
                  <a:lnTo>
                    <a:pt x="43039" y="0"/>
                  </a:lnTo>
                  <a:lnTo>
                    <a:pt x="30550" y="2682"/>
                  </a:lnTo>
                  <a:lnTo>
                    <a:pt x="17944" y="8577"/>
                  </a:lnTo>
                  <a:lnTo>
                    <a:pt x="13736" y="13536"/>
                  </a:lnTo>
                  <a:lnTo>
                    <a:pt x="3056" y="46407"/>
                  </a:lnTo>
                  <a:lnTo>
                    <a:pt x="4548" y="59290"/>
                  </a:lnTo>
                  <a:lnTo>
                    <a:pt x="24858" y="99406"/>
                  </a:lnTo>
                  <a:lnTo>
                    <a:pt x="31641" y="114595"/>
                  </a:lnTo>
                  <a:lnTo>
                    <a:pt x="40252" y="153807"/>
                  </a:lnTo>
                  <a:lnTo>
                    <a:pt x="38954" y="163938"/>
                  </a:lnTo>
                  <a:lnTo>
                    <a:pt x="36209" y="167910"/>
                  </a:lnTo>
                  <a:lnTo>
                    <a:pt x="27515" y="174205"/>
                  </a:lnTo>
                  <a:lnTo>
                    <a:pt x="10719" y="178344"/>
                  </a:lnTo>
                  <a:lnTo>
                    <a:pt x="6803" y="178219"/>
                  </a:lnTo>
                  <a:lnTo>
                    <a:pt x="4191" y="177431"/>
                  </a:lnTo>
                  <a:lnTo>
                    <a:pt x="2451" y="176199"/>
                  </a:lnTo>
                  <a:lnTo>
                    <a:pt x="1290" y="174673"/>
                  </a:lnTo>
                  <a:lnTo>
                    <a:pt x="0" y="171096"/>
                  </a:lnTo>
                  <a:lnTo>
                    <a:pt x="1068" y="169859"/>
                  </a:lnTo>
                  <a:lnTo>
                    <a:pt x="6016" y="168486"/>
                  </a:lnTo>
                  <a:lnTo>
                    <a:pt x="25761" y="168310"/>
                  </a:lnTo>
                  <a:lnTo>
                    <a:pt x="43831" y="173226"/>
                  </a:lnTo>
                  <a:lnTo>
                    <a:pt x="56302" y="179625"/>
                  </a:lnTo>
                  <a:lnTo>
                    <a:pt x="59769" y="184718"/>
                  </a:lnTo>
                  <a:lnTo>
                    <a:pt x="61739" y="197902"/>
                  </a:lnTo>
                  <a:lnTo>
                    <a:pt x="56499" y="213170"/>
                  </a:lnTo>
                  <a:lnTo>
                    <a:pt x="32519" y="256080"/>
                  </a:lnTo>
                  <a:lnTo>
                    <a:pt x="18945" y="284213"/>
                  </a:lnTo>
                  <a:lnTo>
                    <a:pt x="17931" y="289721"/>
                  </a:lnTo>
                  <a:lnTo>
                    <a:pt x="18666" y="293393"/>
                  </a:lnTo>
                  <a:lnTo>
                    <a:pt x="20567" y="295841"/>
                  </a:lnTo>
                  <a:lnTo>
                    <a:pt x="28323" y="298561"/>
                  </a:lnTo>
                  <a:lnTo>
                    <a:pt x="40237" y="299064"/>
                  </a:lnTo>
                  <a:lnTo>
                    <a:pt x="74749" y="291757"/>
                  </a:lnTo>
                  <a:lnTo>
                    <a:pt x="100569" y="2816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716"/>
            <p:cNvSpPr/>
            <p:nvPr>
              <p:custDataLst>
                <p:tags r:id="rId145"/>
              </p:custDataLst>
            </p:nvPr>
          </p:nvSpPr>
          <p:spPr>
            <a:xfrm>
              <a:off x="5856224" y="752340"/>
              <a:ext cx="138177" cy="333695"/>
            </a:xfrm>
            <a:custGeom>
              <a:avLst/>
              <a:gdLst/>
              <a:ahLst/>
              <a:cxnLst/>
              <a:rect l="0" t="0" r="0" b="0"/>
              <a:pathLst>
                <a:path w="138177" h="333695">
                  <a:moveTo>
                    <a:pt x="93726" y="16010"/>
                  </a:moveTo>
                  <a:lnTo>
                    <a:pt x="93726" y="16010"/>
                  </a:lnTo>
                  <a:lnTo>
                    <a:pt x="93726" y="5075"/>
                  </a:lnTo>
                  <a:lnTo>
                    <a:pt x="90355" y="462"/>
                  </a:lnTo>
                  <a:lnTo>
                    <a:pt x="87246" y="0"/>
                  </a:lnTo>
                  <a:lnTo>
                    <a:pt x="78146" y="1369"/>
                  </a:lnTo>
                  <a:lnTo>
                    <a:pt x="68928" y="9973"/>
                  </a:lnTo>
                  <a:lnTo>
                    <a:pt x="48140" y="45235"/>
                  </a:lnTo>
                  <a:lnTo>
                    <a:pt x="34190" y="77917"/>
                  </a:lnTo>
                  <a:lnTo>
                    <a:pt x="19289" y="117608"/>
                  </a:lnTo>
                  <a:lnTo>
                    <a:pt x="5609" y="158766"/>
                  </a:lnTo>
                  <a:lnTo>
                    <a:pt x="0" y="200578"/>
                  </a:lnTo>
                  <a:lnTo>
                    <a:pt x="564" y="240562"/>
                  </a:lnTo>
                  <a:lnTo>
                    <a:pt x="5519" y="274796"/>
                  </a:lnTo>
                  <a:lnTo>
                    <a:pt x="19950" y="300830"/>
                  </a:lnTo>
                  <a:lnTo>
                    <a:pt x="40476" y="319691"/>
                  </a:lnTo>
                  <a:lnTo>
                    <a:pt x="63710" y="330426"/>
                  </a:lnTo>
                  <a:lnTo>
                    <a:pt x="107331" y="333694"/>
                  </a:lnTo>
                  <a:lnTo>
                    <a:pt x="138176" y="333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717"/>
            <p:cNvSpPr/>
            <p:nvPr>
              <p:custDataLst>
                <p:tags r:id="rId146"/>
              </p:custDataLst>
            </p:nvPr>
          </p:nvSpPr>
          <p:spPr>
            <a:xfrm>
              <a:off x="5540390" y="757418"/>
              <a:ext cx="168261" cy="393729"/>
            </a:xfrm>
            <a:custGeom>
              <a:avLst/>
              <a:gdLst/>
              <a:ahLst/>
              <a:cxnLst/>
              <a:rect l="0" t="0" r="0" b="0"/>
              <a:pathLst>
                <a:path w="168261" h="393729">
                  <a:moveTo>
                    <a:pt x="79360" y="61732"/>
                  </a:moveTo>
                  <a:lnTo>
                    <a:pt x="79360" y="61732"/>
                  </a:lnTo>
                  <a:lnTo>
                    <a:pt x="79360" y="58361"/>
                  </a:lnTo>
                  <a:lnTo>
                    <a:pt x="88780" y="25166"/>
                  </a:lnTo>
                  <a:lnTo>
                    <a:pt x="87545" y="14671"/>
                  </a:lnTo>
                  <a:lnTo>
                    <a:pt x="82883" y="4200"/>
                  </a:lnTo>
                  <a:lnTo>
                    <a:pt x="80298" y="2211"/>
                  </a:lnTo>
                  <a:lnTo>
                    <a:pt x="73662" y="0"/>
                  </a:lnTo>
                  <a:lnTo>
                    <a:pt x="62246" y="6544"/>
                  </a:lnTo>
                  <a:lnTo>
                    <a:pt x="41833" y="27976"/>
                  </a:lnTo>
                  <a:lnTo>
                    <a:pt x="30226" y="48140"/>
                  </a:lnTo>
                  <a:lnTo>
                    <a:pt x="21136" y="87965"/>
                  </a:lnTo>
                  <a:lnTo>
                    <a:pt x="21262" y="119017"/>
                  </a:lnTo>
                  <a:lnTo>
                    <a:pt x="27433" y="153514"/>
                  </a:lnTo>
                  <a:lnTo>
                    <a:pt x="37232" y="189307"/>
                  </a:lnTo>
                  <a:lnTo>
                    <a:pt x="48641" y="224030"/>
                  </a:lnTo>
                  <a:lnTo>
                    <a:pt x="60768" y="258278"/>
                  </a:lnTo>
                  <a:lnTo>
                    <a:pt x="72508" y="291608"/>
                  </a:lnTo>
                  <a:lnTo>
                    <a:pt x="84934" y="336728"/>
                  </a:lnTo>
                  <a:lnTo>
                    <a:pt x="83884" y="380531"/>
                  </a:lnTo>
                  <a:lnTo>
                    <a:pt x="82376" y="388565"/>
                  </a:lnTo>
                  <a:lnTo>
                    <a:pt x="79960" y="392509"/>
                  </a:lnTo>
                  <a:lnTo>
                    <a:pt x="76938" y="393728"/>
                  </a:lnTo>
                  <a:lnTo>
                    <a:pt x="73512" y="393129"/>
                  </a:lnTo>
                  <a:lnTo>
                    <a:pt x="65942" y="384938"/>
                  </a:lnTo>
                  <a:lnTo>
                    <a:pt x="40329" y="339950"/>
                  </a:lnTo>
                  <a:lnTo>
                    <a:pt x="15676" y="307398"/>
                  </a:lnTo>
                  <a:lnTo>
                    <a:pt x="2400" y="293507"/>
                  </a:lnTo>
                  <a:lnTo>
                    <a:pt x="536" y="290332"/>
                  </a:lnTo>
                  <a:lnTo>
                    <a:pt x="0" y="287510"/>
                  </a:lnTo>
                  <a:lnTo>
                    <a:pt x="348" y="284923"/>
                  </a:lnTo>
                  <a:lnTo>
                    <a:pt x="1285" y="282492"/>
                  </a:lnTo>
                  <a:lnTo>
                    <a:pt x="16089" y="272330"/>
                  </a:lnTo>
                  <a:lnTo>
                    <a:pt x="51833" y="260382"/>
                  </a:lnTo>
                  <a:lnTo>
                    <a:pt x="94800" y="247905"/>
                  </a:lnTo>
                  <a:lnTo>
                    <a:pt x="138811" y="238642"/>
                  </a:lnTo>
                  <a:lnTo>
                    <a:pt x="168260" y="233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128"/>
          <p:cNvGrpSpPr/>
          <p:nvPr/>
        </p:nvGrpSpPr>
        <p:grpSpPr>
          <a:xfrm>
            <a:off x="6955941" y="797030"/>
            <a:ext cx="554500" cy="358671"/>
            <a:chOff x="6955941" y="797030"/>
            <a:chExt cx="554500" cy="358671"/>
          </a:xfrm>
        </p:grpSpPr>
        <p:sp>
          <p:nvSpPr>
            <p:cNvPr id="32" name="SMARTInkShape-718"/>
            <p:cNvSpPr/>
            <p:nvPr>
              <p:custDataLst>
                <p:tags r:id="rId135"/>
              </p:custDataLst>
            </p:nvPr>
          </p:nvSpPr>
          <p:spPr>
            <a:xfrm>
              <a:off x="7429500" y="797030"/>
              <a:ext cx="80941" cy="358671"/>
            </a:xfrm>
            <a:custGeom>
              <a:avLst/>
              <a:gdLst/>
              <a:ahLst/>
              <a:cxnLst/>
              <a:rect l="0" t="0" r="0" b="0"/>
              <a:pathLst>
                <a:path w="80941" h="358671">
                  <a:moveTo>
                    <a:pt x="0" y="9420"/>
                  </a:moveTo>
                  <a:lnTo>
                    <a:pt x="0" y="9420"/>
                  </a:lnTo>
                  <a:lnTo>
                    <a:pt x="0" y="0"/>
                  </a:lnTo>
                  <a:lnTo>
                    <a:pt x="0" y="1235"/>
                  </a:lnTo>
                  <a:lnTo>
                    <a:pt x="42618" y="20274"/>
                  </a:lnTo>
                  <a:lnTo>
                    <a:pt x="56336" y="33529"/>
                  </a:lnTo>
                  <a:lnTo>
                    <a:pt x="63844" y="48828"/>
                  </a:lnTo>
                  <a:lnTo>
                    <a:pt x="65846" y="56859"/>
                  </a:lnTo>
                  <a:lnTo>
                    <a:pt x="64307" y="75189"/>
                  </a:lnTo>
                  <a:lnTo>
                    <a:pt x="57508" y="94390"/>
                  </a:lnTo>
                  <a:lnTo>
                    <a:pt x="38519" y="119655"/>
                  </a:lnTo>
                  <a:lnTo>
                    <a:pt x="4345" y="153227"/>
                  </a:lnTo>
                  <a:lnTo>
                    <a:pt x="1931" y="159412"/>
                  </a:lnTo>
                  <a:lnTo>
                    <a:pt x="858" y="166864"/>
                  </a:lnTo>
                  <a:lnTo>
                    <a:pt x="4144" y="174880"/>
                  </a:lnTo>
                  <a:lnTo>
                    <a:pt x="17752" y="191524"/>
                  </a:lnTo>
                  <a:lnTo>
                    <a:pt x="37686" y="209106"/>
                  </a:lnTo>
                  <a:lnTo>
                    <a:pt x="63784" y="252767"/>
                  </a:lnTo>
                  <a:lnTo>
                    <a:pt x="78929" y="288253"/>
                  </a:lnTo>
                  <a:lnTo>
                    <a:pt x="80940" y="301268"/>
                  </a:lnTo>
                  <a:lnTo>
                    <a:pt x="75330" y="323866"/>
                  </a:lnTo>
                  <a:lnTo>
                    <a:pt x="61361" y="345065"/>
                  </a:lnTo>
                  <a:lnTo>
                    <a:pt x="47968" y="352623"/>
                  </a:lnTo>
                  <a:lnTo>
                    <a:pt x="25400" y="358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719"/>
            <p:cNvSpPr/>
            <p:nvPr>
              <p:custDataLst>
                <p:tags r:id="rId136"/>
              </p:custDataLst>
            </p:nvPr>
          </p:nvSpPr>
          <p:spPr>
            <a:xfrm>
              <a:off x="7245611" y="1005359"/>
              <a:ext cx="90545" cy="86842"/>
            </a:xfrm>
            <a:custGeom>
              <a:avLst/>
              <a:gdLst/>
              <a:ahLst/>
              <a:cxnLst/>
              <a:rect l="0" t="0" r="0" b="0"/>
              <a:pathLst>
                <a:path w="90545" h="86842">
                  <a:moveTo>
                    <a:pt x="6089" y="23341"/>
                  </a:moveTo>
                  <a:lnTo>
                    <a:pt x="6089" y="23341"/>
                  </a:lnTo>
                  <a:lnTo>
                    <a:pt x="6088" y="17874"/>
                  </a:lnTo>
                  <a:lnTo>
                    <a:pt x="6088" y="64680"/>
                  </a:lnTo>
                  <a:lnTo>
                    <a:pt x="4207" y="71817"/>
                  </a:lnTo>
                  <a:lnTo>
                    <a:pt x="621" y="78778"/>
                  </a:lnTo>
                  <a:lnTo>
                    <a:pt x="327" y="77938"/>
                  </a:lnTo>
                  <a:lnTo>
                    <a:pt x="0" y="73241"/>
                  </a:lnTo>
                  <a:lnTo>
                    <a:pt x="17439" y="38384"/>
                  </a:lnTo>
                  <a:lnTo>
                    <a:pt x="38121" y="12515"/>
                  </a:lnTo>
                  <a:lnTo>
                    <a:pt x="47607" y="4889"/>
                  </a:lnTo>
                  <a:lnTo>
                    <a:pt x="58408" y="1029"/>
                  </a:lnTo>
                  <a:lnTo>
                    <a:pt x="64252" y="0"/>
                  </a:lnTo>
                  <a:lnTo>
                    <a:pt x="69559" y="1430"/>
                  </a:lnTo>
                  <a:lnTo>
                    <a:pt x="79218" y="8664"/>
                  </a:lnTo>
                  <a:lnTo>
                    <a:pt x="89219" y="28008"/>
                  </a:lnTo>
                  <a:lnTo>
                    <a:pt x="90544" y="43524"/>
                  </a:lnTo>
                  <a:lnTo>
                    <a:pt x="88639" y="86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720"/>
            <p:cNvSpPr/>
            <p:nvPr>
              <p:custDataLst>
                <p:tags r:id="rId137"/>
              </p:custDataLst>
            </p:nvPr>
          </p:nvSpPr>
          <p:spPr>
            <a:xfrm>
              <a:off x="7042150" y="844550"/>
              <a:ext cx="120651" cy="228601"/>
            </a:xfrm>
            <a:custGeom>
              <a:avLst/>
              <a:gdLst/>
              <a:ahLst/>
              <a:cxnLst/>
              <a:rect l="0" t="0" r="0" b="0"/>
              <a:pathLst>
                <a:path w="120651" h="228601">
                  <a:moveTo>
                    <a:pt x="120650" y="0"/>
                  </a:moveTo>
                  <a:lnTo>
                    <a:pt x="120650" y="0"/>
                  </a:lnTo>
                  <a:lnTo>
                    <a:pt x="117279" y="0"/>
                  </a:lnTo>
                  <a:lnTo>
                    <a:pt x="108441" y="3371"/>
                  </a:lnTo>
                  <a:lnTo>
                    <a:pt x="90143" y="18951"/>
                  </a:lnTo>
                  <a:lnTo>
                    <a:pt x="58675" y="64709"/>
                  </a:lnTo>
                  <a:lnTo>
                    <a:pt x="34397" y="107524"/>
                  </a:lnTo>
                  <a:lnTo>
                    <a:pt x="14190" y="153528"/>
                  </a:lnTo>
                  <a:lnTo>
                    <a:pt x="1068" y="189737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721"/>
            <p:cNvSpPr/>
            <p:nvPr>
              <p:custDataLst>
                <p:tags r:id="rId138"/>
              </p:custDataLst>
            </p:nvPr>
          </p:nvSpPr>
          <p:spPr>
            <a:xfrm>
              <a:off x="6955941" y="865006"/>
              <a:ext cx="206860" cy="189095"/>
            </a:xfrm>
            <a:custGeom>
              <a:avLst/>
              <a:gdLst/>
              <a:ahLst/>
              <a:cxnLst/>
              <a:rect l="0" t="0" r="0" b="0"/>
              <a:pathLst>
                <a:path w="206860" h="189095">
                  <a:moveTo>
                    <a:pt x="3659" y="17644"/>
                  </a:moveTo>
                  <a:lnTo>
                    <a:pt x="3659" y="17644"/>
                  </a:lnTo>
                  <a:lnTo>
                    <a:pt x="288" y="10902"/>
                  </a:lnTo>
                  <a:lnTo>
                    <a:pt x="0" y="8210"/>
                  </a:lnTo>
                  <a:lnTo>
                    <a:pt x="1562" y="3338"/>
                  </a:lnTo>
                  <a:lnTo>
                    <a:pt x="4378" y="1757"/>
                  </a:lnTo>
                  <a:lnTo>
                    <a:pt x="13151" y="0"/>
                  </a:lnTo>
                  <a:lnTo>
                    <a:pt x="40102" y="9123"/>
                  </a:lnTo>
                  <a:lnTo>
                    <a:pt x="74900" y="35345"/>
                  </a:lnTo>
                  <a:lnTo>
                    <a:pt x="115392" y="69926"/>
                  </a:lnTo>
                  <a:lnTo>
                    <a:pt x="148556" y="110354"/>
                  </a:lnTo>
                  <a:lnTo>
                    <a:pt x="182929" y="156712"/>
                  </a:lnTo>
                  <a:lnTo>
                    <a:pt x="198708" y="182070"/>
                  </a:lnTo>
                  <a:lnTo>
                    <a:pt x="206859" y="189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129"/>
          <p:cNvGrpSpPr/>
          <p:nvPr/>
        </p:nvGrpSpPr>
        <p:grpSpPr>
          <a:xfrm>
            <a:off x="7740650" y="667633"/>
            <a:ext cx="695326" cy="710318"/>
            <a:chOff x="7740650" y="667633"/>
            <a:chExt cx="695326" cy="710318"/>
          </a:xfrm>
        </p:grpSpPr>
        <p:sp>
          <p:nvSpPr>
            <p:cNvPr id="37" name="SMARTInkShape-722"/>
            <p:cNvSpPr/>
            <p:nvPr>
              <p:custDataLst>
                <p:tags r:id="rId131"/>
              </p:custDataLst>
            </p:nvPr>
          </p:nvSpPr>
          <p:spPr>
            <a:xfrm>
              <a:off x="8426450" y="1079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723"/>
            <p:cNvSpPr/>
            <p:nvPr>
              <p:custDataLst>
                <p:tags r:id="rId132"/>
              </p:custDataLst>
            </p:nvPr>
          </p:nvSpPr>
          <p:spPr>
            <a:xfrm>
              <a:off x="8162729" y="804777"/>
              <a:ext cx="96696" cy="369974"/>
            </a:xfrm>
            <a:custGeom>
              <a:avLst/>
              <a:gdLst/>
              <a:ahLst/>
              <a:cxnLst/>
              <a:rect l="0" t="0" r="0" b="0"/>
              <a:pathLst>
                <a:path w="96696" h="369974">
                  <a:moveTo>
                    <a:pt x="3371" y="8023"/>
                  </a:moveTo>
                  <a:lnTo>
                    <a:pt x="3371" y="8023"/>
                  </a:lnTo>
                  <a:lnTo>
                    <a:pt x="0" y="1281"/>
                  </a:lnTo>
                  <a:lnTo>
                    <a:pt x="1124" y="0"/>
                  </a:lnTo>
                  <a:lnTo>
                    <a:pt x="8016" y="459"/>
                  </a:lnTo>
                  <a:lnTo>
                    <a:pt x="39827" y="27486"/>
                  </a:lnTo>
                  <a:lnTo>
                    <a:pt x="67638" y="62944"/>
                  </a:lnTo>
                  <a:lnTo>
                    <a:pt x="80382" y="95227"/>
                  </a:lnTo>
                  <a:lnTo>
                    <a:pt x="88868" y="130741"/>
                  </a:lnTo>
                  <a:lnTo>
                    <a:pt x="94286" y="167692"/>
                  </a:lnTo>
                  <a:lnTo>
                    <a:pt x="96695" y="205282"/>
                  </a:lnTo>
                  <a:lnTo>
                    <a:pt x="88357" y="245036"/>
                  </a:lnTo>
                  <a:lnTo>
                    <a:pt x="72893" y="284107"/>
                  </a:lnTo>
                  <a:lnTo>
                    <a:pt x="45058" y="331047"/>
                  </a:lnTo>
                  <a:lnTo>
                    <a:pt x="15656" y="361657"/>
                  </a:lnTo>
                  <a:lnTo>
                    <a:pt x="3371" y="369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724"/>
            <p:cNvSpPr/>
            <p:nvPr>
              <p:custDataLst>
                <p:tags r:id="rId133"/>
              </p:custDataLst>
            </p:nvPr>
          </p:nvSpPr>
          <p:spPr>
            <a:xfrm>
              <a:off x="7926953" y="921481"/>
              <a:ext cx="213748" cy="239535"/>
            </a:xfrm>
            <a:custGeom>
              <a:avLst/>
              <a:gdLst/>
              <a:ahLst/>
              <a:cxnLst/>
              <a:rect l="0" t="0" r="0" b="0"/>
              <a:pathLst>
                <a:path w="213748" h="239535">
                  <a:moveTo>
                    <a:pt x="86747" y="43719"/>
                  </a:moveTo>
                  <a:lnTo>
                    <a:pt x="86747" y="43719"/>
                  </a:lnTo>
                  <a:lnTo>
                    <a:pt x="86042" y="15881"/>
                  </a:lnTo>
                  <a:lnTo>
                    <a:pt x="83376" y="7593"/>
                  </a:lnTo>
                  <a:lnTo>
                    <a:pt x="81678" y="4818"/>
                  </a:lnTo>
                  <a:lnTo>
                    <a:pt x="77908" y="1735"/>
                  </a:lnTo>
                  <a:lnTo>
                    <a:pt x="68450" y="0"/>
                  </a:lnTo>
                  <a:lnTo>
                    <a:pt x="56977" y="7120"/>
                  </a:lnTo>
                  <a:lnTo>
                    <a:pt x="49967" y="12969"/>
                  </a:lnTo>
                  <a:lnTo>
                    <a:pt x="33359" y="44799"/>
                  </a:lnTo>
                  <a:lnTo>
                    <a:pt x="16130" y="92252"/>
                  </a:lnTo>
                  <a:lnTo>
                    <a:pt x="7619" y="126202"/>
                  </a:lnTo>
                  <a:lnTo>
                    <a:pt x="3602" y="158695"/>
                  </a:lnTo>
                  <a:lnTo>
                    <a:pt x="9978" y="199377"/>
                  </a:lnTo>
                  <a:lnTo>
                    <a:pt x="19467" y="220380"/>
                  </a:lnTo>
                  <a:lnTo>
                    <a:pt x="32619" y="233477"/>
                  </a:lnTo>
                  <a:lnTo>
                    <a:pt x="40079" y="237958"/>
                  </a:lnTo>
                  <a:lnTo>
                    <a:pt x="47873" y="239534"/>
                  </a:lnTo>
                  <a:lnTo>
                    <a:pt x="64060" y="237522"/>
                  </a:lnTo>
                  <a:lnTo>
                    <a:pt x="89040" y="225085"/>
                  </a:lnTo>
                  <a:lnTo>
                    <a:pt x="102113" y="210169"/>
                  </a:lnTo>
                  <a:lnTo>
                    <a:pt x="107574" y="201252"/>
                  </a:lnTo>
                  <a:lnTo>
                    <a:pt x="115261" y="165106"/>
                  </a:lnTo>
                  <a:lnTo>
                    <a:pt x="117058" y="133652"/>
                  </a:lnTo>
                  <a:lnTo>
                    <a:pt x="117151" y="99917"/>
                  </a:lnTo>
                  <a:lnTo>
                    <a:pt x="111827" y="54569"/>
                  </a:lnTo>
                  <a:lnTo>
                    <a:pt x="102833" y="29726"/>
                  </a:lnTo>
                  <a:lnTo>
                    <a:pt x="88016" y="12570"/>
                  </a:lnTo>
                  <a:lnTo>
                    <a:pt x="79126" y="6020"/>
                  </a:lnTo>
                  <a:lnTo>
                    <a:pt x="68966" y="3064"/>
                  </a:lnTo>
                  <a:lnTo>
                    <a:pt x="46388" y="3543"/>
                  </a:lnTo>
                  <a:lnTo>
                    <a:pt x="27888" y="12222"/>
                  </a:lnTo>
                  <a:lnTo>
                    <a:pt x="13315" y="25487"/>
                  </a:lnTo>
                  <a:lnTo>
                    <a:pt x="2134" y="40790"/>
                  </a:lnTo>
                  <a:lnTo>
                    <a:pt x="0" y="48116"/>
                  </a:lnTo>
                  <a:lnTo>
                    <a:pt x="1391" y="61901"/>
                  </a:lnTo>
                  <a:lnTo>
                    <a:pt x="13479" y="81562"/>
                  </a:lnTo>
                  <a:lnTo>
                    <a:pt x="30195" y="88760"/>
                  </a:lnTo>
                  <a:lnTo>
                    <a:pt x="69050" y="90931"/>
                  </a:lnTo>
                  <a:lnTo>
                    <a:pt x="101459" y="87985"/>
                  </a:lnTo>
                  <a:lnTo>
                    <a:pt x="146767" y="79099"/>
                  </a:lnTo>
                  <a:lnTo>
                    <a:pt x="192834" y="71299"/>
                  </a:lnTo>
                  <a:lnTo>
                    <a:pt x="213747" y="69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725"/>
            <p:cNvSpPr/>
            <p:nvPr>
              <p:custDataLst>
                <p:tags r:id="rId134"/>
              </p:custDataLst>
            </p:nvPr>
          </p:nvSpPr>
          <p:spPr>
            <a:xfrm>
              <a:off x="7740650" y="667633"/>
              <a:ext cx="48902" cy="710318"/>
            </a:xfrm>
            <a:custGeom>
              <a:avLst/>
              <a:gdLst/>
              <a:ahLst/>
              <a:cxnLst/>
              <a:rect l="0" t="0" r="0" b="0"/>
              <a:pathLst>
                <a:path w="48902" h="71031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6907" y="441"/>
                  </a:lnTo>
                  <a:lnTo>
                    <a:pt x="8838" y="0"/>
                  </a:lnTo>
                  <a:lnTo>
                    <a:pt x="12865" y="8917"/>
                  </a:lnTo>
                  <a:lnTo>
                    <a:pt x="14927" y="16233"/>
                  </a:lnTo>
                  <a:lnTo>
                    <a:pt x="11086" y="60241"/>
                  </a:lnTo>
                  <a:lnTo>
                    <a:pt x="8455" y="107422"/>
                  </a:lnTo>
                  <a:lnTo>
                    <a:pt x="7752" y="134820"/>
                  </a:lnTo>
                  <a:lnTo>
                    <a:pt x="7285" y="164375"/>
                  </a:lnTo>
                  <a:lnTo>
                    <a:pt x="6973" y="195367"/>
                  </a:lnTo>
                  <a:lnTo>
                    <a:pt x="6765" y="227317"/>
                  </a:lnTo>
                  <a:lnTo>
                    <a:pt x="8038" y="262022"/>
                  </a:lnTo>
                  <a:lnTo>
                    <a:pt x="10298" y="298565"/>
                  </a:lnTo>
                  <a:lnTo>
                    <a:pt x="13215" y="336332"/>
                  </a:lnTo>
                  <a:lnTo>
                    <a:pt x="15866" y="373505"/>
                  </a:lnTo>
                  <a:lnTo>
                    <a:pt x="18338" y="410281"/>
                  </a:lnTo>
                  <a:lnTo>
                    <a:pt x="20693" y="446793"/>
                  </a:lnTo>
                  <a:lnTo>
                    <a:pt x="24378" y="481012"/>
                  </a:lnTo>
                  <a:lnTo>
                    <a:pt x="28952" y="513703"/>
                  </a:lnTo>
                  <a:lnTo>
                    <a:pt x="34117" y="545374"/>
                  </a:lnTo>
                  <a:lnTo>
                    <a:pt x="38267" y="573544"/>
                  </a:lnTo>
                  <a:lnTo>
                    <a:pt x="41739" y="599379"/>
                  </a:lnTo>
                  <a:lnTo>
                    <a:pt x="46772" y="644078"/>
                  </a:lnTo>
                  <a:lnTo>
                    <a:pt x="48901" y="689515"/>
                  </a:lnTo>
                  <a:lnTo>
                    <a:pt x="46898" y="704129"/>
                  </a:lnTo>
                  <a:lnTo>
                    <a:pt x="44671" y="707603"/>
                  </a:lnTo>
                  <a:lnTo>
                    <a:pt x="41775" y="709213"/>
                  </a:lnTo>
                  <a:lnTo>
                    <a:pt x="31750" y="710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130"/>
          <p:cNvGrpSpPr/>
          <p:nvPr/>
        </p:nvGrpSpPr>
        <p:grpSpPr>
          <a:xfrm>
            <a:off x="5314950" y="722238"/>
            <a:ext cx="4384300" cy="1481213"/>
            <a:chOff x="5314950" y="722238"/>
            <a:chExt cx="4384300" cy="1481213"/>
          </a:xfrm>
        </p:grpSpPr>
        <p:sp>
          <p:nvSpPr>
            <p:cNvPr id="42" name="SMARTInkShape-726"/>
            <p:cNvSpPr/>
            <p:nvPr>
              <p:custDataLst>
                <p:tags r:id="rId111"/>
              </p:custDataLst>
            </p:nvPr>
          </p:nvSpPr>
          <p:spPr>
            <a:xfrm>
              <a:off x="8362950" y="1765561"/>
              <a:ext cx="108504" cy="437890"/>
            </a:xfrm>
            <a:custGeom>
              <a:avLst/>
              <a:gdLst/>
              <a:ahLst/>
              <a:cxnLst/>
              <a:rect l="0" t="0" r="0" b="0"/>
              <a:pathLst>
                <a:path w="108504" h="437890">
                  <a:moveTo>
                    <a:pt x="31750" y="6089"/>
                  </a:moveTo>
                  <a:lnTo>
                    <a:pt x="31750" y="6089"/>
                  </a:lnTo>
                  <a:lnTo>
                    <a:pt x="20815" y="622"/>
                  </a:lnTo>
                  <a:lnTo>
                    <a:pt x="20932" y="327"/>
                  </a:lnTo>
                  <a:lnTo>
                    <a:pt x="22944" y="0"/>
                  </a:lnTo>
                  <a:lnTo>
                    <a:pt x="38156" y="6559"/>
                  </a:lnTo>
                  <a:lnTo>
                    <a:pt x="57166" y="27552"/>
                  </a:lnTo>
                  <a:lnTo>
                    <a:pt x="72833" y="62856"/>
                  </a:lnTo>
                  <a:lnTo>
                    <a:pt x="81994" y="94113"/>
                  </a:lnTo>
                  <a:lnTo>
                    <a:pt x="90769" y="130583"/>
                  </a:lnTo>
                  <a:lnTo>
                    <a:pt x="99373" y="172662"/>
                  </a:lnTo>
                  <a:lnTo>
                    <a:pt x="106019" y="219116"/>
                  </a:lnTo>
                  <a:lnTo>
                    <a:pt x="108503" y="266573"/>
                  </a:lnTo>
                  <a:lnTo>
                    <a:pt x="102550" y="311184"/>
                  </a:lnTo>
                  <a:lnTo>
                    <a:pt x="90969" y="348885"/>
                  </a:lnTo>
                  <a:lnTo>
                    <a:pt x="68581" y="395995"/>
                  </a:lnTo>
                  <a:lnTo>
                    <a:pt x="52353" y="419975"/>
                  </a:lnTo>
                  <a:lnTo>
                    <a:pt x="35733" y="432984"/>
                  </a:lnTo>
                  <a:lnTo>
                    <a:pt x="20820" y="437355"/>
                  </a:lnTo>
                  <a:lnTo>
                    <a:pt x="0" y="437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727"/>
            <p:cNvSpPr/>
            <p:nvPr>
              <p:custDataLst>
                <p:tags r:id="rId112"/>
              </p:custDataLst>
            </p:nvPr>
          </p:nvSpPr>
          <p:spPr>
            <a:xfrm>
              <a:off x="8229600" y="1817244"/>
              <a:ext cx="69042" cy="301033"/>
            </a:xfrm>
            <a:custGeom>
              <a:avLst/>
              <a:gdLst/>
              <a:ahLst/>
              <a:cxnLst/>
              <a:rect l="0" t="0" r="0" b="0"/>
              <a:pathLst>
                <a:path w="69042" h="301033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3763" y="4648"/>
                  </a:lnTo>
                  <a:lnTo>
                    <a:pt x="6741" y="2718"/>
                  </a:lnTo>
                  <a:lnTo>
                    <a:pt x="24419" y="0"/>
                  </a:lnTo>
                  <a:lnTo>
                    <a:pt x="44159" y="2566"/>
                  </a:lnTo>
                  <a:lnTo>
                    <a:pt x="63414" y="14537"/>
                  </a:lnTo>
                  <a:lnTo>
                    <a:pt x="66970" y="20598"/>
                  </a:lnTo>
                  <a:lnTo>
                    <a:pt x="69041" y="34860"/>
                  </a:lnTo>
                  <a:lnTo>
                    <a:pt x="62868" y="58756"/>
                  </a:lnTo>
                  <a:lnTo>
                    <a:pt x="34508" y="105607"/>
                  </a:lnTo>
                  <a:lnTo>
                    <a:pt x="20729" y="142813"/>
                  </a:lnTo>
                  <a:lnTo>
                    <a:pt x="20169" y="145627"/>
                  </a:lnTo>
                  <a:lnTo>
                    <a:pt x="21429" y="152517"/>
                  </a:lnTo>
                  <a:lnTo>
                    <a:pt x="27987" y="168438"/>
                  </a:lnTo>
                  <a:lnTo>
                    <a:pt x="52667" y="206296"/>
                  </a:lnTo>
                  <a:lnTo>
                    <a:pt x="60127" y="240528"/>
                  </a:lnTo>
                  <a:lnTo>
                    <a:pt x="59129" y="259316"/>
                  </a:lnTo>
                  <a:lnTo>
                    <a:pt x="50995" y="278289"/>
                  </a:lnTo>
                  <a:lnTo>
                    <a:pt x="36276" y="293945"/>
                  </a:lnTo>
                  <a:lnTo>
                    <a:pt x="25251" y="300778"/>
                  </a:lnTo>
                  <a:lnTo>
                    <a:pt x="22478" y="301032"/>
                  </a:lnTo>
                  <a:lnTo>
                    <a:pt x="12700" y="297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728"/>
            <p:cNvSpPr/>
            <p:nvPr>
              <p:custDataLst>
                <p:tags r:id="rId113"/>
              </p:custDataLst>
            </p:nvPr>
          </p:nvSpPr>
          <p:spPr>
            <a:xfrm>
              <a:off x="8054543" y="1987438"/>
              <a:ext cx="86158" cy="69963"/>
            </a:xfrm>
            <a:custGeom>
              <a:avLst/>
              <a:gdLst/>
              <a:ahLst/>
              <a:cxnLst/>
              <a:rect l="0" t="0" r="0" b="0"/>
              <a:pathLst>
                <a:path w="86158" h="69963">
                  <a:moveTo>
                    <a:pt x="9957" y="112"/>
                  </a:moveTo>
                  <a:lnTo>
                    <a:pt x="9957" y="112"/>
                  </a:lnTo>
                  <a:lnTo>
                    <a:pt x="6586" y="6854"/>
                  </a:lnTo>
                  <a:lnTo>
                    <a:pt x="1842" y="51175"/>
                  </a:lnTo>
                  <a:lnTo>
                    <a:pt x="0" y="60907"/>
                  </a:lnTo>
                  <a:lnTo>
                    <a:pt x="497" y="62514"/>
                  </a:lnTo>
                  <a:lnTo>
                    <a:pt x="1533" y="62880"/>
                  </a:lnTo>
                  <a:lnTo>
                    <a:pt x="2930" y="61713"/>
                  </a:lnTo>
                  <a:lnTo>
                    <a:pt x="30689" y="19434"/>
                  </a:lnTo>
                  <a:lnTo>
                    <a:pt x="45184" y="3564"/>
                  </a:lnTo>
                  <a:lnTo>
                    <a:pt x="49670" y="1002"/>
                  </a:lnTo>
                  <a:lnTo>
                    <a:pt x="54071" y="0"/>
                  </a:lnTo>
                  <a:lnTo>
                    <a:pt x="58417" y="37"/>
                  </a:lnTo>
                  <a:lnTo>
                    <a:pt x="67008" y="3842"/>
                  </a:lnTo>
                  <a:lnTo>
                    <a:pt x="71274" y="6832"/>
                  </a:lnTo>
                  <a:lnTo>
                    <a:pt x="77895" y="17680"/>
                  </a:lnTo>
                  <a:lnTo>
                    <a:pt x="83709" y="37773"/>
                  </a:lnTo>
                  <a:lnTo>
                    <a:pt x="86157" y="69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729"/>
            <p:cNvSpPr/>
            <p:nvPr>
              <p:custDataLst>
                <p:tags r:id="rId114"/>
              </p:custDataLst>
            </p:nvPr>
          </p:nvSpPr>
          <p:spPr>
            <a:xfrm>
              <a:off x="7893334" y="1800580"/>
              <a:ext cx="126717" cy="256821"/>
            </a:xfrm>
            <a:custGeom>
              <a:avLst/>
              <a:gdLst/>
              <a:ahLst/>
              <a:cxnLst/>
              <a:rect l="0" t="0" r="0" b="0"/>
              <a:pathLst>
                <a:path w="126717" h="256821">
                  <a:moveTo>
                    <a:pt x="126716" y="21870"/>
                  </a:moveTo>
                  <a:lnTo>
                    <a:pt x="126716" y="21870"/>
                  </a:lnTo>
                  <a:lnTo>
                    <a:pt x="126716" y="0"/>
                  </a:lnTo>
                  <a:lnTo>
                    <a:pt x="124599" y="235"/>
                  </a:lnTo>
                  <a:lnTo>
                    <a:pt x="116603" y="4258"/>
                  </a:lnTo>
                  <a:lnTo>
                    <a:pt x="92811" y="40028"/>
                  </a:lnTo>
                  <a:lnTo>
                    <a:pt x="66262" y="84008"/>
                  </a:lnTo>
                  <a:lnTo>
                    <a:pt x="48812" y="116280"/>
                  </a:lnTo>
                  <a:lnTo>
                    <a:pt x="31650" y="149437"/>
                  </a:lnTo>
                  <a:lnTo>
                    <a:pt x="9884" y="194194"/>
                  </a:lnTo>
                  <a:lnTo>
                    <a:pt x="1412" y="216992"/>
                  </a:lnTo>
                  <a:lnTo>
                    <a:pt x="0" y="234180"/>
                  </a:lnTo>
                  <a:lnTo>
                    <a:pt x="1316" y="240315"/>
                  </a:lnTo>
                  <a:lnTo>
                    <a:pt x="12416" y="256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730"/>
            <p:cNvSpPr/>
            <p:nvPr>
              <p:custDataLst>
                <p:tags r:id="rId115"/>
              </p:custDataLst>
            </p:nvPr>
          </p:nvSpPr>
          <p:spPr>
            <a:xfrm>
              <a:off x="7835900" y="1817865"/>
              <a:ext cx="177801" cy="201436"/>
            </a:xfrm>
            <a:custGeom>
              <a:avLst/>
              <a:gdLst/>
              <a:ahLst/>
              <a:cxnLst/>
              <a:rect l="0" t="0" r="0" b="0"/>
              <a:pathLst>
                <a:path w="177801" h="201436">
                  <a:moveTo>
                    <a:pt x="0" y="10935"/>
                  </a:moveTo>
                  <a:lnTo>
                    <a:pt x="0" y="10935"/>
                  </a:lnTo>
                  <a:lnTo>
                    <a:pt x="3370" y="4193"/>
                  </a:lnTo>
                  <a:lnTo>
                    <a:pt x="5069" y="2207"/>
                  </a:lnTo>
                  <a:lnTo>
                    <a:pt x="8838" y="0"/>
                  </a:lnTo>
                  <a:lnTo>
                    <a:pt x="16628" y="2783"/>
                  </a:lnTo>
                  <a:lnTo>
                    <a:pt x="29262" y="11545"/>
                  </a:lnTo>
                  <a:lnTo>
                    <a:pt x="71867" y="55427"/>
                  </a:lnTo>
                  <a:lnTo>
                    <a:pt x="108548" y="99848"/>
                  </a:lnTo>
                  <a:lnTo>
                    <a:pt x="140583" y="142407"/>
                  </a:lnTo>
                  <a:lnTo>
                    <a:pt x="166998" y="184601"/>
                  </a:lnTo>
                  <a:lnTo>
                    <a:pt x="177800" y="201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731"/>
            <p:cNvSpPr/>
            <p:nvPr>
              <p:custDataLst>
                <p:tags r:id="rId116"/>
              </p:custDataLst>
            </p:nvPr>
          </p:nvSpPr>
          <p:spPr>
            <a:xfrm>
              <a:off x="7588250" y="2025650"/>
              <a:ext cx="28771" cy="44451"/>
            </a:xfrm>
            <a:custGeom>
              <a:avLst/>
              <a:gdLst/>
              <a:ahLst/>
              <a:cxnLst/>
              <a:rect l="0" t="0" r="0" b="0"/>
              <a:pathLst>
                <a:path w="28771" h="44451">
                  <a:moveTo>
                    <a:pt x="25400" y="0"/>
                  </a:moveTo>
                  <a:lnTo>
                    <a:pt x="25400" y="0"/>
                  </a:lnTo>
                  <a:lnTo>
                    <a:pt x="28770" y="3371"/>
                  </a:lnTo>
                  <a:lnTo>
                    <a:pt x="28544" y="10670"/>
                  </a:lnTo>
                  <a:lnTo>
                    <a:pt x="27496" y="15580"/>
                  </a:lnTo>
                  <a:lnTo>
                    <a:pt x="18805" y="2668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732"/>
            <p:cNvSpPr/>
            <p:nvPr>
              <p:custDataLst>
                <p:tags r:id="rId117"/>
              </p:custDataLst>
            </p:nvPr>
          </p:nvSpPr>
          <p:spPr>
            <a:xfrm>
              <a:off x="7397750" y="2019300"/>
              <a:ext cx="69851" cy="1"/>
            </a:xfrm>
            <a:custGeom>
              <a:avLst/>
              <a:gdLst/>
              <a:ahLst/>
              <a:cxnLst/>
              <a:rect l="0" t="0" r="0" b="0"/>
              <a:pathLst>
                <a:path w="69851" h="1">
                  <a:moveTo>
                    <a:pt x="0" y="0"/>
                  </a:moveTo>
                  <a:lnTo>
                    <a:pt x="0" y="0"/>
                  </a:lnTo>
                  <a:lnTo>
                    <a:pt x="43566" y="0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733"/>
            <p:cNvSpPr/>
            <p:nvPr>
              <p:custDataLst>
                <p:tags r:id="rId118"/>
              </p:custDataLst>
            </p:nvPr>
          </p:nvSpPr>
          <p:spPr>
            <a:xfrm>
              <a:off x="7124700" y="2006600"/>
              <a:ext cx="203201" cy="18168"/>
            </a:xfrm>
            <a:custGeom>
              <a:avLst/>
              <a:gdLst/>
              <a:ahLst/>
              <a:cxnLst/>
              <a:rect l="0" t="0" r="0" b="0"/>
              <a:pathLst>
                <a:path w="203201" h="18168">
                  <a:moveTo>
                    <a:pt x="0" y="12700"/>
                  </a:moveTo>
                  <a:lnTo>
                    <a:pt x="0" y="12700"/>
                  </a:lnTo>
                  <a:lnTo>
                    <a:pt x="10139" y="17064"/>
                  </a:lnTo>
                  <a:lnTo>
                    <a:pt x="17676" y="18167"/>
                  </a:lnTo>
                  <a:lnTo>
                    <a:pt x="63946" y="12026"/>
                  </a:lnTo>
                  <a:lnTo>
                    <a:pt x="99145" y="6150"/>
                  </a:lnTo>
                  <a:lnTo>
                    <a:pt x="137091" y="1822"/>
                  </a:lnTo>
                  <a:lnTo>
                    <a:pt x="181518" y="360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734"/>
            <p:cNvSpPr/>
            <p:nvPr>
              <p:custDataLst>
                <p:tags r:id="rId119"/>
              </p:custDataLst>
            </p:nvPr>
          </p:nvSpPr>
          <p:spPr>
            <a:xfrm>
              <a:off x="7020792" y="1987550"/>
              <a:ext cx="21359" cy="76201"/>
            </a:xfrm>
            <a:custGeom>
              <a:avLst/>
              <a:gdLst/>
              <a:ahLst/>
              <a:cxnLst/>
              <a:rect l="0" t="0" r="0" b="0"/>
              <a:pathLst>
                <a:path w="21359" h="76201">
                  <a:moveTo>
                    <a:pt x="21358" y="0"/>
                  </a:moveTo>
                  <a:lnTo>
                    <a:pt x="21358" y="0"/>
                  </a:lnTo>
                  <a:lnTo>
                    <a:pt x="3466" y="45503"/>
                  </a:lnTo>
                  <a:lnTo>
                    <a:pt x="0" y="59735"/>
                  </a:lnTo>
                  <a:lnTo>
                    <a:pt x="2308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735"/>
            <p:cNvSpPr/>
            <p:nvPr>
              <p:custDataLst>
                <p:tags r:id="rId120"/>
              </p:custDataLst>
            </p:nvPr>
          </p:nvSpPr>
          <p:spPr>
            <a:xfrm>
              <a:off x="6889750" y="1809750"/>
              <a:ext cx="127001" cy="234951"/>
            </a:xfrm>
            <a:custGeom>
              <a:avLst/>
              <a:gdLst/>
              <a:ahLst/>
              <a:cxnLst/>
              <a:rect l="0" t="0" r="0" b="0"/>
              <a:pathLst>
                <a:path w="127001" h="234951">
                  <a:moveTo>
                    <a:pt x="127000" y="0"/>
                  </a:moveTo>
                  <a:lnTo>
                    <a:pt x="127000" y="0"/>
                  </a:lnTo>
                  <a:lnTo>
                    <a:pt x="116887" y="3371"/>
                  </a:lnTo>
                  <a:lnTo>
                    <a:pt x="88731" y="27451"/>
                  </a:lnTo>
                  <a:lnTo>
                    <a:pt x="49930" y="73391"/>
                  </a:lnTo>
                  <a:lnTo>
                    <a:pt x="24436" y="115349"/>
                  </a:lnTo>
                  <a:lnTo>
                    <a:pt x="11709" y="159061"/>
                  </a:lnTo>
                  <a:lnTo>
                    <a:pt x="6055" y="199529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736"/>
            <p:cNvSpPr/>
            <p:nvPr>
              <p:custDataLst>
                <p:tags r:id="rId121"/>
              </p:custDataLst>
            </p:nvPr>
          </p:nvSpPr>
          <p:spPr>
            <a:xfrm>
              <a:off x="6825062" y="1829683"/>
              <a:ext cx="185339" cy="195968"/>
            </a:xfrm>
            <a:custGeom>
              <a:avLst/>
              <a:gdLst/>
              <a:ahLst/>
              <a:cxnLst/>
              <a:rect l="0" t="0" r="0" b="0"/>
              <a:pathLst>
                <a:path w="185339" h="195968">
                  <a:moveTo>
                    <a:pt x="20238" y="5467"/>
                  </a:moveTo>
                  <a:lnTo>
                    <a:pt x="20238" y="5467"/>
                  </a:lnTo>
                  <a:lnTo>
                    <a:pt x="464" y="0"/>
                  </a:lnTo>
                  <a:lnTo>
                    <a:pt x="0" y="411"/>
                  </a:lnTo>
                  <a:lnTo>
                    <a:pt x="13009" y="14775"/>
                  </a:lnTo>
                  <a:lnTo>
                    <a:pt x="36135" y="53715"/>
                  </a:lnTo>
                  <a:lnTo>
                    <a:pt x="68927" y="93297"/>
                  </a:lnTo>
                  <a:lnTo>
                    <a:pt x="113059" y="132150"/>
                  </a:lnTo>
                  <a:lnTo>
                    <a:pt x="154200" y="167651"/>
                  </a:lnTo>
                  <a:lnTo>
                    <a:pt x="185338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737"/>
            <p:cNvSpPr/>
            <p:nvPr>
              <p:custDataLst>
                <p:tags r:id="rId122"/>
              </p:custDataLst>
            </p:nvPr>
          </p:nvSpPr>
          <p:spPr>
            <a:xfrm>
              <a:off x="6682927" y="1763694"/>
              <a:ext cx="111574" cy="307871"/>
            </a:xfrm>
            <a:custGeom>
              <a:avLst/>
              <a:gdLst/>
              <a:ahLst/>
              <a:cxnLst/>
              <a:rect l="0" t="0" r="0" b="0"/>
              <a:pathLst>
                <a:path w="111574" h="307871">
                  <a:moveTo>
                    <a:pt x="105223" y="14306"/>
                  </a:moveTo>
                  <a:lnTo>
                    <a:pt x="105223" y="14306"/>
                  </a:lnTo>
                  <a:lnTo>
                    <a:pt x="73240" y="0"/>
                  </a:lnTo>
                  <a:lnTo>
                    <a:pt x="47613" y="33"/>
                  </a:lnTo>
                  <a:lnTo>
                    <a:pt x="24417" y="7882"/>
                  </a:lnTo>
                  <a:lnTo>
                    <a:pt x="7510" y="22515"/>
                  </a:lnTo>
                  <a:lnTo>
                    <a:pt x="1823" y="36064"/>
                  </a:lnTo>
                  <a:lnTo>
                    <a:pt x="0" y="51493"/>
                  </a:lnTo>
                  <a:lnTo>
                    <a:pt x="1542" y="67758"/>
                  </a:lnTo>
                  <a:lnTo>
                    <a:pt x="13119" y="92781"/>
                  </a:lnTo>
                  <a:lnTo>
                    <a:pt x="53901" y="135306"/>
                  </a:lnTo>
                  <a:lnTo>
                    <a:pt x="63833" y="147811"/>
                  </a:lnTo>
                  <a:lnTo>
                    <a:pt x="66341" y="153404"/>
                  </a:lnTo>
                  <a:lnTo>
                    <a:pt x="67245" y="163381"/>
                  </a:lnTo>
                  <a:lnTo>
                    <a:pt x="65087" y="168017"/>
                  </a:lnTo>
                  <a:lnTo>
                    <a:pt x="57047" y="176931"/>
                  </a:lnTo>
                  <a:lnTo>
                    <a:pt x="48298" y="181834"/>
                  </a:lnTo>
                  <a:lnTo>
                    <a:pt x="29507" y="185688"/>
                  </a:lnTo>
                  <a:lnTo>
                    <a:pt x="32538" y="189107"/>
                  </a:lnTo>
                  <a:lnTo>
                    <a:pt x="35994" y="190773"/>
                  </a:lnTo>
                  <a:lnTo>
                    <a:pt x="37904" y="191217"/>
                  </a:lnTo>
                  <a:lnTo>
                    <a:pt x="41907" y="195474"/>
                  </a:lnTo>
                  <a:lnTo>
                    <a:pt x="43962" y="198584"/>
                  </a:lnTo>
                  <a:lnTo>
                    <a:pt x="46854" y="213075"/>
                  </a:lnTo>
                  <a:lnTo>
                    <a:pt x="33660" y="254892"/>
                  </a:lnTo>
                  <a:lnTo>
                    <a:pt x="32965" y="267988"/>
                  </a:lnTo>
                  <a:lnTo>
                    <a:pt x="38267" y="293643"/>
                  </a:lnTo>
                  <a:lnTo>
                    <a:pt x="41536" y="298603"/>
                  </a:lnTo>
                  <a:lnTo>
                    <a:pt x="50812" y="305995"/>
                  </a:lnTo>
                  <a:lnTo>
                    <a:pt x="61990" y="307870"/>
                  </a:lnTo>
                  <a:lnTo>
                    <a:pt x="83946" y="303077"/>
                  </a:lnTo>
                  <a:lnTo>
                    <a:pt x="111573" y="293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738"/>
            <p:cNvSpPr/>
            <p:nvPr>
              <p:custDataLst>
                <p:tags r:id="rId123"/>
              </p:custDataLst>
            </p:nvPr>
          </p:nvSpPr>
          <p:spPr>
            <a:xfrm>
              <a:off x="6472342" y="1719244"/>
              <a:ext cx="182459" cy="379790"/>
            </a:xfrm>
            <a:custGeom>
              <a:avLst/>
              <a:gdLst/>
              <a:ahLst/>
              <a:cxnLst/>
              <a:rect l="0" t="0" r="0" b="0"/>
              <a:pathLst>
                <a:path w="182459" h="379790">
                  <a:moveTo>
                    <a:pt x="144358" y="14306"/>
                  </a:moveTo>
                  <a:lnTo>
                    <a:pt x="144358" y="14306"/>
                  </a:lnTo>
                  <a:lnTo>
                    <a:pt x="130543" y="2372"/>
                  </a:lnTo>
                  <a:lnTo>
                    <a:pt x="126682" y="0"/>
                  </a:lnTo>
                  <a:lnTo>
                    <a:pt x="120579" y="1241"/>
                  </a:lnTo>
                  <a:lnTo>
                    <a:pt x="104391" y="10146"/>
                  </a:lnTo>
                  <a:lnTo>
                    <a:pt x="72073" y="44510"/>
                  </a:lnTo>
                  <a:lnTo>
                    <a:pt x="49908" y="78295"/>
                  </a:lnTo>
                  <a:lnTo>
                    <a:pt x="30413" y="117534"/>
                  </a:lnTo>
                  <a:lnTo>
                    <a:pt x="17045" y="160845"/>
                  </a:lnTo>
                  <a:lnTo>
                    <a:pt x="6400" y="207845"/>
                  </a:lnTo>
                  <a:lnTo>
                    <a:pt x="1586" y="232232"/>
                  </a:lnTo>
                  <a:lnTo>
                    <a:pt x="0" y="278144"/>
                  </a:lnTo>
                  <a:lnTo>
                    <a:pt x="6116" y="319245"/>
                  </a:lnTo>
                  <a:lnTo>
                    <a:pt x="20593" y="351623"/>
                  </a:lnTo>
                  <a:lnTo>
                    <a:pt x="42549" y="370717"/>
                  </a:lnTo>
                  <a:lnTo>
                    <a:pt x="55318" y="376797"/>
                  </a:lnTo>
                  <a:lnTo>
                    <a:pt x="86441" y="379789"/>
                  </a:lnTo>
                  <a:lnTo>
                    <a:pt x="120028" y="375004"/>
                  </a:lnTo>
                  <a:lnTo>
                    <a:pt x="161765" y="359265"/>
                  </a:lnTo>
                  <a:lnTo>
                    <a:pt x="182458" y="350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739"/>
            <p:cNvSpPr/>
            <p:nvPr>
              <p:custDataLst>
                <p:tags r:id="rId124"/>
              </p:custDataLst>
            </p:nvPr>
          </p:nvSpPr>
          <p:spPr>
            <a:xfrm>
              <a:off x="6263015" y="1690865"/>
              <a:ext cx="207636" cy="423316"/>
            </a:xfrm>
            <a:custGeom>
              <a:avLst/>
              <a:gdLst/>
              <a:ahLst/>
              <a:cxnLst/>
              <a:rect l="0" t="0" r="0" b="0"/>
              <a:pathLst>
                <a:path w="207636" h="423316">
                  <a:moveTo>
                    <a:pt x="131435" y="10935"/>
                  </a:moveTo>
                  <a:lnTo>
                    <a:pt x="131435" y="10935"/>
                  </a:lnTo>
                  <a:lnTo>
                    <a:pt x="128064" y="4193"/>
                  </a:lnTo>
                  <a:lnTo>
                    <a:pt x="125660" y="2207"/>
                  </a:lnTo>
                  <a:lnTo>
                    <a:pt x="119226" y="0"/>
                  </a:lnTo>
                  <a:lnTo>
                    <a:pt x="109781" y="2782"/>
                  </a:lnTo>
                  <a:lnTo>
                    <a:pt x="99233" y="9428"/>
                  </a:lnTo>
                  <a:lnTo>
                    <a:pt x="89842" y="19437"/>
                  </a:lnTo>
                  <a:lnTo>
                    <a:pt x="76621" y="50457"/>
                  </a:lnTo>
                  <a:lnTo>
                    <a:pt x="71795" y="82593"/>
                  </a:lnTo>
                  <a:lnTo>
                    <a:pt x="70355" y="121099"/>
                  </a:lnTo>
                  <a:lnTo>
                    <a:pt x="72069" y="164084"/>
                  </a:lnTo>
                  <a:lnTo>
                    <a:pt x="77063" y="209059"/>
                  </a:lnTo>
                  <a:lnTo>
                    <a:pt x="83281" y="255623"/>
                  </a:lnTo>
                  <a:lnTo>
                    <a:pt x="85927" y="279894"/>
                  </a:lnTo>
                  <a:lnTo>
                    <a:pt x="90043" y="326617"/>
                  </a:lnTo>
                  <a:lnTo>
                    <a:pt x="91872" y="366197"/>
                  </a:lnTo>
                  <a:lnTo>
                    <a:pt x="89530" y="406730"/>
                  </a:lnTo>
                  <a:lnTo>
                    <a:pt x="87271" y="414498"/>
                  </a:lnTo>
                  <a:lnTo>
                    <a:pt x="84354" y="419677"/>
                  </a:lnTo>
                  <a:lnTo>
                    <a:pt x="80997" y="423130"/>
                  </a:lnTo>
                  <a:lnTo>
                    <a:pt x="76643" y="423315"/>
                  </a:lnTo>
                  <a:lnTo>
                    <a:pt x="66161" y="417876"/>
                  </a:lnTo>
                  <a:lnTo>
                    <a:pt x="48359" y="399543"/>
                  </a:lnTo>
                  <a:lnTo>
                    <a:pt x="22092" y="356649"/>
                  </a:lnTo>
                  <a:lnTo>
                    <a:pt x="2396" y="328231"/>
                  </a:lnTo>
                  <a:lnTo>
                    <a:pt x="0" y="321759"/>
                  </a:lnTo>
                  <a:lnTo>
                    <a:pt x="68" y="319045"/>
                  </a:lnTo>
                  <a:lnTo>
                    <a:pt x="2024" y="314149"/>
                  </a:lnTo>
                  <a:lnTo>
                    <a:pt x="13833" y="304055"/>
                  </a:lnTo>
                  <a:lnTo>
                    <a:pt x="52701" y="284343"/>
                  </a:lnTo>
                  <a:lnTo>
                    <a:pt x="93681" y="274057"/>
                  </a:lnTo>
                  <a:lnTo>
                    <a:pt x="141258" y="261680"/>
                  </a:lnTo>
                  <a:lnTo>
                    <a:pt x="185459" y="247037"/>
                  </a:lnTo>
                  <a:lnTo>
                    <a:pt x="207635" y="239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740"/>
            <p:cNvSpPr/>
            <p:nvPr>
              <p:custDataLst>
                <p:tags r:id="rId125"/>
              </p:custDataLst>
            </p:nvPr>
          </p:nvSpPr>
          <p:spPr>
            <a:xfrm>
              <a:off x="5314950" y="1418915"/>
              <a:ext cx="4305301" cy="80722"/>
            </a:xfrm>
            <a:custGeom>
              <a:avLst/>
              <a:gdLst/>
              <a:ahLst/>
              <a:cxnLst/>
              <a:rect l="0" t="0" r="0" b="0"/>
              <a:pathLst>
                <a:path w="4305301" h="80722">
                  <a:moveTo>
                    <a:pt x="0" y="60635"/>
                  </a:moveTo>
                  <a:lnTo>
                    <a:pt x="0" y="60635"/>
                  </a:lnTo>
                  <a:lnTo>
                    <a:pt x="10113" y="67377"/>
                  </a:lnTo>
                  <a:lnTo>
                    <a:pt x="56854" y="78312"/>
                  </a:lnTo>
                  <a:lnTo>
                    <a:pt x="87291" y="80181"/>
                  </a:lnTo>
                  <a:lnTo>
                    <a:pt x="125222" y="80721"/>
                  </a:lnTo>
                  <a:lnTo>
                    <a:pt x="168148" y="80376"/>
                  </a:lnTo>
                  <a:lnTo>
                    <a:pt x="220754" y="78734"/>
                  </a:lnTo>
                  <a:lnTo>
                    <a:pt x="279814" y="76229"/>
                  </a:lnTo>
                  <a:lnTo>
                    <a:pt x="343176" y="73148"/>
                  </a:lnTo>
                  <a:lnTo>
                    <a:pt x="416462" y="68977"/>
                  </a:lnTo>
                  <a:lnTo>
                    <a:pt x="496362" y="64079"/>
                  </a:lnTo>
                  <a:lnTo>
                    <a:pt x="580675" y="58698"/>
                  </a:lnTo>
                  <a:lnTo>
                    <a:pt x="677100" y="52994"/>
                  </a:lnTo>
                  <a:lnTo>
                    <a:pt x="781600" y="47074"/>
                  </a:lnTo>
                  <a:lnTo>
                    <a:pt x="891483" y="41011"/>
                  </a:lnTo>
                  <a:lnTo>
                    <a:pt x="1007777" y="34852"/>
                  </a:lnTo>
                  <a:lnTo>
                    <a:pt x="1128346" y="28630"/>
                  </a:lnTo>
                  <a:lnTo>
                    <a:pt x="1251764" y="22365"/>
                  </a:lnTo>
                  <a:lnTo>
                    <a:pt x="1386254" y="16777"/>
                  </a:lnTo>
                  <a:lnTo>
                    <a:pt x="1528125" y="11641"/>
                  </a:lnTo>
                  <a:lnTo>
                    <a:pt x="1674916" y="6806"/>
                  </a:lnTo>
                  <a:lnTo>
                    <a:pt x="1824989" y="3582"/>
                  </a:lnTo>
                  <a:lnTo>
                    <a:pt x="1977248" y="1433"/>
                  </a:lnTo>
                  <a:lnTo>
                    <a:pt x="2130965" y="0"/>
                  </a:lnTo>
                  <a:lnTo>
                    <a:pt x="2289182" y="456"/>
                  </a:lnTo>
                  <a:lnTo>
                    <a:pt x="2450399" y="2171"/>
                  </a:lnTo>
                  <a:lnTo>
                    <a:pt x="2613616" y="4726"/>
                  </a:lnTo>
                  <a:lnTo>
                    <a:pt x="2772521" y="7840"/>
                  </a:lnTo>
                  <a:lnTo>
                    <a:pt x="2928554" y="11327"/>
                  </a:lnTo>
                  <a:lnTo>
                    <a:pt x="3082668" y="15063"/>
                  </a:lnTo>
                  <a:lnTo>
                    <a:pt x="3229156" y="19670"/>
                  </a:lnTo>
                  <a:lnTo>
                    <a:pt x="3370559" y="24859"/>
                  </a:lnTo>
                  <a:lnTo>
                    <a:pt x="3508573" y="30434"/>
                  </a:lnTo>
                  <a:lnTo>
                    <a:pt x="3635154" y="36268"/>
                  </a:lnTo>
                  <a:lnTo>
                    <a:pt x="3754113" y="42274"/>
                  </a:lnTo>
                  <a:lnTo>
                    <a:pt x="3867992" y="48394"/>
                  </a:lnTo>
                  <a:lnTo>
                    <a:pt x="3967195" y="53180"/>
                  </a:lnTo>
                  <a:lnTo>
                    <a:pt x="4056613" y="57076"/>
                  </a:lnTo>
                  <a:lnTo>
                    <a:pt x="4139509" y="60379"/>
                  </a:lnTo>
                  <a:lnTo>
                    <a:pt x="4194772" y="62581"/>
                  </a:lnTo>
                  <a:lnTo>
                    <a:pt x="4305300" y="66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741"/>
            <p:cNvSpPr/>
            <p:nvPr>
              <p:custDataLst>
                <p:tags r:id="rId126"/>
              </p:custDataLst>
            </p:nvPr>
          </p:nvSpPr>
          <p:spPr>
            <a:xfrm>
              <a:off x="9594850" y="847242"/>
              <a:ext cx="104400" cy="378309"/>
            </a:xfrm>
            <a:custGeom>
              <a:avLst/>
              <a:gdLst/>
              <a:ahLst/>
              <a:cxnLst/>
              <a:rect l="0" t="0" r="0" b="0"/>
              <a:pathLst>
                <a:path w="104400" h="378309">
                  <a:moveTo>
                    <a:pt x="25400" y="3658"/>
                  </a:moveTo>
                  <a:lnTo>
                    <a:pt x="25400" y="3658"/>
                  </a:lnTo>
                  <a:lnTo>
                    <a:pt x="18658" y="287"/>
                  </a:lnTo>
                  <a:lnTo>
                    <a:pt x="17377" y="0"/>
                  </a:lnTo>
                  <a:lnTo>
                    <a:pt x="17230" y="514"/>
                  </a:lnTo>
                  <a:lnTo>
                    <a:pt x="40655" y="47579"/>
                  </a:lnTo>
                  <a:lnTo>
                    <a:pt x="63472" y="88560"/>
                  </a:lnTo>
                  <a:lnTo>
                    <a:pt x="82303" y="124883"/>
                  </a:lnTo>
                  <a:lnTo>
                    <a:pt x="96786" y="164545"/>
                  </a:lnTo>
                  <a:lnTo>
                    <a:pt x="104399" y="206397"/>
                  </a:lnTo>
                  <a:lnTo>
                    <a:pt x="100728" y="250868"/>
                  </a:lnTo>
                  <a:lnTo>
                    <a:pt x="82632" y="290859"/>
                  </a:lnTo>
                  <a:lnTo>
                    <a:pt x="56481" y="325330"/>
                  </a:lnTo>
                  <a:lnTo>
                    <a:pt x="0" y="378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742"/>
            <p:cNvSpPr/>
            <p:nvPr>
              <p:custDataLst>
                <p:tags r:id="rId127"/>
              </p:custDataLst>
            </p:nvPr>
          </p:nvSpPr>
          <p:spPr>
            <a:xfrm>
              <a:off x="9338611" y="912194"/>
              <a:ext cx="243540" cy="244269"/>
            </a:xfrm>
            <a:custGeom>
              <a:avLst/>
              <a:gdLst/>
              <a:ahLst/>
              <a:cxnLst/>
              <a:rect l="0" t="0" r="0" b="0"/>
              <a:pathLst>
                <a:path w="243540" h="244269">
                  <a:moveTo>
                    <a:pt x="103839" y="103806"/>
                  </a:moveTo>
                  <a:lnTo>
                    <a:pt x="103839" y="103806"/>
                  </a:lnTo>
                  <a:lnTo>
                    <a:pt x="107497" y="80575"/>
                  </a:lnTo>
                  <a:lnTo>
                    <a:pt x="105935" y="69727"/>
                  </a:lnTo>
                  <a:lnTo>
                    <a:pt x="97718" y="55687"/>
                  </a:lnTo>
                  <a:lnTo>
                    <a:pt x="92702" y="52677"/>
                  </a:lnTo>
                  <a:lnTo>
                    <a:pt x="79604" y="49332"/>
                  </a:lnTo>
                  <a:lnTo>
                    <a:pt x="64376" y="53490"/>
                  </a:lnTo>
                  <a:lnTo>
                    <a:pt x="56364" y="57562"/>
                  </a:lnTo>
                  <a:lnTo>
                    <a:pt x="31603" y="83519"/>
                  </a:lnTo>
                  <a:lnTo>
                    <a:pt x="9763" y="121392"/>
                  </a:lnTo>
                  <a:lnTo>
                    <a:pt x="0" y="163893"/>
                  </a:lnTo>
                  <a:lnTo>
                    <a:pt x="3849" y="201024"/>
                  </a:lnTo>
                  <a:lnTo>
                    <a:pt x="13926" y="230997"/>
                  </a:lnTo>
                  <a:lnTo>
                    <a:pt x="19202" y="237283"/>
                  </a:lnTo>
                  <a:lnTo>
                    <a:pt x="32591" y="244268"/>
                  </a:lnTo>
                  <a:lnTo>
                    <a:pt x="53594" y="241728"/>
                  </a:lnTo>
                  <a:lnTo>
                    <a:pt x="78685" y="231427"/>
                  </a:lnTo>
                  <a:lnTo>
                    <a:pt x="115906" y="201121"/>
                  </a:lnTo>
                  <a:lnTo>
                    <a:pt x="147475" y="159765"/>
                  </a:lnTo>
                  <a:lnTo>
                    <a:pt x="161098" y="125854"/>
                  </a:lnTo>
                  <a:lnTo>
                    <a:pt x="166211" y="87735"/>
                  </a:lnTo>
                  <a:lnTo>
                    <a:pt x="164721" y="50802"/>
                  </a:lnTo>
                  <a:lnTo>
                    <a:pt x="157002" y="22628"/>
                  </a:lnTo>
                  <a:lnTo>
                    <a:pt x="149866" y="12999"/>
                  </a:lnTo>
                  <a:lnTo>
                    <a:pt x="130645" y="418"/>
                  </a:lnTo>
                  <a:lnTo>
                    <a:pt x="104229" y="0"/>
                  </a:lnTo>
                  <a:lnTo>
                    <a:pt x="77200" y="6870"/>
                  </a:lnTo>
                  <a:lnTo>
                    <a:pt x="58132" y="16979"/>
                  </a:lnTo>
                  <a:lnTo>
                    <a:pt x="52201" y="24049"/>
                  </a:lnTo>
                  <a:lnTo>
                    <a:pt x="45612" y="41312"/>
                  </a:lnTo>
                  <a:lnTo>
                    <a:pt x="45272" y="70865"/>
                  </a:lnTo>
                  <a:lnTo>
                    <a:pt x="50683" y="79728"/>
                  </a:lnTo>
                  <a:lnTo>
                    <a:pt x="80485" y="101611"/>
                  </a:lnTo>
                  <a:lnTo>
                    <a:pt x="101690" y="112473"/>
                  </a:lnTo>
                  <a:lnTo>
                    <a:pt x="140204" y="116408"/>
                  </a:lnTo>
                  <a:lnTo>
                    <a:pt x="179525" y="113106"/>
                  </a:lnTo>
                  <a:lnTo>
                    <a:pt x="226504" y="97647"/>
                  </a:lnTo>
                  <a:lnTo>
                    <a:pt x="243539" y="91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743"/>
            <p:cNvSpPr/>
            <p:nvPr>
              <p:custDataLst>
                <p:tags r:id="rId128"/>
              </p:custDataLst>
            </p:nvPr>
          </p:nvSpPr>
          <p:spPr>
            <a:xfrm>
              <a:off x="9169433" y="810440"/>
              <a:ext cx="152368" cy="375377"/>
            </a:xfrm>
            <a:custGeom>
              <a:avLst/>
              <a:gdLst/>
              <a:ahLst/>
              <a:cxnLst/>
              <a:rect l="0" t="0" r="0" b="0"/>
              <a:pathLst>
                <a:path w="152368" h="375377">
                  <a:moveTo>
                    <a:pt x="152367" y="15060"/>
                  </a:moveTo>
                  <a:lnTo>
                    <a:pt x="152367" y="15060"/>
                  </a:lnTo>
                  <a:lnTo>
                    <a:pt x="148996" y="8318"/>
                  </a:lnTo>
                  <a:lnTo>
                    <a:pt x="141696" y="3126"/>
                  </a:lnTo>
                  <a:lnTo>
                    <a:pt x="136787" y="754"/>
                  </a:lnTo>
                  <a:lnTo>
                    <a:pt x="127569" y="0"/>
                  </a:lnTo>
                  <a:lnTo>
                    <a:pt x="123135" y="787"/>
                  </a:lnTo>
                  <a:lnTo>
                    <a:pt x="100039" y="15378"/>
                  </a:lnTo>
                  <a:lnTo>
                    <a:pt x="70854" y="54430"/>
                  </a:lnTo>
                  <a:lnTo>
                    <a:pt x="50286" y="90178"/>
                  </a:lnTo>
                  <a:lnTo>
                    <a:pt x="30798" y="130996"/>
                  </a:lnTo>
                  <a:lnTo>
                    <a:pt x="15081" y="177359"/>
                  </a:lnTo>
                  <a:lnTo>
                    <a:pt x="4802" y="224306"/>
                  </a:lnTo>
                  <a:lnTo>
                    <a:pt x="0" y="269630"/>
                  </a:lnTo>
                  <a:lnTo>
                    <a:pt x="2568" y="310941"/>
                  </a:lnTo>
                  <a:lnTo>
                    <a:pt x="14058" y="342942"/>
                  </a:lnTo>
                  <a:lnTo>
                    <a:pt x="22061" y="356415"/>
                  </a:lnTo>
                  <a:lnTo>
                    <a:pt x="31629" y="365397"/>
                  </a:lnTo>
                  <a:lnTo>
                    <a:pt x="53551" y="375376"/>
                  </a:lnTo>
                  <a:lnTo>
                    <a:pt x="79285" y="372286"/>
                  </a:lnTo>
                  <a:lnTo>
                    <a:pt x="120617" y="357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744"/>
            <p:cNvSpPr/>
            <p:nvPr>
              <p:custDataLst>
                <p:tags r:id="rId129"/>
              </p:custDataLst>
            </p:nvPr>
          </p:nvSpPr>
          <p:spPr>
            <a:xfrm>
              <a:off x="8900212" y="1028700"/>
              <a:ext cx="237439" cy="88901"/>
            </a:xfrm>
            <a:custGeom>
              <a:avLst/>
              <a:gdLst/>
              <a:ahLst/>
              <a:cxnLst/>
              <a:rect l="0" t="0" r="0" b="0"/>
              <a:pathLst>
                <a:path w="237439" h="88901">
                  <a:moveTo>
                    <a:pt x="8838" y="88900"/>
                  </a:moveTo>
                  <a:lnTo>
                    <a:pt x="8838" y="88900"/>
                  </a:lnTo>
                  <a:lnTo>
                    <a:pt x="0" y="71223"/>
                  </a:lnTo>
                  <a:lnTo>
                    <a:pt x="123" y="67238"/>
                  </a:lnTo>
                  <a:lnTo>
                    <a:pt x="4024" y="59046"/>
                  </a:lnTo>
                  <a:lnTo>
                    <a:pt x="12342" y="52584"/>
                  </a:lnTo>
                  <a:lnTo>
                    <a:pt x="48414" y="35944"/>
                  </a:lnTo>
                  <a:lnTo>
                    <a:pt x="88846" y="25153"/>
                  </a:lnTo>
                  <a:lnTo>
                    <a:pt x="121303" y="19881"/>
                  </a:lnTo>
                  <a:lnTo>
                    <a:pt x="157600" y="14480"/>
                  </a:lnTo>
                  <a:lnTo>
                    <a:pt x="197251" y="7376"/>
                  </a:lnTo>
                  <a:lnTo>
                    <a:pt x="2374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745"/>
            <p:cNvSpPr/>
            <p:nvPr>
              <p:custDataLst>
                <p:tags r:id="rId130"/>
              </p:custDataLst>
            </p:nvPr>
          </p:nvSpPr>
          <p:spPr>
            <a:xfrm>
              <a:off x="8954439" y="722238"/>
              <a:ext cx="138762" cy="511066"/>
            </a:xfrm>
            <a:custGeom>
              <a:avLst/>
              <a:gdLst/>
              <a:ahLst/>
              <a:cxnLst/>
              <a:rect l="0" t="0" r="0" b="0"/>
              <a:pathLst>
                <a:path w="138762" h="511066">
                  <a:moveTo>
                    <a:pt x="138761" y="52462"/>
                  </a:moveTo>
                  <a:lnTo>
                    <a:pt x="138761" y="52462"/>
                  </a:lnTo>
                  <a:lnTo>
                    <a:pt x="135390" y="32236"/>
                  </a:lnTo>
                  <a:lnTo>
                    <a:pt x="131575" y="24867"/>
                  </a:lnTo>
                  <a:lnTo>
                    <a:pt x="119809" y="12916"/>
                  </a:lnTo>
                  <a:lnTo>
                    <a:pt x="97319" y="1626"/>
                  </a:lnTo>
                  <a:lnTo>
                    <a:pt x="81066" y="0"/>
                  </a:lnTo>
                  <a:lnTo>
                    <a:pt x="72781" y="554"/>
                  </a:lnTo>
                  <a:lnTo>
                    <a:pt x="65141" y="4451"/>
                  </a:lnTo>
                  <a:lnTo>
                    <a:pt x="51007" y="18188"/>
                  </a:lnTo>
                  <a:lnTo>
                    <a:pt x="27780" y="59240"/>
                  </a:lnTo>
                  <a:lnTo>
                    <a:pt x="15117" y="99219"/>
                  </a:lnTo>
                  <a:lnTo>
                    <a:pt x="6197" y="145210"/>
                  </a:lnTo>
                  <a:lnTo>
                    <a:pt x="3818" y="169327"/>
                  </a:lnTo>
                  <a:lnTo>
                    <a:pt x="2232" y="193872"/>
                  </a:lnTo>
                  <a:lnTo>
                    <a:pt x="1176" y="218702"/>
                  </a:lnTo>
                  <a:lnTo>
                    <a:pt x="470" y="243722"/>
                  </a:lnTo>
                  <a:lnTo>
                    <a:pt x="0" y="268869"/>
                  </a:lnTo>
                  <a:lnTo>
                    <a:pt x="1804" y="294100"/>
                  </a:lnTo>
                  <a:lnTo>
                    <a:pt x="5123" y="319387"/>
                  </a:lnTo>
                  <a:lnTo>
                    <a:pt x="9452" y="344712"/>
                  </a:lnTo>
                  <a:lnTo>
                    <a:pt x="16144" y="391666"/>
                  </a:lnTo>
                  <a:lnTo>
                    <a:pt x="20058" y="434641"/>
                  </a:lnTo>
                  <a:lnTo>
                    <a:pt x="19447" y="472557"/>
                  </a:lnTo>
                  <a:lnTo>
                    <a:pt x="18506" y="505410"/>
                  </a:lnTo>
                  <a:lnTo>
                    <a:pt x="16965" y="509649"/>
                  </a:lnTo>
                  <a:lnTo>
                    <a:pt x="14524" y="511065"/>
                  </a:lnTo>
                  <a:lnTo>
                    <a:pt x="5411" y="509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SMARTInkShape-746"/>
          <p:cNvSpPr/>
          <p:nvPr>
            <p:custDataLst>
              <p:tags r:id="rId1"/>
            </p:custDataLst>
          </p:nvPr>
        </p:nvSpPr>
        <p:spPr>
          <a:xfrm>
            <a:off x="5766576" y="1690506"/>
            <a:ext cx="208775" cy="742519"/>
          </a:xfrm>
          <a:custGeom>
            <a:avLst/>
            <a:gdLst/>
            <a:ahLst/>
            <a:cxnLst/>
            <a:rect l="0" t="0" r="0" b="0"/>
            <a:pathLst>
              <a:path w="208775" h="742519">
                <a:moveTo>
                  <a:pt x="196074" y="17644"/>
                </a:moveTo>
                <a:lnTo>
                  <a:pt x="196074" y="17644"/>
                </a:lnTo>
                <a:lnTo>
                  <a:pt x="187235" y="3338"/>
                </a:lnTo>
                <a:lnTo>
                  <a:pt x="179445" y="702"/>
                </a:lnTo>
                <a:lnTo>
                  <a:pt x="174405" y="0"/>
                </a:lnTo>
                <a:lnTo>
                  <a:pt x="159398" y="6744"/>
                </a:lnTo>
                <a:lnTo>
                  <a:pt x="140262" y="21972"/>
                </a:lnTo>
                <a:lnTo>
                  <a:pt x="106395" y="62984"/>
                </a:lnTo>
                <a:lnTo>
                  <a:pt x="84485" y="97062"/>
                </a:lnTo>
                <a:lnTo>
                  <a:pt x="66752" y="133374"/>
                </a:lnTo>
                <a:lnTo>
                  <a:pt x="54636" y="169268"/>
                </a:lnTo>
                <a:lnTo>
                  <a:pt x="51603" y="201684"/>
                </a:lnTo>
                <a:lnTo>
                  <a:pt x="62015" y="230673"/>
                </a:lnTo>
                <a:lnTo>
                  <a:pt x="81459" y="256257"/>
                </a:lnTo>
                <a:lnTo>
                  <a:pt x="118761" y="286527"/>
                </a:lnTo>
                <a:lnTo>
                  <a:pt x="149961" y="313370"/>
                </a:lnTo>
                <a:lnTo>
                  <a:pt x="160997" y="330640"/>
                </a:lnTo>
                <a:lnTo>
                  <a:pt x="162106" y="339903"/>
                </a:lnTo>
                <a:lnTo>
                  <a:pt x="157694" y="359601"/>
                </a:lnTo>
                <a:lnTo>
                  <a:pt x="139938" y="397267"/>
                </a:lnTo>
                <a:lnTo>
                  <a:pt x="110062" y="439707"/>
                </a:lnTo>
                <a:lnTo>
                  <a:pt x="74399" y="476819"/>
                </a:lnTo>
                <a:lnTo>
                  <a:pt x="40392" y="513529"/>
                </a:lnTo>
                <a:lnTo>
                  <a:pt x="8845" y="558084"/>
                </a:lnTo>
                <a:lnTo>
                  <a:pt x="443" y="576986"/>
                </a:lnTo>
                <a:lnTo>
                  <a:pt x="0" y="594794"/>
                </a:lnTo>
                <a:lnTo>
                  <a:pt x="7686" y="618805"/>
                </a:lnTo>
                <a:lnTo>
                  <a:pt x="20781" y="639325"/>
                </a:lnTo>
                <a:lnTo>
                  <a:pt x="30677" y="653074"/>
                </a:lnTo>
                <a:lnTo>
                  <a:pt x="51168" y="696481"/>
                </a:lnTo>
                <a:lnTo>
                  <a:pt x="62431" y="728763"/>
                </a:lnTo>
                <a:lnTo>
                  <a:pt x="71766" y="737745"/>
                </a:lnTo>
                <a:lnTo>
                  <a:pt x="77218" y="741128"/>
                </a:lnTo>
                <a:lnTo>
                  <a:pt x="111861" y="742518"/>
                </a:lnTo>
                <a:lnTo>
                  <a:pt x="147592" y="736332"/>
                </a:lnTo>
                <a:lnTo>
                  <a:pt x="208774" y="72249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SMARTInkShape-Group132"/>
          <p:cNvGrpSpPr/>
          <p:nvPr/>
        </p:nvGrpSpPr>
        <p:grpSpPr>
          <a:xfrm>
            <a:off x="4135256" y="1822450"/>
            <a:ext cx="1274945" cy="1106305"/>
            <a:chOff x="4135256" y="1822450"/>
            <a:chExt cx="1274945" cy="1106305"/>
          </a:xfrm>
        </p:grpSpPr>
        <p:sp>
          <p:nvSpPr>
            <p:cNvPr id="64" name="SMARTInkShape-747"/>
            <p:cNvSpPr/>
            <p:nvPr>
              <p:custDataLst>
                <p:tags r:id="rId101"/>
              </p:custDataLst>
            </p:nvPr>
          </p:nvSpPr>
          <p:spPr>
            <a:xfrm>
              <a:off x="4836139" y="2536373"/>
              <a:ext cx="218462" cy="223355"/>
            </a:xfrm>
            <a:custGeom>
              <a:avLst/>
              <a:gdLst/>
              <a:ahLst/>
              <a:cxnLst/>
              <a:rect l="0" t="0" r="0" b="0"/>
              <a:pathLst>
                <a:path w="218462" h="223355">
                  <a:moveTo>
                    <a:pt x="72411" y="35377"/>
                  </a:moveTo>
                  <a:lnTo>
                    <a:pt x="72411" y="35377"/>
                  </a:lnTo>
                  <a:lnTo>
                    <a:pt x="72411" y="8273"/>
                  </a:lnTo>
                  <a:lnTo>
                    <a:pt x="71000" y="8136"/>
                  </a:lnTo>
                  <a:lnTo>
                    <a:pt x="65669" y="11745"/>
                  </a:lnTo>
                  <a:lnTo>
                    <a:pt x="47992" y="28454"/>
                  </a:lnTo>
                  <a:lnTo>
                    <a:pt x="28252" y="64762"/>
                  </a:lnTo>
                  <a:lnTo>
                    <a:pt x="15390" y="97121"/>
                  </a:lnTo>
                  <a:lnTo>
                    <a:pt x="4735" y="131257"/>
                  </a:lnTo>
                  <a:lnTo>
                    <a:pt x="0" y="162892"/>
                  </a:lnTo>
                  <a:lnTo>
                    <a:pt x="5421" y="189652"/>
                  </a:lnTo>
                  <a:lnTo>
                    <a:pt x="17237" y="210483"/>
                  </a:lnTo>
                  <a:lnTo>
                    <a:pt x="31897" y="222092"/>
                  </a:lnTo>
                  <a:lnTo>
                    <a:pt x="39757" y="223354"/>
                  </a:lnTo>
                  <a:lnTo>
                    <a:pt x="56016" y="219111"/>
                  </a:lnTo>
                  <a:lnTo>
                    <a:pt x="102542" y="183932"/>
                  </a:lnTo>
                  <a:lnTo>
                    <a:pt x="130650" y="147127"/>
                  </a:lnTo>
                  <a:lnTo>
                    <a:pt x="143215" y="117029"/>
                  </a:lnTo>
                  <a:lnTo>
                    <a:pt x="145978" y="84837"/>
                  </a:lnTo>
                  <a:lnTo>
                    <a:pt x="141090" y="52420"/>
                  </a:lnTo>
                  <a:lnTo>
                    <a:pt x="129511" y="21550"/>
                  </a:lnTo>
                  <a:lnTo>
                    <a:pt x="119650" y="11342"/>
                  </a:lnTo>
                  <a:lnTo>
                    <a:pt x="93641" y="0"/>
                  </a:lnTo>
                  <a:lnTo>
                    <a:pt x="65148" y="604"/>
                  </a:lnTo>
                  <a:lnTo>
                    <a:pt x="38139" y="9339"/>
                  </a:lnTo>
                  <a:lnTo>
                    <a:pt x="16727" y="24980"/>
                  </a:lnTo>
                  <a:lnTo>
                    <a:pt x="5329" y="39928"/>
                  </a:lnTo>
                  <a:lnTo>
                    <a:pt x="2290" y="46878"/>
                  </a:lnTo>
                  <a:lnTo>
                    <a:pt x="3791" y="53628"/>
                  </a:lnTo>
                  <a:lnTo>
                    <a:pt x="14867" y="66772"/>
                  </a:lnTo>
                  <a:lnTo>
                    <a:pt x="57791" y="79330"/>
                  </a:lnTo>
                  <a:lnTo>
                    <a:pt x="95311" y="79371"/>
                  </a:lnTo>
                  <a:lnTo>
                    <a:pt x="135506" y="75391"/>
                  </a:lnTo>
                  <a:lnTo>
                    <a:pt x="176888" y="71270"/>
                  </a:lnTo>
                  <a:lnTo>
                    <a:pt x="218461" y="671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748"/>
            <p:cNvSpPr/>
            <p:nvPr>
              <p:custDataLst>
                <p:tags r:id="rId102"/>
              </p:custDataLst>
            </p:nvPr>
          </p:nvSpPr>
          <p:spPr>
            <a:xfrm>
              <a:off x="4369912" y="2488445"/>
              <a:ext cx="316389" cy="440310"/>
            </a:xfrm>
            <a:custGeom>
              <a:avLst/>
              <a:gdLst/>
              <a:ahLst/>
              <a:cxnLst/>
              <a:rect l="0" t="0" r="0" b="0"/>
              <a:pathLst>
                <a:path w="316389" h="440310">
                  <a:moveTo>
                    <a:pt x="75088" y="223005"/>
                  </a:moveTo>
                  <a:lnTo>
                    <a:pt x="75088" y="223005"/>
                  </a:lnTo>
                  <a:lnTo>
                    <a:pt x="95339" y="191217"/>
                  </a:lnTo>
                  <a:lnTo>
                    <a:pt x="98200" y="181596"/>
                  </a:lnTo>
                  <a:lnTo>
                    <a:pt x="96846" y="177054"/>
                  </a:lnTo>
                  <a:lnTo>
                    <a:pt x="89697" y="168245"/>
                  </a:lnTo>
                  <a:lnTo>
                    <a:pt x="79464" y="163390"/>
                  </a:lnTo>
                  <a:lnTo>
                    <a:pt x="73772" y="162095"/>
                  </a:lnTo>
                  <a:lnTo>
                    <a:pt x="59921" y="164419"/>
                  </a:lnTo>
                  <a:lnTo>
                    <a:pt x="52277" y="167014"/>
                  </a:lnTo>
                  <a:lnTo>
                    <a:pt x="28034" y="187522"/>
                  </a:lnTo>
                  <a:lnTo>
                    <a:pt x="6348" y="219312"/>
                  </a:lnTo>
                  <a:lnTo>
                    <a:pt x="557" y="239473"/>
                  </a:lnTo>
                  <a:lnTo>
                    <a:pt x="0" y="248800"/>
                  </a:lnTo>
                  <a:lnTo>
                    <a:pt x="5027" y="264809"/>
                  </a:lnTo>
                  <a:lnTo>
                    <a:pt x="9331" y="272041"/>
                  </a:lnTo>
                  <a:lnTo>
                    <a:pt x="16433" y="276157"/>
                  </a:lnTo>
                  <a:lnTo>
                    <a:pt x="35614" y="278848"/>
                  </a:lnTo>
                  <a:lnTo>
                    <a:pt x="70212" y="273026"/>
                  </a:lnTo>
                  <a:lnTo>
                    <a:pt x="89148" y="262405"/>
                  </a:lnTo>
                  <a:lnTo>
                    <a:pt x="97162" y="255621"/>
                  </a:lnTo>
                  <a:lnTo>
                    <a:pt x="106065" y="238677"/>
                  </a:lnTo>
                  <a:lnTo>
                    <a:pt x="108439" y="229220"/>
                  </a:lnTo>
                  <a:lnTo>
                    <a:pt x="107314" y="211186"/>
                  </a:lnTo>
                  <a:lnTo>
                    <a:pt x="105039" y="202426"/>
                  </a:lnTo>
                  <a:lnTo>
                    <a:pt x="94985" y="187048"/>
                  </a:lnTo>
                  <a:lnTo>
                    <a:pt x="83931" y="173157"/>
                  </a:lnTo>
                  <a:lnTo>
                    <a:pt x="79018" y="159928"/>
                  </a:lnTo>
                  <a:lnTo>
                    <a:pt x="80598" y="145112"/>
                  </a:lnTo>
                  <a:lnTo>
                    <a:pt x="82994" y="137209"/>
                  </a:lnTo>
                  <a:lnTo>
                    <a:pt x="116553" y="99179"/>
                  </a:lnTo>
                  <a:lnTo>
                    <a:pt x="161647" y="57696"/>
                  </a:lnTo>
                  <a:lnTo>
                    <a:pt x="207584" y="18901"/>
                  </a:lnTo>
                  <a:lnTo>
                    <a:pt x="228011" y="0"/>
                  </a:lnTo>
                  <a:lnTo>
                    <a:pt x="204930" y="42752"/>
                  </a:lnTo>
                  <a:lnTo>
                    <a:pt x="189946" y="76571"/>
                  </a:lnTo>
                  <a:lnTo>
                    <a:pt x="173878" y="117471"/>
                  </a:lnTo>
                  <a:lnTo>
                    <a:pt x="167054" y="141360"/>
                  </a:lnTo>
                  <a:lnTo>
                    <a:pt x="161093" y="167164"/>
                  </a:lnTo>
                  <a:lnTo>
                    <a:pt x="155708" y="194244"/>
                  </a:lnTo>
                  <a:lnTo>
                    <a:pt x="150707" y="222176"/>
                  </a:lnTo>
                  <a:lnTo>
                    <a:pt x="145962" y="250674"/>
                  </a:lnTo>
                  <a:lnTo>
                    <a:pt x="141387" y="279551"/>
                  </a:lnTo>
                  <a:lnTo>
                    <a:pt x="139043" y="305858"/>
                  </a:lnTo>
                  <a:lnTo>
                    <a:pt x="138185" y="330452"/>
                  </a:lnTo>
                  <a:lnTo>
                    <a:pt x="141231" y="373770"/>
                  </a:lnTo>
                  <a:lnTo>
                    <a:pt x="151992" y="407134"/>
                  </a:lnTo>
                  <a:lnTo>
                    <a:pt x="168063" y="428548"/>
                  </a:lnTo>
                  <a:lnTo>
                    <a:pt x="177288" y="436234"/>
                  </a:lnTo>
                  <a:lnTo>
                    <a:pt x="186261" y="439946"/>
                  </a:lnTo>
                  <a:lnTo>
                    <a:pt x="203755" y="440309"/>
                  </a:lnTo>
                  <a:lnTo>
                    <a:pt x="211666" y="436313"/>
                  </a:lnTo>
                  <a:lnTo>
                    <a:pt x="226100" y="422466"/>
                  </a:lnTo>
                  <a:lnTo>
                    <a:pt x="239385" y="394837"/>
                  </a:lnTo>
                  <a:lnTo>
                    <a:pt x="244418" y="360937"/>
                  </a:lnTo>
                  <a:lnTo>
                    <a:pt x="239952" y="338401"/>
                  </a:lnTo>
                  <a:lnTo>
                    <a:pt x="230911" y="318742"/>
                  </a:lnTo>
                  <a:lnTo>
                    <a:pt x="215332" y="301152"/>
                  </a:lnTo>
                  <a:lnTo>
                    <a:pt x="208445" y="296543"/>
                  </a:lnTo>
                  <a:lnTo>
                    <a:pt x="207031" y="294608"/>
                  </a:lnTo>
                  <a:lnTo>
                    <a:pt x="206795" y="292612"/>
                  </a:lnTo>
                  <a:lnTo>
                    <a:pt x="207342" y="290577"/>
                  </a:lnTo>
                  <a:lnTo>
                    <a:pt x="224968" y="284340"/>
                  </a:lnTo>
                  <a:lnTo>
                    <a:pt x="267599" y="275912"/>
                  </a:lnTo>
                  <a:lnTo>
                    <a:pt x="316388" y="2674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749"/>
            <p:cNvSpPr/>
            <p:nvPr>
              <p:custDataLst>
                <p:tags r:id="rId103"/>
              </p:custDataLst>
            </p:nvPr>
          </p:nvSpPr>
          <p:spPr>
            <a:xfrm>
              <a:off x="5238750" y="1955800"/>
              <a:ext cx="171451" cy="38101"/>
            </a:xfrm>
            <a:custGeom>
              <a:avLst/>
              <a:gdLst/>
              <a:ahLst/>
              <a:cxnLst/>
              <a:rect l="0" t="0" r="0" b="0"/>
              <a:pathLst>
                <a:path w="171451" h="38101">
                  <a:moveTo>
                    <a:pt x="0" y="38100"/>
                  </a:moveTo>
                  <a:lnTo>
                    <a:pt x="0" y="38100"/>
                  </a:lnTo>
                  <a:lnTo>
                    <a:pt x="19459" y="31192"/>
                  </a:lnTo>
                  <a:lnTo>
                    <a:pt x="66481" y="23173"/>
                  </a:lnTo>
                  <a:lnTo>
                    <a:pt x="110323" y="13530"/>
                  </a:lnTo>
                  <a:lnTo>
                    <a:pt x="155717" y="340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750"/>
            <p:cNvSpPr/>
            <p:nvPr>
              <p:custDataLst>
                <p:tags r:id="rId104"/>
              </p:custDataLst>
            </p:nvPr>
          </p:nvSpPr>
          <p:spPr>
            <a:xfrm>
              <a:off x="5269264" y="1822450"/>
              <a:ext cx="90137" cy="272711"/>
            </a:xfrm>
            <a:custGeom>
              <a:avLst/>
              <a:gdLst/>
              <a:ahLst/>
              <a:cxnLst/>
              <a:rect l="0" t="0" r="0" b="0"/>
              <a:pathLst>
                <a:path w="90137" h="272711">
                  <a:moveTo>
                    <a:pt x="71086" y="0"/>
                  </a:moveTo>
                  <a:lnTo>
                    <a:pt x="71086" y="0"/>
                  </a:lnTo>
                  <a:lnTo>
                    <a:pt x="53508" y="35156"/>
                  </a:lnTo>
                  <a:lnTo>
                    <a:pt x="39990" y="65014"/>
                  </a:lnTo>
                  <a:lnTo>
                    <a:pt x="26927" y="101802"/>
                  </a:lnTo>
                  <a:lnTo>
                    <a:pt x="15946" y="141671"/>
                  </a:lnTo>
                  <a:lnTo>
                    <a:pt x="7069" y="181498"/>
                  </a:lnTo>
                  <a:lnTo>
                    <a:pt x="771" y="218014"/>
                  </a:lnTo>
                  <a:lnTo>
                    <a:pt x="0" y="256821"/>
                  </a:lnTo>
                  <a:lnTo>
                    <a:pt x="2529" y="264348"/>
                  </a:lnTo>
                  <a:lnTo>
                    <a:pt x="6332" y="269365"/>
                  </a:lnTo>
                  <a:lnTo>
                    <a:pt x="10983" y="272710"/>
                  </a:lnTo>
                  <a:lnTo>
                    <a:pt x="27440" y="272664"/>
                  </a:lnTo>
                  <a:lnTo>
                    <a:pt x="47454" y="266528"/>
                  </a:lnTo>
                  <a:lnTo>
                    <a:pt x="65757" y="254394"/>
                  </a:lnTo>
                  <a:lnTo>
                    <a:pt x="77654" y="235831"/>
                  </a:lnTo>
                  <a:lnTo>
                    <a:pt x="90136" y="203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751"/>
            <p:cNvSpPr/>
            <p:nvPr>
              <p:custDataLst>
                <p:tags r:id="rId105"/>
              </p:custDataLst>
            </p:nvPr>
          </p:nvSpPr>
          <p:spPr>
            <a:xfrm>
              <a:off x="4875849" y="1849097"/>
              <a:ext cx="401002" cy="265975"/>
            </a:xfrm>
            <a:custGeom>
              <a:avLst/>
              <a:gdLst/>
              <a:ahLst/>
              <a:cxnLst/>
              <a:rect l="0" t="0" r="0" b="0"/>
              <a:pathLst>
                <a:path w="401002" h="265975">
                  <a:moveTo>
                    <a:pt x="83501" y="170203"/>
                  </a:moveTo>
                  <a:lnTo>
                    <a:pt x="83501" y="170203"/>
                  </a:lnTo>
                  <a:lnTo>
                    <a:pt x="83501" y="163461"/>
                  </a:lnTo>
                  <a:lnTo>
                    <a:pt x="82089" y="160769"/>
                  </a:lnTo>
                  <a:lnTo>
                    <a:pt x="76759" y="155897"/>
                  </a:lnTo>
                  <a:lnTo>
                    <a:pt x="55712" y="152559"/>
                  </a:lnTo>
                  <a:lnTo>
                    <a:pt x="48041" y="154912"/>
                  </a:lnTo>
                  <a:lnTo>
                    <a:pt x="33875" y="165053"/>
                  </a:lnTo>
                  <a:lnTo>
                    <a:pt x="13998" y="190001"/>
                  </a:lnTo>
                  <a:lnTo>
                    <a:pt x="1446" y="219735"/>
                  </a:lnTo>
                  <a:lnTo>
                    <a:pt x="0" y="247517"/>
                  </a:lnTo>
                  <a:lnTo>
                    <a:pt x="4291" y="259363"/>
                  </a:lnTo>
                  <a:lnTo>
                    <a:pt x="7411" y="263510"/>
                  </a:lnTo>
                  <a:lnTo>
                    <a:pt x="11608" y="265568"/>
                  </a:lnTo>
                  <a:lnTo>
                    <a:pt x="21915" y="265974"/>
                  </a:lnTo>
                  <a:lnTo>
                    <a:pt x="35433" y="258159"/>
                  </a:lnTo>
                  <a:lnTo>
                    <a:pt x="70479" y="223403"/>
                  </a:lnTo>
                  <a:lnTo>
                    <a:pt x="97595" y="181341"/>
                  </a:lnTo>
                  <a:lnTo>
                    <a:pt x="114929" y="147636"/>
                  </a:lnTo>
                  <a:lnTo>
                    <a:pt x="132041" y="110079"/>
                  </a:lnTo>
                  <a:lnTo>
                    <a:pt x="149054" y="67516"/>
                  </a:lnTo>
                  <a:lnTo>
                    <a:pt x="157644" y="20146"/>
                  </a:lnTo>
                  <a:lnTo>
                    <a:pt x="156212" y="10899"/>
                  </a:lnTo>
                  <a:lnTo>
                    <a:pt x="153142" y="4733"/>
                  </a:lnTo>
                  <a:lnTo>
                    <a:pt x="148978" y="623"/>
                  </a:lnTo>
                  <a:lnTo>
                    <a:pt x="142675" y="0"/>
                  </a:lnTo>
                  <a:lnTo>
                    <a:pt x="126264" y="4951"/>
                  </a:lnTo>
                  <a:lnTo>
                    <a:pt x="119065" y="12763"/>
                  </a:lnTo>
                  <a:lnTo>
                    <a:pt x="102192" y="51431"/>
                  </a:lnTo>
                  <a:lnTo>
                    <a:pt x="92749" y="84960"/>
                  </a:lnTo>
                  <a:lnTo>
                    <a:pt x="87611" y="121028"/>
                  </a:lnTo>
                  <a:lnTo>
                    <a:pt x="86033" y="156814"/>
                  </a:lnTo>
                  <a:lnTo>
                    <a:pt x="90523" y="202611"/>
                  </a:lnTo>
                  <a:lnTo>
                    <a:pt x="103926" y="232879"/>
                  </a:lnTo>
                  <a:lnTo>
                    <a:pt x="112805" y="243450"/>
                  </a:lnTo>
                  <a:lnTo>
                    <a:pt x="119265" y="245140"/>
                  </a:lnTo>
                  <a:lnTo>
                    <a:pt x="135850" y="243254"/>
                  </a:lnTo>
                  <a:lnTo>
                    <a:pt x="161649" y="230889"/>
                  </a:lnTo>
                  <a:lnTo>
                    <a:pt x="180426" y="210448"/>
                  </a:lnTo>
                  <a:lnTo>
                    <a:pt x="186551" y="196556"/>
                  </a:lnTo>
                  <a:lnTo>
                    <a:pt x="188184" y="189888"/>
                  </a:lnTo>
                  <a:lnTo>
                    <a:pt x="187862" y="184032"/>
                  </a:lnTo>
                  <a:lnTo>
                    <a:pt x="183741" y="173762"/>
                  </a:lnTo>
                  <a:lnTo>
                    <a:pt x="180666" y="171165"/>
                  </a:lnTo>
                  <a:lnTo>
                    <a:pt x="177206" y="170138"/>
                  </a:lnTo>
                  <a:lnTo>
                    <a:pt x="173487" y="170160"/>
                  </a:lnTo>
                  <a:lnTo>
                    <a:pt x="165593" y="173947"/>
                  </a:lnTo>
                  <a:lnTo>
                    <a:pt x="161513" y="176932"/>
                  </a:lnTo>
                  <a:lnTo>
                    <a:pt x="158792" y="181039"/>
                  </a:lnTo>
                  <a:lnTo>
                    <a:pt x="155769" y="191247"/>
                  </a:lnTo>
                  <a:lnTo>
                    <a:pt x="154534" y="219411"/>
                  </a:lnTo>
                  <a:lnTo>
                    <a:pt x="156935" y="232995"/>
                  </a:lnTo>
                  <a:lnTo>
                    <a:pt x="168994" y="252543"/>
                  </a:lnTo>
                  <a:lnTo>
                    <a:pt x="181940" y="259716"/>
                  </a:lnTo>
                  <a:lnTo>
                    <a:pt x="189344" y="261628"/>
                  </a:lnTo>
                  <a:lnTo>
                    <a:pt x="196396" y="260786"/>
                  </a:lnTo>
                  <a:lnTo>
                    <a:pt x="209877" y="254207"/>
                  </a:lnTo>
                  <a:lnTo>
                    <a:pt x="229366" y="238602"/>
                  </a:lnTo>
                  <a:lnTo>
                    <a:pt x="245175" y="217202"/>
                  </a:lnTo>
                  <a:lnTo>
                    <a:pt x="254093" y="192357"/>
                  </a:lnTo>
                  <a:lnTo>
                    <a:pt x="253673" y="192733"/>
                  </a:lnTo>
                  <a:lnTo>
                    <a:pt x="251326" y="196915"/>
                  </a:lnTo>
                  <a:lnTo>
                    <a:pt x="245197" y="222012"/>
                  </a:lnTo>
                  <a:lnTo>
                    <a:pt x="237737" y="239860"/>
                  </a:lnTo>
                  <a:lnTo>
                    <a:pt x="237831" y="242041"/>
                  </a:lnTo>
                  <a:lnTo>
                    <a:pt x="238599" y="243495"/>
                  </a:lnTo>
                  <a:lnTo>
                    <a:pt x="239816" y="244464"/>
                  </a:lnTo>
                  <a:lnTo>
                    <a:pt x="241333" y="243699"/>
                  </a:lnTo>
                  <a:lnTo>
                    <a:pt x="268836" y="204900"/>
                  </a:lnTo>
                  <a:lnTo>
                    <a:pt x="293285" y="165297"/>
                  </a:lnTo>
                  <a:lnTo>
                    <a:pt x="321450" y="135759"/>
                  </a:lnTo>
                  <a:lnTo>
                    <a:pt x="329896" y="130200"/>
                  </a:lnTo>
                  <a:lnTo>
                    <a:pt x="330315" y="132951"/>
                  </a:lnTo>
                  <a:lnTo>
                    <a:pt x="323612" y="156343"/>
                  </a:lnTo>
                  <a:lnTo>
                    <a:pt x="324357" y="196210"/>
                  </a:lnTo>
                  <a:lnTo>
                    <a:pt x="323192" y="217039"/>
                  </a:lnTo>
                  <a:lnTo>
                    <a:pt x="317426" y="245072"/>
                  </a:lnTo>
                  <a:lnTo>
                    <a:pt x="318473" y="249749"/>
                  </a:lnTo>
                  <a:lnTo>
                    <a:pt x="320583" y="252867"/>
                  </a:lnTo>
                  <a:lnTo>
                    <a:pt x="324106" y="252829"/>
                  </a:lnTo>
                  <a:lnTo>
                    <a:pt x="333664" y="247142"/>
                  </a:lnTo>
                  <a:lnTo>
                    <a:pt x="362823" y="208919"/>
                  </a:lnTo>
                  <a:lnTo>
                    <a:pt x="388121" y="166623"/>
                  </a:lnTo>
                  <a:lnTo>
                    <a:pt x="401001" y="1448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752"/>
            <p:cNvSpPr/>
            <p:nvPr>
              <p:custDataLst>
                <p:tags r:id="rId106"/>
              </p:custDataLst>
            </p:nvPr>
          </p:nvSpPr>
          <p:spPr>
            <a:xfrm>
              <a:off x="4645464" y="2012528"/>
              <a:ext cx="177980" cy="133314"/>
            </a:xfrm>
            <a:custGeom>
              <a:avLst/>
              <a:gdLst/>
              <a:ahLst/>
              <a:cxnLst/>
              <a:rect l="0" t="0" r="0" b="0"/>
              <a:pathLst>
                <a:path w="177980" h="133314">
                  <a:moveTo>
                    <a:pt x="2736" y="70272"/>
                  </a:moveTo>
                  <a:lnTo>
                    <a:pt x="2736" y="70272"/>
                  </a:lnTo>
                  <a:lnTo>
                    <a:pt x="6107" y="70272"/>
                  </a:lnTo>
                  <a:lnTo>
                    <a:pt x="14945" y="66901"/>
                  </a:lnTo>
                  <a:lnTo>
                    <a:pt x="26501" y="58062"/>
                  </a:lnTo>
                  <a:lnTo>
                    <a:pt x="51462" y="28678"/>
                  </a:lnTo>
                  <a:lnTo>
                    <a:pt x="52859" y="24199"/>
                  </a:lnTo>
                  <a:lnTo>
                    <a:pt x="52379" y="19801"/>
                  </a:lnTo>
                  <a:lnTo>
                    <a:pt x="50648" y="15458"/>
                  </a:lnTo>
                  <a:lnTo>
                    <a:pt x="48082" y="12562"/>
                  </a:lnTo>
                  <a:lnTo>
                    <a:pt x="41470" y="9345"/>
                  </a:lnTo>
                  <a:lnTo>
                    <a:pt x="37025" y="11310"/>
                  </a:lnTo>
                  <a:lnTo>
                    <a:pt x="20657" y="28264"/>
                  </a:lnTo>
                  <a:lnTo>
                    <a:pt x="4518" y="55317"/>
                  </a:lnTo>
                  <a:lnTo>
                    <a:pt x="0" y="75384"/>
                  </a:lnTo>
                  <a:lnTo>
                    <a:pt x="3637" y="96063"/>
                  </a:lnTo>
                  <a:lnTo>
                    <a:pt x="12309" y="114896"/>
                  </a:lnTo>
                  <a:lnTo>
                    <a:pt x="23218" y="127969"/>
                  </a:lnTo>
                  <a:lnTo>
                    <a:pt x="29796" y="131315"/>
                  </a:lnTo>
                  <a:lnTo>
                    <a:pt x="44631" y="133150"/>
                  </a:lnTo>
                  <a:lnTo>
                    <a:pt x="60632" y="127851"/>
                  </a:lnTo>
                  <a:lnTo>
                    <a:pt x="93900" y="103831"/>
                  </a:lnTo>
                  <a:lnTo>
                    <a:pt x="123518" y="61984"/>
                  </a:lnTo>
                  <a:lnTo>
                    <a:pt x="124885" y="57691"/>
                  </a:lnTo>
                  <a:lnTo>
                    <a:pt x="125091" y="54124"/>
                  </a:lnTo>
                  <a:lnTo>
                    <a:pt x="124523" y="51040"/>
                  </a:lnTo>
                  <a:lnTo>
                    <a:pt x="123438" y="51101"/>
                  </a:lnTo>
                  <a:lnTo>
                    <a:pt x="120352" y="56813"/>
                  </a:lnTo>
                  <a:lnTo>
                    <a:pt x="113956" y="98651"/>
                  </a:lnTo>
                  <a:lnTo>
                    <a:pt x="110973" y="133084"/>
                  </a:lnTo>
                  <a:lnTo>
                    <a:pt x="110877" y="133313"/>
                  </a:lnTo>
                  <a:lnTo>
                    <a:pt x="110771" y="127924"/>
                  </a:lnTo>
                  <a:lnTo>
                    <a:pt x="120824" y="89392"/>
                  </a:lnTo>
                  <a:lnTo>
                    <a:pt x="133837" y="46774"/>
                  </a:lnTo>
                  <a:lnTo>
                    <a:pt x="150001" y="14078"/>
                  </a:lnTo>
                  <a:lnTo>
                    <a:pt x="160144" y="2964"/>
                  </a:lnTo>
                  <a:lnTo>
                    <a:pt x="164825" y="0"/>
                  </a:lnTo>
                  <a:lnTo>
                    <a:pt x="168651" y="140"/>
                  </a:lnTo>
                  <a:lnTo>
                    <a:pt x="171907" y="2351"/>
                  </a:lnTo>
                  <a:lnTo>
                    <a:pt x="174783" y="5941"/>
                  </a:lnTo>
                  <a:lnTo>
                    <a:pt x="177979" y="17456"/>
                  </a:lnTo>
                  <a:lnTo>
                    <a:pt x="177897" y="43569"/>
                  </a:lnTo>
                  <a:lnTo>
                    <a:pt x="171548" y="86948"/>
                  </a:lnTo>
                  <a:lnTo>
                    <a:pt x="167836" y="1083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753"/>
            <p:cNvSpPr/>
            <p:nvPr>
              <p:custDataLst>
                <p:tags r:id="rId107"/>
              </p:custDataLst>
            </p:nvPr>
          </p:nvSpPr>
          <p:spPr>
            <a:xfrm>
              <a:off x="4352524" y="1948882"/>
              <a:ext cx="254376" cy="391796"/>
            </a:xfrm>
            <a:custGeom>
              <a:avLst/>
              <a:gdLst/>
              <a:ahLst/>
              <a:cxnLst/>
              <a:rect l="0" t="0" r="0" b="0"/>
              <a:pathLst>
                <a:path w="254376" h="391796">
                  <a:moveTo>
                    <a:pt x="60726" y="159318"/>
                  </a:moveTo>
                  <a:lnTo>
                    <a:pt x="60726" y="159318"/>
                  </a:lnTo>
                  <a:lnTo>
                    <a:pt x="60726" y="152576"/>
                  </a:lnTo>
                  <a:lnTo>
                    <a:pt x="55081" y="145503"/>
                  </a:lnTo>
                  <a:lnTo>
                    <a:pt x="37582" y="132835"/>
                  </a:lnTo>
                  <a:lnTo>
                    <a:pt x="32597" y="133196"/>
                  </a:lnTo>
                  <a:lnTo>
                    <a:pt x="21413" y="139242"/>
                  </a:lnTo>
                  <a:lnTo>
                    <a:pt x="6588" y="161287"/>
                  </a:lnTo>
                  <a:lnTo>
                    <a:pt x="0" y="193533"/>
                  </a:lnTo>
                  <a:lnTo>
                    <a:pt x="1419" y="226527"/>
                  </a:lnTo>
                  <a:lnTo>
                    <a:pt x="9679" y="255275"/>
                  </a:lnTo>
                  <a:lnTo>
                    <a:pt x="17107" y="267347"/>
                  </a:lnTo>
                  <a:lnTo>
                    <a:pt x="21063" y="271554"/>
                  </a:lnTo>
                  <a:lnTo>
                    <a:pt x="25112" y="272947"/>
                  </a:lnTo>
                  <a:lnTo>
                    <a:pt x="29222" y="272466"/>
                  </a:lnTo>
                  <a:lnTo>
                    <a:pt x="33373" y="270733"/>
                  </a:lnTo>
                  <a:lnTo>
                    <a:pt x="41748" y="257519"/>
                  </a:lnTo>
                  <a:lnTo>
                    <a:pt x="58623" y="211171"/>
                  </a:lnTo>
                  <a:lnTo>
                    <a:pt x="63319" y="179542"/>
                  </a:lnTo>
                  <a:lnTo>
                    <a:pt x="64701" y="143612"/>
                  </a:lnTo>
                  <a:lnTo>
                    <a:pt x="62963" y="104125"/>
                  </a:lnTo>
                  <a:lnTo>
                    <a:pt x="61720" y="66819"/>
                  </a:lnTo>
                  <a:lnTo>
                    <a:pt x="59139" y="23491"/>
                  </a:lnTo>
                  <a:lnTo>
                    <a:pt x="55787" y="7228"/>
                  </a:lnTo>
                  <a:lnTo>
                    <a:pt x="51946" y="0"/>
                  </a:lnTo>
                  <a:lnTo>
                    <a:pt x="49934" y="895"/>
                  </a:lnTo>
                  <a:lnTo>
                    <a:pt x="43025" y="17755"/>
                  </a:lnTo>
                  <a:lnTo>
                    <a:pt x="33766" y="53795"/>
                  </a:lnTo>
                  <a:lnTo>
                    <a:pt x="31806" y="100613"/>
                  </a:lnTo>
                  <a:lnTo>
                    <a:pt x="36349" y="136049"/>
                  </a:lnTo>
                  <a:lnTo>
                    <a:pt x="46839" y="181587"/>
                  </a:lnTo>
                  <a:lnTo>
                    <a:pt x="62256" y="211777"/>
                  </a:lnTo>
                  <a:lnTo>
                    <a:pt x="72225" y="221439"/>
                  </a:lnTo>
                  <a:lnTo>
                    <a:pt x="76858" y="224015"/>
                  </a:lnTo>
                  <a:lnTo>
                    <a:pt x="82770" y="223616"/>
                  </a:lnTo>
                  <a:lnTo>
                    <a:pt x="96864" y="217528"/>
                  </a:lnTo>
                  <a:lnTo>
                    <a:pt x="108772" y="205886"/>
                  </a:lnTo>
                  <a:lnTo>
                    <a:pt x="127915" y="175415"/>
                  </a:lnTo>
                  <a:lnTo>
                    <a:pt x="134256" y="153975"/>
                  </a:lnTo>
                  <a:lnTo>
                    <a:pt x="133858" y="144478"/>
                  </a:lnTo>
                  <a:lnTo>
                    <a:pt x="132764" y="140958"/>
                  </a:lnTo>
                  <a:lnTo>
                    <a:pt x="131329" y="138612"/>
                  </a:lnTo>
                  <a:lnTo>
                    <a:pt x="129667" y="137047"/>
                  </a:lnTo>
                  <a:lnTo>
                    <a:pt x="127853" y="136004"/>
                  </a:lnTo>
                  <a:lnTo>
                    <a:pt x="125233" y="138131"/>
                  </a:lnTo>
                  <a:lnTo>
                    <a:pt x="118559" y="148020"/>
                  </a:lnTo>
                  <a:lnTo>
                    <a:pt x="110238" y="172826"/>
                  </a:lnTo>
                  <a:lnTo>
                    <a:pt x="110047" y="202518"/>
                  </a:lnTo>
                  <a:lnTo>
                    <a:pt x="117830" y="230287"/>
                  </a:lnTo>
                  <a:lnTo>
                    <a:pt x="127028" y="242130"/>
                  </a:lnTo>
                  <a:lnTo>
                    <a:pt x="132444" y="246276"/>
                  </a:lnTo>
                  <a:lnTo>
                    <a:pt x="137466" y="247629"/>
                  </a:lnTo>
                  <a:lnTo>
                    <a:pt x="142225" y="247120"/>
                  </a:lnTo>
                  <a:lnTo>
                    <a:pt x="146808" y="245369"/>
                  </a:lnTo>
                  <a:lnTo>
                    <a:pt x="160002" y="232792"/>
                  </a:lnTo>
                  <a:lnTo>
                    <a:pt x="187160" y="189324"/>
                  </a:lnTo>
                  <a:lnTo>
                    <a:pt x="189465" y="187789"/>
                  </a:lnTo>
                  <a:lnTo>
                    <a:pt x="191002" y="188176"/>
                  </a:lnTo>
                  <a:lnTo>
                    <a:pt x="192027" y="189846"/>
                  </a:lnTo>
                  <a:lnTo>
                    <a:pt x="193469" y="204582"/>
                  </a:lnTo>
                  <a:lnTo>
                    <a:pt x="193956" y="247908"/>
                  </a:lnTo>
                  <a:lnTo>
                    <a:pt x="195904" y="281006"/>
                  </a:lnTo>
                  <a:lnTo>
                    <a:pt x="198416" y="317118"/>
                  </a:lnTo>
                  <a:lnTo>
                    <a:pt x="199831" y="362393"/>
                  </a:lnTo>
                  <a:lnTo>
                    <a:pt x="200347" y="391795"/>
                  </a:lnTo>
                  <a:lnTo>
                    <a:pt x="200419" y="351955"/>
                  </a:lnTo>
                  <a:lnTo>
                    <a:pt x="200423" y="321370"/>
                  </a:lnTo>
                  <a:lnTo>
                    <a:pt x="200424" y="282141"/>
                  </a:lnTo>
                  <a:lnTo>
                    <a:pt x="200425" y="258839"/>
                  </a:lnTo>
                  <a:lnTo>
                    <a:pt x="201131" y="211311"/>
                  </a:lnTo>
                  <a:lnTo>
                    <a:pt x="203797" y="169020"/>
                  </a:lnTo>
                  <a:lnTo>
                    <a:pt x="209264" y="126366"/>
                  </a:lnTo>
                  <a:lnTo>
                    <a:pt x="215173" y="111041"/>
                  </a:lnTo>
                  <a:lnTo>
                    <a:pt x="218724" y="105967"/>
                  </a:lnTo>
                  <a:lnTo>
                    <a:pt x="223208" y="104701"/>
                  </a:lnTo>
                  <a:lnTo>
                    <a:pt x="228314" y="105973"/>
                  </a:lnTo>
                  <a:lnTo>
                    <a:pt x="239632" y="113737"/>
                  </a:lnTo>
                  <a:lnTo>
                    <a:pt x="251717" y="126595"/>
                  </a:lnTo>
                  <a:lnTo>
                    <a:pt x="254375" y="135386"/>
                  </a:lnTo>
                  <a:lnTo>
                    <a:pt x="253567" y="156443"/>
                  </a:lnTo>
                  <a:lnTo>
                    <a:pt x="241806" y="188726"/>
                  </a:lnTo>
                  <a:lnTo>
                    <a:pt x="220281" y="223348"/>
                  </a:lnTo>
                  <a:lnTo>
                    <a:pt x="206776" y="2355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754"/>
            <p:cNvSpPr/>
            <p:nvPr>
              <p:custDataLst>
                <p:tags r:id="rId108"/>
              </p:custDataLst>
            </p:nvPr>
          </p:nvSpPr>
          <p:spPr>
            <a:xfrm>
              <a:off x="4229983" y="2087608"/>
              <a:ext cx="100718" cy="131589"/>
            </a:xfrm>
            <a:custGeom>
              <a:avLst/>
              <a:gdLst/>
              <a:ahLst/>
              <a:cxnLst/>
              <a:rect l="0" t="0" r="0" b="0"/>
              <a:pathLst>
                <a:path w="100718" h="131589">
                  <a:moveTo>
                    <a:pt x="5467" y="33292"/>
                  </a:moveTo>
                  <a:lnTo>
                    <a:pt x="5467" y="33292"/>
                  </a:lnTo>
                  <a:lnTo>
                    <a:pt x="0" y="27825"/>
                  </a:lnTo>
                  <a:lnTo>
                    <a:pt x="12017" y="68403"/>
                  </a:lnTo>
                  <a:lnTo>
                    <a:pt x="17357" y="111921"/>
                  </a:lnTo>
                  <a:lnTo>
                    <a:pt x="18060" y="131588"/>
                  </a:lnTo>
                  <a:lnTo>
                    <a:pt x="17390" y="131278"/>
                  </a:lnTo>
                  <a:lnTo>
                    <a:pt x="14764" y="127171"/>
                  </a:lnTo>
                  <a:lnTo>
                    <a:pt x="12690" y="106812"/>
                  </a:lnTo>
                  <a:lnTo>
                    <a:pt x="17059" y="63258"/>
                  </a:lnTo>
                  <a:lnTo>
                    <a:pt x="26598" y="19534"/>
                  </a:lnTo>
                  <a:lnTo>
                    <a:pt x="30137" y="11420"/>
                  </a:lnTo>
                  <a:lnTo>
                    <a:pt x="34614" y="6011"/>
                  </a:lnTo>
                  <a:lnTo>
                    <a:pt x="45232" y="0"/>
                  </a:lnTo>
                  <a:lnTo>
                    <a:pt x="50322" y="514"/>
                  </a:lnTo>
                  <a:lnTo>
                    <a:pt x="59740" y="6729"/>
                  </a:lnTo>
                  <a:lnTo>
                    <a:pt x="66747" y="20310"/>
                  </a:lnTo>
                  <a:lnTo>
                    <a:pt x="79964" y="67252"/>
                  </a:lnTo>
                  <a:lnTo>
                    <a:pt x="97281" y="112712"/>
                  </a:lnTo>
                  <a:lnTo>
                    <a:pt x="100717" y="1221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755"/>
            <p:cNvSpPr/>
            <p:nvPr>
              <p:custDataLst>
                <p:tags r:id="rId109"/>
              </p:custDataLst>
            </p:nvPr>
          </p:nvSpPr>
          <p:spPr>
            <a:xfrm>
              <a:off x="4135256" y="2032078"/>
              <a:ext cx="30345" cy="12623"/>
            </a:xfrm>
            <a:custGeom>
              <a:avLst/>
              <a:gdLst/>
              <a:ahLst/>
              <a:cxnLst/>
              <a:rect l="0" t="0" r="0" b="0"/>
              <a:pathLst>
                <a:path w="30345" h="12623">
                  <a:moveTo>
                    <a:pt x="17644" y="6272"/>
                  </a:moveTo>
                  <a:lnTo>
                    <a:pt x="17644" y="6272"/>
                  </a:lnTo>
                  <a:lnTo>
                    <a:pt x="5711" y="1246"/>
                  </a:lnTo>
                  <a:lnTo>
                    <a:pt x="0" y="183"/>
                  </a:lnTo>
                  <a:lnTo>
                    <a:pt x="237" y="96"/>
                  </a:lnTo>
                  <a:lnTo>
                    <a:pt x="2381" y="0"/>
                  </a:lnTo>
                  <a:lnTo>
                    <a:pt x="30344" y="126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756"/>
            <p:cNvSpPr/>
            <p:nvPr>
              <p:custDataLst>
                <p:tags r:id="rId110"/>
              </p:custDataLst>
            </p:nvPr>
          </p:nvSpPr>
          <p:spPr>
            <a:xfrm>
              <a:off x="4165600" y="2129942"/>
              <a:ext cx="31751" cy="111609"/>
            </a:xfrm>
            <a:custGeom>
              <a:avLst/>
              <a:gdLst/>
              <a:ahLst/>
              <a:cxnLst/>
              <a:rect l="0" t="0" r="0" b="0"/>
              <a:pathLst>
                <a:path w="31751" h="1116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1" y="1562"/>
                  </a:lnTo>
                  <a:lnTo>
                    <a:pt x="15195" y="28592"/>
                  </a:lnTo>
                  <a:lnTo>
                    <a:pt x="23917" y="74866"/>
                  </a:lnTo>
                  <a:lnTo>
                    <a:pt x="31750" y="1116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SMARTInkShape-757"/>
          <p:cNvSpPr/>
          <p:nvPr>
            <p:custDataLst>
              <p:tags r:id="rId2"/>
            </p:custDataLst>
          </p:nvPr>
        </p:nvSpPr>
        <p:spPr>
          <a:xfrm>
            <a:off x="4425950" y="274320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MARTInkShape-758"/>
          <p:cNvSpPr/>
          <p:nvPr>
            <p:custDataLst>
              <p:tags r:id="rId3"/>
            </p:custDataLst>
          </p:nvPr>
        </p:nvSpPr>
        <p:spPr>
          <a:xfrm>
            <a:off x="4862288" y="3499111"/>
            <a:ext cx="535213" cy="306546"/>
          </a:xfrm>
          <a:custGeom>
            <a:avLst/>
            <a:gdLst/>
            <a:ahLst/>
            <a:cxnLst/>
            <a:rect l="0" t="0" r="0" b="0"/>
            <a:pathLst>
              <a:path w="535213" h="306546">
                <a:moveTo>
                  <a:pt x="370112" y="6089"/>
                </a:moveTo>
                <a:lnTo>
                  <a:pt x="370112" y="6089"/>
                </a:lnTo>
                <a:lnTo>
                  <a:pt x="376200" y="0"/>
                </a:lnTo>
                <a:lnTo>
                  <a:pt x="376384" y="6558"/>
                </a:lnTo>
                <a:lnTo>
                  <a:pt x="366308" y="43811"/>
                </a:lnTo>
                <a:lnTo>
                  <a:pt x="358779" y="75065"/>
                </a:lnTo>
                <a:lnTo>
                  <a:pt x="346965" y="108241"/>
                </a:lnTo>
                <a:lnTo>
                  <a:pt x="332308" y="142507"/>
                </a:lnTo>
                <a:lnTo>
                  <a:pt x="316386" y="178902"/>
                </a:lnTo>
                <a:lnTo>
                  <a:pt x="284814" y="224980"/>
                </a:lnTo>
                <a:lnTo>
                  <a:pt x="241905" y="268815"/>
                </a:lnTo>
                <a:lnTo>
                  <a:pt x="209885" y="288897"/>
                </a:lnTo>
                <a:lnTo>
                  <a:pt x="176839" y="301114"/>
                </a:lnTo>
                <a:lnTo>
                  <a:pt x="143337" y="306545"/>
                </a:lnTo>
                <a:lnTo>
                  <a:pt x="109632" y="303314"/>
                </a:lnTo>
                <a:lnTo>
                  <a:pt x="77248" y="292705"/>
                </a:lnTo>
                <a:lnTo>
                  <a:pt x="48745" y="273880"/>
                </a:lnTo>
                <a:lnTo>
                  <a:pt x="15640" y="232739"/>
                </a:lnTo>
                <a:lnTo>
                  <a:pt x="4429" y="203013"/>
                </a:lnTo>
                <a:lnTo>
                  <a:pt x="0" y="162274"/>
                </a:lnTo>
                <a:lnTo>
                  <a:pt x="604" y="150429"/>
                </a:lnTo>
                <a:lnTo>
                  <a:pt x="10683" y="127860"/>
                </a:lnTo>
                <a:lnTo>
                  <a:pt x="26921" y="107482"/>
                </a:lnTo>
                <a:lnTo>
                  <a:pt x="45897" y="91369"/>
                </a:lnTo>
                <a:lnTo>
                  <a:pt x="69854" y="82797"/>
                </a:lnTo>
                <a:lnTo>
                  <a:pt x="83157" y="80510"/>
                </a:lnTo>
                <a:lnTo>
                  <a:pt x="112989" y="85497"/>
                </a:lnTo>
                <a:lnTo>
                  <a:pt x="145768" y="97826"/>
                </a:lnTo>
                <a:lnTo>
                  <a:pt x="181503" y="115065"/>
                </a:lnTo>
                <a:lnTo>
                  <a:pt x="220434" y="136367"/>
                </a:lnTo>
                <a:lnTo>
                  <a:pt x="261255" y="158534"/>
                </a:lnTo>
                <a:lnTo>
                  <a:pt x="302916" y="177794"/>
                </a:lnTo>
                <a:lnTo>
                  <a:pt x="344950" y="197644"/>
                </a:lnTo>
                <a:lnTo>
                  <a:pt x="385741" y="216813"/>
                </a:lnTo>
                <a:lnTo>
                  <a:pt x="422684" y="232388"/>
                </a:lnTo>
                <a:lnTo>
                  <a:pt x="456036" y="246366"/>
                </a:lnTo>
                <a:lnTo>
                  <a:pt x="498817" y="264255"/>
                </a:lnTo>
                <a:lnTo>
                  <a:pt x="535212" y="2791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SMARTInkShape-Group135"/>
          <p:cNvGrpSpPr/>
          <p:nvPr/>
        </p:nvGrpSpPr>
        <p:grpSpPr>
          <a:xfrm>
            <a:off x="5837024" y="3364142"/>
            <a:ext cx="1338477" cy="458559"/>
            <a:chOff x="5837024" y="3364142"/>
            <a:chExt cx="1338477" cy="458559"/>
          </a:xfrm>
        </p:grpSpPr>
        <p:sp>
          <p:nvSpPr>
            <p:cNvPr id="77" name="SMARTInkShape-759"/>
            <p:cNvSpPr/>
            <p:nvPr>
              <p:custDataLst>
                <p:tags r:id="rId92"/>
              </p:custDataLst>
            </p:nvPr>
          </p:nvSpPr>
          <p:spPr>
            <a:xfrm>
              <a:off x="7156450" y="37401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760"/>
            <p:cNvSpPr/>
            <p:nvPr>
              <p:custDataLst>
                <p:tags r:id="rId93"/>
              </p:custDataLst>
            </p:nvPr>
          </p:nvSpPr>
          <p:spPr>
            <a:xfrm>
              <a:off x="6927850" y="3752850"/>
              <a:ext cx="50801" cy="1"/>
            </a:xfrm>
            <a:custGeom>
              <a:avLst/>
              <a:gdLst/>
              <a:ahLst/>
              <a:cxnLst/>
              <a:rect l="0" t="0" r="0" b="0"/>
              <a:pathLst>
                <a:path w="50801" h="1">
                  <a:moveTo>
                    <a:pt x="0" y="0"/>
                  </a:moveTo>
                  <a:lnTo>
                    <a:pt x="0" y="0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761"/>
            <p:cNvSpPr/>
            <p:nvPr>
              <p:custDataLst>
                <p:tags r:id="rId94"/>
              </p:custDataLst>
            </p:nvPr>
          </p:nvSpPr>
          <p:spPr>
            <a:xfrm>
              <a:off x="6826250" y="3679629"/>
              <a:ext cx="6351" cy="117672"/>
            </a:xfrm>
            <a:custGeom>
              <a:avLst/>
              <a:gdLst/>
              <a:ahLst/>
              <a:cxnLst/>
              <a:rect l="0" t="0" r="0" b="0"/>
              <a:pathLst>
                <a:path w="6351" h="11767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4363" y="418"/>
                  </a:lnTo>
                  <a:lnTo>
                    <a:pt x="5467" y="4646"/>
                  </a:lnTo>
                  <a:lnTo>
                    <a:pt x="6272" y="47999"/>
                  </a:lnTo>
                  <a:lnTo>
                    <a:pt x="6340" y="92016"/>
                  </a:lnTo>
                  <a:lnTo>
                    <a:pt x="6350" y="117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762"/>
            <p:cNvSpPr/>
            <p:nvPr>
              <p:custDataLst>
                <p:tags r:id="rId95"/>
              </p:custDataLst>
            </p:nvPr>
          </p:nvSpPr>
          <p:spPr>
            <a:xfrm>
              <a:off x="6600404" y="3493383"/>
              <a:ext cx="155997" cy="272168"/>
            </a:xfrm>
            <a:custGeom>
              <a:avLst/>
              <a:gdLst/>
              <a:ahLst/>
              <a:cxnLst/>
              <a:rect l="0" t="0" r="0" b="0"/>
              <a:pathLst>
                <a:path w="155997" h="272168">
                  <a:moveTo>
                    <a:pt x="155996" y="5467"/>
                  </a:moveTo>
                  <a:lnTo>
                    <a:pt x="155996" y="5467"/>
                  </a:lnTo>
                  <a:lnTo>
                    <a:pt x="152625" y="2096"/>
                  </a:lnTo>
                  <a:lnTo>
                    <a:pt x="147207" y="441"/>
                  </a:lnTo>
                  <a:lnTo>
                    <a:pt x="143787" y="0"/>
                  </a:lnTo>
                  <a:lnTo>
                    <a:pt x="134342" y="7035"/>
                  </a:lnTo>
                  <a:lnTo>
                    <a:pt x="117124" y="30626"/>
                  </a:lnTo>
                  <a:lnTo>
                    <a:pt x="94855" y="70072"/>
                  </a:lnTo>
                  <a:lnTo>
                    <a:pt x="75199" y="104030"/>
                  </a:lnTo>
                  <a:lnTo>
                    <a:pt x="52353" y="140289"/>
                  </a:lnTo>
                  <a:lnTo>
                    <a:pt x="31851" y="173808"/>
                  </a:lnTo>
                  <a:lnTo>
                    <a:pt x="8204" y="218564"/>
                  </a:lnTo>
                  <a:lnTo>
                    <a:pt x="0" y="242699"/>
                  </a:lnTo>
                  <a:lnTo>
                    <a:pt x="3596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763"/>
            <p:cNvSpPr/>
            <p:nvPr>
              <p:custDataLst>
                <p:tags r:id="rId96"/>
              </p:custDataLst>
            </p:nvPr>
          </p:nvSpPr>
          <p:spPr>
            <a:xfrm>
              <a:off x="6554082" y="3518783"/>
              <a:ext cx="183269" cy="208668"/>
            </a:xfrm>
            <a:custGeom>
              <a:avLst/>
              <a:gdLst/>
              <a:ahLst/>
              <a:cxnLst/>
              <a:rect l="0" t="0" r="0" b="0"/>
              <a:pathLst>
                <a:path w="183269" h="208668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39194" y="26984"/>
                  </a:lnTo>
                  <a:lnTo>
                    <a:pt x="75903" y="62250"/>
                  </a:lnTo>
                  <a:lnTo>
                    <a:pt x="110221" y="103980"/>
                  </a:lnTo>
                  <a:lnTo>
                    <a:pt x="142732" y="140881"/>
                  </a:lnTo>
                  <a:lnTo>
                    <a:pt x="169407" y="182838"/>
                  </a:lnTo>
                  <a:lnTo>
                    <a:pt x="183268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764"/>
            <p:cNvSpPr/>
            <p:nvPr>
              <p:custDataLst>
                <p:tags r:id="rId97"/>
              </p:custDataLst>
            </p:nvPr>
          </p:nvSpPr>
          <p:spPr>
            <a:xfrm>
              <a:off x="6385177" y="3417705"/>
              <a:ext cx="142624" cy="387788"/>
            </a:xfrm>
            <a:custGeom>
              <a:avLst/>
              <a:gdLst/>
              <a:ahLst/>
              <a:cxnLst/>
              <a:rect l="0" t="0" r="0" b="0"/>
              <a:pathLst>
                <a:path w="142624" h="387788">
                  <a:moveTo>
                    <a:pt x="98173" y="17645"/>
                  </a:moveTo>
                  <a:lnTo>
                    <a:pt x="98173" y="17645"/>
                  </a:lnTo>
                  <a:lnTo>
                    <a:pt x="89334" y="3340"/>
                  </a:lnTo>
                  <a:lnTo>
                    <a:pt x="81544" y="704"/>
                  </a:lnTo>
                  <a:lnTo>
                    <a:pt x="76504" y="0"/>
                  </a:lnTo>
                  <a:lnTo>
                    <a:pt x="55926" y="5753"/>
                  </a:lnTo>
                  <a:lnTo>
                    <a:pt x="31955" y="16395"/>
                  </a:lnTo>
                  <a:lnTo>
                    <a:pt x="10349" y="38598"/>
                  </a:lnTo>
                  <a:lnTo>
                    <a:pt x="2695" y="55650"/>
                  </a:lnTo>
                  <a:lnTo>
                    <a:pt x="0" y="72636"/>
                  </a:lnTo>
                  <a:lnTo>
                    <a:pt x="5770" y="111635"/>
                  </a:lnTo>
                  <a:lnTo>
                    <a:pt x="28154" y="142410"/>
                  </a:lnTo>
                  <a:lnTo>
                    <a:pt x="56680" y="179471"/>
                  </a:lnTo>
                  <a:lnTo>
                    <a:pt x="66907" y="204196"/>
                  </a:lnTo>
                  <a:lnTo>
                    <a:pt x="67665" y="229396"/>
                  </a:lnTo>
                  <a:lnTo>
                    <a:pt x="61330" y="244401"/>
                  </a:lnTo>
                  <a:lnTo>
                    <a:pt x="47746" y="260986"/>
                  </a:lnTo>
                  <a:lnTo>
                    <a:pt x="43388" y="264539"/>
                  </a:lnTo>
                  <a:lnTo>
                    <a:pt x="32901" y="268486"/>
                  </a:lnTo>
                  <a:lnTo>
                    <a:pt x="21891" y="269535"/>
                  </a:lnTo>
                  <a:lnTo>
                    <a:pt x="12294" y="267650"/>
                  </a:lnTo>
                  <a:lnTo>
                    <a:pt x="9876" y="266159"/>
                  </a:lnTo>
                  <a:lnTo>
                    <a:pt x="8969" y="264460"/>
                  </a:lnTo>
                  <a:lnTo>
                    <a:pt x="9070" y="262622"/>
                  </a:lnTo>
                  <a:lnTo>
                    <a:pt x="11064" y="258697"/>
                  </a:lnTo>
                  <a:lnTo>
                    <a:pt x="12584" y="256663"/>
                  </a:lnTo>
                  <a:lnTo>
                    <a:pt x="24835" y="250429"/>
                  </a:lnTo>
                  <a:lnTo>
                    <a:pt x="38500" y="247485"/>
                  </a:lnTo>
                  <a:lnTo>
                    <a:pt x="47192" y="250559"/>
                  </a:lnTo>
                  <a:lnTo>
                    <a:pt x="51486" y="253354"/>
                  </a:lnTo>
                  <a:lnTo>
                    <a:pt x="58137" y="262104"/>
                  </a:lnTo>
                  <a:lnTo>
                    <a:pt x="60900" y="267401"/>
                  </a:lnTo>
                  <a:lnTo>
                    <a:pt x="62087" y="280812"/>
                  </a:lnTo>
                  <a:lnTo>
                    <a:pt x="56906" y="306111"/>
                  </a:lnTo>
                  <a:lnTo>
                    <a:pt x="44969" y="346530"/>
                  </a:lnTo>
                  <a:lnTo>
                    <a:pt x="47052" y="365800"/>
                  </a:lnTo>
                  <a:lnTo>
                    <a:pt x="50288" y="376051"/>
                  </a:lnTo>
                  <a:lnTo>
                    <a:pt x="57841" y="383429"/>
                  </a:lnTo>
                  <a:lnTo>
                    <a:pt x="62818" y="386385"/>
                  </a:lnTo>
                  <a:lnTo>
                    <a:pt x="73993" y="387787"/>
                  </a:lnTo>
                  <a:lnTo>
                    <a:pt x="95948" y="382727"/>
                  </a:lnTo>
                  <a:lnTo>
                    <a:pt x="142623" y="360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765"/>
            <p:cNvSpPr/>
            <p:nvPr>
              <p:custDataLst>
                <p:tags r:id="rId98"/>
              </p:custDataLst>
            </p:nvPr>
          </p:nvSpPr>
          <p:spPr>
            <a:xfrm>
              <a:off x="6186761" y="3388935"/>
              <a:ext cx="118790" cy="408366"/>
            </a:xfrm>
            <a:custGeom>
              <a:avLst/>
              <a:gdLst/>
              <a:ahLst/>
              <a:cxnLst/>
              <a:rect l="0" t="0" r="0" b="0"/>
              <a:pathLst>
                <a:path w="118790" h="408366">
                  <a:moveTo>
                    <a:pt x="112439" y="21015"/>
                  </a:moveTo>
                  <a:lnTo>
                    <a:pt x="112439" y="21015"/>
                  </a:lnTo>
                  <a:lnTo>
                    <a:pt x="115810" y="14273"/>
                  </a:lnTo>
                  <a:lnTo>
                    <a:pt x="116097" y="11581"/>
                  </a:lnTo>
                  <a:lnTo>
                    <a:pt x="114535" y="6709"/>
                  </a:lnTo>
                  <a:lnTo>
                    <a:pt x="109607" y="2192"/>
                  </a:lnTo>
                  <a:lnTo>
                    <a:pt x="106318" y="0"/>
                  </a:lnTo>
                  <a:lnTo>
                    <a:pt x="102008" y="655"/>
                  </a:lnTo>
                  <a:lnTo>
                    <a:pt x="91576" y="7027"/>
                  </a:lnTo>
                  <a:lnTo>
                    <a:pt x="61855" y="45690"/>
                  </a:lnTo>
                  <a:lnTo>
                    <a:pt x="42920" y="77137"/>
                  </a:lnTo>
                  <a:lnTo>
                    <a:pt x="24626" y="114162"/>
                  </a:lnTo>
                  <a:lnTo>
                    <a:pt x="9205" y="154136"/>
                  </a:lnTo>
                  <a:lnTo>
                    <a:pt x="0" y="195421"/>
                  </a:lnTo>
                  <a:lnTo>
                    <a:pt x="1083" y="235407"/>
                  </a:lnTo>
                  <a:lnTo>
                    <a:pt x="8620" y="272933"/>
                  </a:lnTo>
                  <a:lnTo>
                    <a:pt x="19025" y="306075"/>
                  </a:lnTo>
                  <a:lnTo>
                    <a:pt x="46895" y="352500"/>
                  </a:lnTo>
                  <a:lnTo>
                    <a:pt x="88706" y="387422"/>
                  </a:lnTo>
                  <a:lnTo>
                    <a:pt x="118789" y="408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766"/>
            <p:cNvSpPr/>
            <p:nvPr>
              <p:custDataLst>
                <p:tags r:id="rId99"/>
              </p:custDataLst>
            </p:nvPr>
          </p:nvSpPr>
          <p:spPr>
            <a:xfrm>
              <a:off x="5837024" y="3625850"/>
              <a:ext cx="189127" cy="69851"/>
            </a:xfrm>
            <a:custGeom>
              <a:avLst/>
              <a:gdLst/>
              <a:ahLst/>
              <a:cxnLst/>
              <a:rect l="0" t="0" r="0" b="0"/>
              <a:pathLst>
                <a:path w="189127" h="69851">
                  <a:moveTo>
                    <a:pt x="17676" y="69850"/>
                  </a:moveTo>
                  <a:lnTo>
                    <a:pt x="17676" y="69850"/>
                  </a:lnTo>
                  <a:lnTo>
                    <a:pt x="7536" y="65486"/>
                  </a:lnTo>
                  <a:lnTo>
                    <a:pt x="0" y="64383"/>
                  </a:lnTo>
                  <a:lnTo>
                    <a:pt x="953" y="62677"/>
                  </a:lnTo>
                  <a:lnTo>
                    <a:pt x="31593" y="49801"/>
                  </a:lnTo>
                  <a:lnTo>
                    <a:pt x="74481" y="35923"/>
                  </a:lnTo>
                  <a:lnTo>
                    <a:pt x="109950" y="24432"/>
                  </a:lnTo>
                  <a:lnTo>
                    <a:pt x="149233" y="12270"/>
                  </a:lnTo>
                  <a:lnTo>
                    <a:pt x="1891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767"/>
            <p:cNvSpPr/>
            <p:nvPr>
              <p:custDataLst>
                <p:tags r:id="rId100"/>
              </p:custDataLst>
            </p:nvPr>
          </p:nvSpPr>
          <p:spPr>
            <a:xfrm>
              <a:off x="5920482" y="3364142"/>
              <a:ext cx="112019" cy="458559"/>
            </a:xfrm>
            <a:custGeom>
              <a:avLst/>
              <a:gdLst/>
              <a:ahLst/>
              <a:cxnLst/>
              <a:rect l="0" t="0" r="0" b="0"/>
              <a:pathLst>
                <a:path w="112019" h="458559">
                  <a:moveTo>
                    <a:pt x="112018" y="71208"/>
                  </a:moveTo>
                  <a:lnTo>
                    <a:pt x="112018" y="71208"/>
                  </a:lnTo>
                  <a:lnTo>
                    <a:pt x="112017" y="26243"/>
                  </a:lnTo>
                  <a:lnTo>
                    <a:pt x="102611" y="11948"/>
                  </a:lnTo>
                  <a:lnTo>
                    <a:pt x="95162" y="4184"/>
                  </a:lnTo>
                  <a:lnTo>
                    <a:pt x="87376" y="420"/>
                  </a:lnTo>
                  <a:lnTo>
                    <a:pt x="71198" y="0"/>
                  </a:lnTo>
                  <a:lnTo>
                    <a:pt x="54600" y="12044"/>
                  </a:lnTo>
                  <a:lnTo>
                    <a:pt x="29389" y="48268"/>
                  </a:lnTo>
                  <a:lnTo>
                    <a:pt x="14616" y="81474"/>
                  </a:lnTo>
                  <a:lnTo>
                    <a:pt x="5698" y="117398"/>
                  </a:lnTo>
                  <a:lnTo>
                    <a:pt x="1266" y="156413"/>
                  </a:lnTo>
                  <a:lnTo>
                    <a:pt x="0" y="197977"/>
                  </a:lnTo>
                  <a:lnTo>
                    <a:pt x="1790" y="242320"/>
                  </a:lnTo>
                  <a:lnTo>
                    <a:pt x="6819" y="286017"/>
                  </a:lnTo>
                  <a:lnTo>
                    <a:pt x="13052" y="327545"/>
                  </a:lnTo>
                  <a:lnTo>
                    <a:pt x="18174" y="364817"/>
                  </a:lnTo>
                  <a:lnTo>
                    <a:pt x="21653" y="410792"/>
                  </a:lnTo>
                  <a:lnTo>
                    <a:pt x="19312" y="444483"/>
                  </a:lnTo>
                  <a:lnTo>
                    <a:pt x="17759" y="450586"/>
                  </a:lnTo>
                  <a:lnTo>
                    <a:pt x="16018" y="453949"/>
                  </a:lnTo>
                  <a:lnTo>
                    <a:pt x="10418" y="458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136"/>
          <p:cNvGrpSpPr/>
          <p:nvPr/>
        </p:nvGrpSpPr>
        <p:grpSpPr>
          <a:xfrm>
            <a:off x="7467600" y="3379176"/>
            <a:ext cx="1403351" cy="616289"/>
            <a:chOff x="7467600" y="3379176"/>
            <a:chExt cx="1403351" cy="616289"/>
          </a:xfrm>
        </p:grpSpPr>
        <p:sp>
          <p:nvSpPr>
            <p:cNvPr id="87" name="SMARTInkShape-768"/>
            <p:cNvSpPr/>
            <p:nvPr>
              <p:custDataLst>
                <p:tags r:id="rId83"/>
              </p:custDataLst>
            </p:nvPr>
          </p:nvSpPr>
          <p:spPr>
            <a:xfrm>
              <a:off x="8858250" y="38227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769"/>
            <p:cNvSpPr/>
            <p:nvPr>
              <p:custDataLst>
                <p:tags r:id="rId84"/>
              </p:custDataLst>
            </p:nvPr>
          </p:nvSpPr>
          <p:spPr>
            <a:xfrm>
              <a:off x="8686800" y="3499995"/>
              <a:ext cx="76850" cy="398906"/>
            </a:xfrm>
            <a:custGeom>
              <a:avLst/>
              <a:gdLst/>
              <a:ahLst/>
              <a:cxnLst/>
              <a:rect l="0" t="0" r="0" b="0"/>
              <a:pathLst>
                <a:path w="76850" h="398906">
                  <a:moveTo>
                    <a:pt x="6350" y="11555"/>
                  </a:moveTo>
                  <a:lnTo>
                    <a:pt x="6350" y="11555"/>
                  </a:lnTo>
                  <a:lnTo>
                    <a:pt x="2979" y="8184"/>
                  </a:lnTo>
                  <a:lnTo>
                    <a:pt x="1323" y="4648"/>
                  </a:lnTo>
                  <a:lnTo>
                    <a:pt x="260" y="0"/>
                  </a:lnTo>
                  <a:lnTo>
                    <a:pt x="20329" y="15701"/>
                  </a:lnTo>
                  <a:lnTo>
                    <a:pt x="43340" y="44377"/>
                  </a:lnTo>
                  <a:lnTo>
                    <a:pt x="59713" y="74825"/>
                  </a:lnTo>
                  <a:lnTo>
                    <a:pt x="70754" y="111407"/>
                  </a:lnTo>
                  <a:lnTo>
                    <a:pt x="76602" y="151889"/>
                  </a:lnTo>
                  <a:lnTo>
                    <a:pt x="76849" y="195752"/>
                  </a:lnTo>
                  <a:lnTo>
                    <a:pt x="70845" y="241116"/>
                  </a:lnTo>
                  <a:lnTo>
                    <a:pt x="59708" y="285738"/>
                  </a:lnTo>
                  <a:lnTo>
                    <a:pt x="43000" y="326737"/>
                  </a:lnTo>
                  <a:lnTo>
                    <a:pt x="17131" y="372034"/>
                  </a:lnTo>
                  <a:lnTo>
                    <a:pt x="0" y="398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770"/>
            <p:cNvSpPr/>
            <p:nvPr>
              <p:custDataLst>
                <p:tags r:id="rId85"/>
              </p:custDataLst>
            </p:nvPr>
          </p:nvSpPr>
          <p:spPr>
            <a:xfrm>
              <a:off x="8464115" y="3603048"/>
              <a:ext cx="222686" cy="272623"/>
            </a:xfrm>
            <a:custGeom>
              <a:avLst/>
              <a:gdLst/>
              <a:ahLst/>
              <a:cxnLst/>
              <a:rect l="0" t="0" r="0" b="0"/>
              <a:pathLst>
                <a:path w="222686" h="272623">
                  <a:moveTo>
                    <a:pt x="89335" y="48202"/>
                  </a:moveTo>
                  <a:lnTo>
                    <a:pt x="89335" y="48202"/>
                  </a:lnTo>
                  <a:lnTo>
                    <a:pt x="79875" y="6171"/>
                  </a:lnTo>
                  <a:lnTo>
                    <a:pt x="76679" y="3248"/>
                  </a:lnTo>
                  <a:lnTo>
                    <a:pt x="67482" y="0"/>
                  </a:lnTo>
                  <a:lnTo>
                    <a:pt x="61360" y="2662"/>
                  </a:lnTo>
                  <a:lnTo>
                    <a:pt x="47033" y="15027"/>
                  </a:lnTo>
                  <a:lnTo>
                    <a:pt x="26471" y="48564"/>
                  </a:lnTo>
                  <a:lnTo>
                    <a:pt x="15299" y="79407"/>
                  </a:lnTo>
                  <a:lnTo>
                    <a:pt x="6335" y="114988"/>
                  </a:lnTo>
                  <a:lnTo>
                    <a:pt x="0" y="154320"/>
                  </a:lnTo>
                  <a:lnTo>
                    <a:pt x="477" y="191556"/>
                  </a:lnTo>
                  <a:lnTo>
                    <a:pt x="10560" y="236727"/>
                  </a:lnTo>
                  <a:lnTo>
                    <a:pt x="15651" y="247969"/>
                  </a:lnTo>
                  <a:lnTo>
                    <a:pt x="30716" y="264223"/>
                  </a:lnTo>
                  <a:lnTo>
                    <a:pt x="39672" y="270533"/>
                  </a:lnTo>
                  <a:lnTo>
                    <a:pt x="49172" y="272622"/>
                  </a:lnTo>
                  <a:lnTo>
                    <a:pt x="69132" y="269300"/>
                  </a:lnTo>
                  <a:lnTo>
                    <a:pt x="87882" y="257005"/>
                  </a:lnTo>
                  <a:lnTo>
                    <a:pt x="104917" y="238370"/>
                  </a:lnTo>
                  <a:lnTo>
                    <a:pt x="119543" y="213625"/>
                  </a:lnTo>
                  <a:lnTo>
                    <a:pt x="127456" y="180520"/>
                  </a:lnTo>
                  <a:lnTo>
                    <a:pt x="130266" y="142287"/>
                  </a:lnTo>
                  <a:lnTo>
                    <a:pt x="129164" y="101777"/>
                  </a:lnTo>
                  <a:lnTo>
                    <a:pt x="120677" y="65898"/>
                  </a:lnTo>
                  <a:lnTo>
                    <a:pt x="106792" y="36311"/>
                  </a:lnTo>
                  <a:lnTo>
                    <a:pt x="88862" y="16106"/>
                  </a:lnTo>
                  <a:lnTo>
                    <a:pt x="78436" y="10577"/>
                  </a:lnTo>
                  <a:lnTo>
                    <a:pt x="55563" y="6315"/>
                  </a:lnTo>
                  <a:lnTo>
                    <a:pt x="35049" y="10535"/>
                  </a:lnTo>
                  <a:lnTo>
                    <a:pt x="25628" y="14624"/>
                  </a:lnTo>
                  <a:lnTo>
                    <a:pt x="19347" y="20878"/>
                  </a:lnTo>
                  <a:lnTo>
                    <a:pt x="12368" y="37234"/>
                  </a:lnTo>
                  <a:lnTo>
                    <a:pt x="13030" y="54381"/>
                  </a:lnTo>
                  <a:lnTo>
                    <a:pt x="15181" y="62905"/>
                  </a:lnTo>
                  <a:lnTo>
                    <a:pt x="28861" y="79901"/>
                  </a:lnTo>
                  <a:lnTo>
                    <a:pt x="50463" y="95452"/>
                  </a:lnTo>
                  <a:lnTo>
                    <a:pt x="93653" y="110728"/>
                  </a:lnTo>
                  <a:lnTo>
                    <a:pt x="138043" y="115176"/>
                  </a:lnTo>
                  <a:lnTo>
                    <a:pt x="180359" y="110928"/>
                  </a:lnTo>
                  <a:lnTo>
                    <a:pt x="222685" y="92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771"/>
            <p:cNvSpPr/>
            <p:nvPr>
              <p:custDataLst>
                <p:tags r:id="rId86"/>
              </p:custDataLst>
            </p:nvPr>
          </p:nvSpPr>
          <p:spPr>
            <a:xfrm>
              <a:off x="8299450" y="3379176"/>
              <a:ext cx="22476" cy="616289"/>
            </a:xfrm>
            <a:custGeom>
              <a:avLst/>
              <a:gdLst/>
              <a:ahLst/>
              <a:cxnLst/>
              <a:rect l="0" t="0" r="0" b="0"/>
              <a:pathLst>
                <a:path w="22476" h="616289">
                  <a:moveTo>
                    <a:pt x="0" y="43474"/>
                  </a:moveTo>
                  <a:lnTo>
                    <a:pt x="0" y="43474"/>
                  </a:lnTo>
                  <a:lnTo>
                    <a:pt x="10126" y="2280"/>
                  </a:lnTo>
                  <a:lnTo>
                    <a:pt x="10984" y="489"/>
                  </a:lnTo>
                  <a:lnTo>
                    <a:pt x="11556" y="0"/>
                  </a:lnTo>
                  <a:lnTo>
                    <a:pt x="22475" y="9426"/>
                  </a:lnTo>
                  <a:lnTo>
                    <a:pt x="21983" y="34927"/>
                  </a:lnTo>
                  <a:lnTo>
                    <a:pt x="16120" y="74247"/>
                  </a:lnTo>
                  <a:lnTo>
                    <a:pt x="13569" y="98562"/>
                  </a:lnTo>
                  <a:lnTo>
                    <a:pt x="11163" y="124649"/>
                  </a:lnTo>
                  <a:lnTo>
                    <a:pt x="10264" y="152624"/>
                  </a:lnTo>
                  <a:lnTo>
                    <a:pt x="10371" y="181857"/>
                  </a:lnTo>
                  <a:lnTo>
                    <a:pt x="11147" y="211929"/>
                  </a:lnTo>
                  <a:lnTo>
                    <a:pt x="12370" y="243266"/>
                  </a:lnTo>
                  <a:lnTo>
                    <a:pt x="13891" y="275447"/>
                  </a:lnTo>
                  <a:lnTo>
                    <a:pt x="15610" y="308189"/>
                  </a:lnTo>
                  <a:lnTo>
                    <a:pt x="16756" y="340600"/>
                  </a:lnTo>
                  <a:lnTo>
                    <a:pt x="17521" y="372792"/>
                  </a:lnTo>
                  <a:lnTo>
                    <a:pt x="18031" y="404836"/>
                  </a:lnTo>
                  <a:lnTo>
                    <a:pt x="17664" y="436076"/>
                  </a:lnTo>
                  <a:lnTo>
                    <a:pt x="16714" y="466781"/>
                  </a:lnTo>
                  <a:lnTo>
                    <a:pt x="15377" y="497129"/>
                  </a:lnTo>
                  <a:lnTo>
                    <a:pt x="13778" y="523005"/>
                  </a:lnTo>
                  <a:lnTo>
                    <a:pt x="10122" y="566808"/>
                  </a:lnTo>
                  <a:lnTo>
                    <a:pt x="6846" y="613169"/>
                  </a:lnTo>
                  <a:lnTo>
                    <a:pt x="6680" y="615888"/>
                  </a:lnTo>
                  <a:lnTo>
                    <a:pt x="7276" y="616288"/>
                  </a:lnTo>
                  <a:lnTo>
                    <a:pt x="12700" y="608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772"/>
            <p:cNvSpPr/>
            <p:nvPr>
              <p:custDataLst>
                <p:tags r:id="rId87"/>
              </p:custDataLst>
            </p:nvPr>
          </p:nvSpPr>
          <p:spPr>
            <a:xfrm>
              <a:off x="8077200" y="3474333"/>
              <a:ext cx="77189" cy="388140"/>
            </a:xfrm>
            <a:custGeom>
              <a:avLst/>
              <a:gdLst/>
              <a:ahLst/>
              <a:cxnLst/>
              <a:rect l="0" t="0" r="0" b="0"/>
              <a:pathLst>
                <a:path w="77189" h="388140">
                  <a:moveTo>
                    <a:pt x="0" y="5467"/>
                  </a:moveTo>
                  <a:lnTo>
                    <a:pt x="0" y="5467"/>
                  </a:lnTo>
                  <a:lnTo>
                    <a:pt x="20722" y="441"/>
                  </a:lnTo>
                  <a:lnTo>
                    <a:pt x="26515" y="0"/>
                  </a:lnTo>
                  <a:lnTo>
                    <a:pt x="38595" y="5153"/>
                  </a:lnTo>
                  <a:lnTo>
                    <a:pt x="44781" y="9492"/>
                  </a:lnTo>
                  <a:lnTo>
                    <a:pt x="60227" y="32451"/>
                  </a:lnTo>
                  <a:lnTo>
                    <a:pt x="73740" y="64968"/>
                  </a:lnTo>
                  <a:lnTo>
                    <a:pt x="74872" y="89062"/>
                  </a:lnTo>
                  <a:lnTo>
                    <a:pt x="69965" y="113176"/>
                  </a:lnTo>
                  <a:lnTo>
                    <a:pt x="49568" y="155520"/>
                  </a:lnTo>
                  <a:lnTo>
                    <a:pt x="18487" y="202690"/>
                  </a:lnTo>
                  <a:lnTo>
                    <a:pt x="17154" y="215182"/>
                  </a:lnTo>
                  <a:lnTo>
                    <a:pt x="19618" y="227085"/>
                  </a:lnTo>
                  <a:lnTo>
                    <a:pt x="41344" y="263720"/>
                  </a:lnTo>
                  <a:lnTo>
                    <a:pt x="60378" y="285916"/>
                  </a:lnTo>
                  <a:lnTo>
                    <a:pt x="74721" y="313845"/>
                  </a:lnTo>
                  <a:lnTo>
                    <a:pt x="77188" y="329966"/>
                  </a:lnTo>
                  <a:lnTo>
                    <a:pt x="75228" y="345833"/>
                  </a:lnTo>
                  <a:lnTo>
                    <a:pt x="69652" y="359941"/>
                  </a:lnTo>
                  <a:lnTo>
                    <a:pt x="55210" y="376412"/>
                  </a:lnTo>
                  <a:lnTo>
                    <a:pt x="37526" y="386859"/>
                  </a:lnTo>
                  <a:lnTo>
                    <a:pt x="32778" y="388139"/>
                  </a:lnTo>
                  <a:lnTo>
                    <a:pt x="25622" y="387680"/>
                  </a:lnTo>
                  <a:lnTo>
                    <a:pt x="23431" y="385865"/>
                  </a:lnTo>
                  <a:lnTo>
                    <a:pt x="19050" y="373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773"/>
            <p:cNvSpPr/>
            <p:nvPr>
              <p:custDataLst>
                <p:tags r:id="rId88"/>
              </p:custDataLst>
            </p:nvPr>
          </p:nvSpPr>
          <p:spPr>
            <a:xfrm>
              <a:off x="7893072" y="3716648"/>
              <a:ext cx="92658" cy="93353"/>
            </a:xfrm>
            <a:custGeom>
              <a:avLst/>
              <a:gdLst/>
              <a:ahLst/>
              <a:cxnLst/>
              <a:rect l="0" t="0" r="0" b="0"/>
              <a:pathLst>
                <a:path w="92658" h="93353">
                  <a:moveTo>
                    <a:pt x="6328" y="23502"/>
                  </a:moveTo>
                  <a:lnTo>
                    <a:pt x="6328" y="23502"/>
                  </a:lnTo>
                  <a:lnTo>
                    <a:pt x="5623" y="29983"/>
                  </a:lnTo>
                  <a:lnTo>
                    <a:pt x="860" y="56105"/>
                  </a:lnTo>
                  <a:lnTo>
                    <a:pt x="0" y="85909"/>
                  </a:lnTo>
                  <a:lnTo>
                    <a:pt x="3355" y="79936"/>
                  </a:lnTo>
                  <a:lnTo>
                    <a:pt x="21647" y="36072"/>
                  </a:lnTo>
                  <a:lnTo>
                    <a:pt x="38853" y="16016"/>
                  </a:lnTo>
                  <a:lnTo>
                    <a:pt x="53986" y="4507"/>
                  </a:lnTo>
                  <a:lnTo>
                    <a:pt x="64903" y="948"/>
                  </a:lnTo>
                  <a:lnTo>
                    <a:pt x="70779" y="0"/>
                  </a:lnTo>
                  <a:lnTo>
                    <a:pt x="76106" y="1484"/>
                  </a:lnTo>
                  <a:lnTo>
                    <a:pt x="85788" y="8777"/>
                  </a:lnTo>
                  <a:lnTo>
                    <a:pt x="91032" y="20955"/>
                  </a:lnTo>
                  <a:lnTo>
                    <a:pt x="92657" y="36481"/>
                  </a:lnTo>
                  <a:lnTo>
                    <a:pt x="88900" y="63645"/>
                  </a:lnTo>
                  <a:lnTo>
                    <a:pt x="76178" y="93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774"/>
            <p:cNvSpPr/>
            <p:nvPr>
              <p:custDataLst>
                <p:tags r:id="rId89"/>
              </p:custDataLst>
            </p:nvPr>
          </p:nvSpPr>
          <p:spPr>
            <a:xfrm>
              <a:off x="7717372" y="3523527"/>
              <a:ext cx="143929" cy="286474"/>
            </a:xfrm>
            <a:custGeom>
              <a:avLst/>
              <a:gdLst/>
              <a:ahLst/>
              <a:cxnLst/>
              <a:rect l="0" t="0" r="0" b="0"/>
              <a:pathLst>
                <a:path w="143929" h="286474">
                  <a:moveTo>
                    <a:pt x="143928" y="19773"/>
                  </a:moveTo>
                  <a:lnTo>
                    <a:pt x="143928" y="19773"/>
                  </a:lnTo>
                  <a:lnTo>
                    <a:pt x="140557" y="9660"/>
                  </a:lnTo>
                  <a:lnTo>
                    <a:pt x="135139" y="2814"/>
                  </a:lnTo>
                  <a:lnTo>
                    <a:pt x="131719" y="0"/>
                  </a:lnTo>
                  <a:lnTo>
                    <a:pt x="126616" y="241"/>
                  </a:lnTo>
                  <a:lnTo>
                    <a:pt x="113421" y="6153"/>
                  </a:lnTo>
                  <a:lnTo>
                    <a:pt x="93495" y="31495"/>
                  </a:lnTo>
                  <a:lnTo>
                    <a:pt x="67445" y="75927"/>
                  </a:lnTo>
                  <a:lnTo>
                    <a:pt x="49493" y="111052"/>
                  </a:lnTo>
                  <a:lnTo>
                    <a:pt x="32812" y="147830"/>
                  </a:lnTo>
                  <a:lnTo>
                    <a:pt x="18343" y="185343"/>
                  </a:lnTo>
                  <a:lnTo>
                    <a:pt x="5040" y="232050"/>
                  </a:lnTo>
                  <a:lnTo>
                    <a:pt x="0" y="262586"/>
                  </a:lnTo>
                  <a:lnTo>
                    <a:pt x="1409" y="269137"/>
                  </a:lnTo>
                  <a:lnTo>
                    <a:pt x="4466" y="274210"/>
                  </a:lnTo>
                  <a:lnTo>
                    <a:pt x="16928" y="286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775"/>
            <p:cNvSpPr/>
            <p:nvPr>
              <p:custDataLst>
                <p:tags r:id="rId90"/>
              </p:custDataLst>
            </p:nvPr>
          </p:nvSpPr>
          <p:spPr>
            <a:xfrm>
              <a:off x="7639050" y="3538715"/>
              <a:ext cx="196851" cy="239536"/>
            </a:xfrm>
            <a:custGeom>
              <a:avLst/>
              <a:gdLst/>
              <a:ahLst/>
              <a:cxnLst/>
              <a:rect l="0" t="0" r="0" b="0"/>
              <a:pathLst>
                <a:path w="196851" h="239536">
                  <a:moveTo>
                    <a:pt x="0" y="10935"/>
                  </a:moveTo>
                  <a:lnTo>
                    <a:pt x="0" y="10935"/>
                  </a:lnTo>
                  <a:lnTo>
                    <a:pt x="14503" y="2207"/>
                  </a:lnTo>
                  <a:lnTo>
                    <a:pt x="23144" y="0"/>
                  </a:lnTo>
                  <a:lnTo>
                    <a:pt x="33569" y="2782"/>
                  </a:lnTo>
                  <a:lnTo>
                    <a:pt x="39312" y="5500"/>
                  </a:lnTo>
                  <a:lnTo>
                    <a:pt x="70220" y="41690"/>
                  </a:lnTo>
                  <a:lnTo>
                    <a:pt x="104297" y="85743"/>
                  </a:lnTo>
                  <a:lnTo>
                    <a:pt x="131256" y="118031"/>
                  </a:lnTo>
                  <a:lnTo>
                    <a:pt x="154056" y="151196"/>
                  </a:lnTo>
                  <a:lnTo>
                    <a:pt x="178996" y="194075"/>
                  </a:lnTo>
                  <a:lnTo>
                    <a:pt x="196850" y="239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776"/>
            <p:cNvSpPr/>
            <p:nvPr>
              <p:custDataLst>
                <p:tags r:id="rId91"/>
              </p:custDataLst>
            </p:nvPr>
          </p:nvSpPr>
          <p:spPr>
            <a:xfrm>
              <a:off x="7467600" y="37528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137"/>
          <p:cNvGrpSpPr/>
          <p:nvPr/>
        </p:nvGrpSpPr>
        <p:grpSpPr>
          <a:xfrm>
            <a:off x="9145765" y="3486042"/>
            <a:ext cx="791986" cy="457309"/>
            <a:chOff x="9145765" y="3486042"/>
            <a:chExt cx="791986" cy="457309"/>
          </a:xfrm>
        </p:grpSpPr>
        <p:sp>
          <p:nvSpPr>
            <p:cNvPr id="97" name="SMARTInkShape-777"/>
            <p:cNvSpPr/>
            <p:nvPr>
              <p:custDataLst>
                <p:tags r:id="rId78"/>
              </p:custDataLst>
            </p:nvPr>
          </p:nvSpPr>
          <p:spPr>
            <a:xfrm>
              <a:off x="9779000" y="3544183"/>
              <a:ext cx="158751" cy="399168"/>
            </a:xfrm>
            <a:custGeom>
              <a:avLst/>
              <a:gdLst/>
              <a:ahLst/>
              <a:cxnLst/>
              <a:rect l="0" t="0" r="0" b="0"/>
              <a:pathLst>
                <a:path w="158751" h="399168">
                  <a:moveTo>
                    <a:pt x="158750" y="5467"/>
                  </a:moveTo>
                  <a:lnTo>
                    <a:pt x="158750" y="5467"/>
                  </a:lnTo>
                  <a:lnTo>
                    <a:pt x="146817" y="441"/>
                  </a:lnTo>
                  <a:lnTo>
                    <a:pt x="144444" y="0"/>
                  </a:lnTo>
                  <a:lnTo>
                    <a:pt x="143569" y="411"/>
                  </a:lnTo>
                  <a:lnTo>
                    <a:pt x="143690" y="1391"/>
                  </a:lnTo>
                  <a:lnTo>
                    <a:pt x="144476" y="2749"/>
                  </a:lnTo>
                  <a:lnTo>
                    <a:pt x="150869" y="43410"/>
                  </a:lnTo>
                  <a:lnTo>
                    <a:pt x="153829" y="89146"/>
                  </a:lnTo>
                  <a:lnTo>
                    <a:pt x="155152" y="128736"/>
                  </a:lnTo>
                  <a:lnTo>
                    <a:pt x="151036" y="174553"/>
                  </a:lnTo>
                  <a:lnTo>
                    <a:pt x="147257" y="198624"/>
                  </a:lnTo>
                  <a:lnTo>
                    <a:pt x="142622" y="223138"/>
                  </a:lnTo>
                  <a:lnTo>
                    <a:pt x="137414" y="247948"/>
                  </a:lnTo>
                  <a:lnTo>
                    <a:pt x="112813" y="294329"/>
                  </a:lnTo>
                  <a:lnTo>
                    <a:pt x="78361" y="335639"/>
                  </a:lnTo>
                  <a:lnTo>
                    <a:pt x="39531" y="368110"/>
                  </a:lnTo>
                  <a:lnTo>
                    <a:pt x="0" y="399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778"/>
            <p:cNvSpPr/>
            <p:nvPr>
              <p:custDataLst>
                <p:tags r:id="rId79"/>
              </p:custDataLst>
            </p:nvPr>
          </p:nvSpPr>
          <p:spPr>
            <a:xfrm>
              <a:off x="9604129" y="3617244"/>
              <a:ext cx="270122" cy="256335"/>
            </a:xfrm>
            <a:custGeom>
              <a:avLst/>
              <a:gdLst/>
              <a:ahLst/>
              <a:cxnLst/>
              <a:rect l="0" t="0" r="0" b="0"/>
              <a:pathLst>
                <a:path w="270122" h="256335">
                  <a:moveTo>
                    <a:pt x="124071" y="59406"/>
                  </a:moveTo>
                  <a:lnTo>
                    <a:pt x="124071" y="59406"/>
                  </a:lnTo>
                  <a:lnTo>
                    <a:pt x="123366" y="41244"/>
                  </a:lnTo>
                  <a:lnTo>
                    <a:pt x="120700" y="34166"/>
                  </a:lnTo>
                  <a:lnTo>
                    <a:pt x="115282" y="28668"/>
                  </a:lnTo>
                  <a:lnTo>
                    <a:pt x="111862" y="26214"/>
                  </a:lnTo>
                  <a:lnTo>
                    <a:pt x="100535" y="25369"/>
                  </a:lnTo>
                  <a:lnTo>
                    <a:pt x="93564" y="26131"/>
                  </a:lnTo>
                  <a:lnTo>
                    <a:pt x="66897" y="40688"/>
                  </a:lnTo>
                  <a:lnTo>
                    <a:pt x="43396" y="69617"/>
                  </a:lnTo>
                  <a:lnTo>
                    <a:pt x="23026" y="108371"/>
                  </a:lnTo>
                  <a:lnTo>
                    <a:pt x="6956" y="154504"/>
                  </a:lnTo>
                  <a:lnTo>
                    <a:pt x="0" y="197179"/>
                  </a:lnTo>
                  <a:lnTo>
                    <a:pt x="1310" y="233264"/>
                  </a:lnTo>
                  <a:lnTo>
                    <a:pt x="6245" y="247919"/>
                  </a:lnTo>
                  <a:lnTo>
                    <a:pt x="9538" y="252814"/>
                  </a:lnTo>
                  <a:lnTo>
                    <a:pt x="15259" y="255373"/>
                  </a:lnTo>
                  <a:lnTo>
                    <a:pt x="31025" y="256334"/>
                  </a:lnTo>
                  <a:lnTo>
                    <a:pt x="59735" y="249537"/>
                  </a:lnTo>
                  <a:lnTo>
                    <a:pt x="101041" y="223753"/>
                  </a:lnTo>
                  <a:lnTo>
                    <a:pt x="131202" y="194101"/>
                  </a:lnTo>
                  <a:lnTo>
                    <a:pt x="153465" y="153957"/>
                  </a:lnTo>
                  <a:lnTo>
                    <a:pt x="164417" y="122830"/>
                  </a:lnTo>
                  <a:lnTo>
                    <a:pt x="168343" y="88300"/>
                  </a:lnTo>
                  <a:lnTo>
                    <a:pt x="166326" y="54609"/>
                  </a:lnTo>
                  <a:lnTo>
                    <a:pt x="158373" y="27875"/>
                  </a:lnTo>
                  <a:lnTo>
                    <a:pt x="144020" y="9880"/>
                  </a:lnTo>
                  <a:lnTo>
                    <a:pt x="135253" y="3105"/>
                  </a:lnTo>
                  <a:lnTo>
                    <a:pt x="125176" y="0"/>
                  </a:lnTo>
                  <a:lnTo>
                    <a:pt x="102690" y="312"/>
                  </a:lnTo>
                  <a:lnTo>
                    <a:pt x="84229" y="7036"/>
                  </a:lnTo>
                  <a:lnTo>
                    <a:pt x="76343" y="11793"/>
                  </a:lnTo>
                  <a:lnTo>
                    <a:pt x="63818" y="26486"/>
                  </a:lnTo>
                  <a:lnTo>
                    <a:pt x="58502" y="35342"/>
                  </a:lnTo>
                  <a:lnTo>
                    <a:pt x="56359" y="54591"/>
                  </a:lnTo>
                  <a:lnTo>
                    <a:pt x="57763" y="64663"/>
                  </a:lnTo>
                  <a:lnTo>
                    <a:pt x="68730" y="85261"/>
                  </a:lnTo>
                  <a:lnTo>
                    <a:pt x="86070" y="104058"/>
                  </a:lnTo>
                  <a:lnTo>
                    <a:pt x="107887" y="117116"/>
                  </a:lnTo>
                  <a:lnTo>
                    <a:pt x="150711" y="125659"/>
                  </a:lnTo>
                  <a:lnTo>
                    <a:pt x="182713" y="122013"/>
                  </a:lnTo>
                  <a:lnTo>
                    <a:pt x="228699" y="108060"/>
                  </a:lnTo>
                  <a:lnTo>
                    <a:pt x="270121" y="91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779"/>
            <p:cNvSpPr/>
            <p:nvPr>
              <p:custDataLst>
                <p:tags r:id="rId80"/>
              </p:custDataLst>
            </p:nvPr>
          </p:nvSpPr>
          <p:spPr>
            <a:xfrm>
              <a:off x="9420308" y="3511298"/>
              <a:ext cx="116510" cy="393953"/>
            </a:xfrm>
            <a:custGeom>
              <a:avLst/>
              <a:gdLst/>
              <a:ahLst/>
              <a:cxnLst/>
              <a:rect l="0" t="0" r="0" b="0"/>
              <a:pathLst>
                <a:path w="116510" h="393953">
                  <a:moveTo>
                    <a:pt x="111042" y="32002"/>
                  </a:moveTo>
                  <a:lnTo>
                    <a:pt x="111042" y="32002"/>
                  </a:lnTo>
                  <a:lnTo>
                    <a:pt x="116509" y="3390"/>
                  </a:lnTo>
                  <a:lnTo>
                    <a:pt x="116098" y="933"/>
                  </a:lnTo>
                  <a:lnTo>
                    <a:pt x="115118" y="0"/>
                  </a:lnTo>
                  <a:lnTo>
                    <a:pt x="113759" y="84"/>
                  </a:lnTo>
                  <a:lnTo>
                    <a:pt x="86914" y="38530"/>
                  </a:lnTo>
                  <a:lnTo>
                    <a:pt x="60619" y="84030"/>
                  </a:lnTo>
                  <a:lnTo>
                    <a:pt x="43476" y="122859"/>
                  </a:lnTo>
                  <a:lnTo>
                    <a:pt x="26449" y="165986"/>
                  </a:lnTo>
                  <a:lnTo>
                    <a:pt x="13238" y="209144"/>
                  </a:lnTo>
                  <a:lnTo>
                    <a:pt x="4073" y="251137"/>
                  </a:lnTo>
                  <a:lnTo>
                    <a:pt x="0" y="290968"/>
                  </a:lnTo>
                  <a:lnTo>
                    <a:pt x="3834" y="326074"/>
                  </a:lnTo>
                  <a:lnTo>
                    <a:pt x="17893" y="366079"/>
                  </a:lnTo>
                  <a:lnTo>
                    <a:pt x="23543" y="375369"/>
                  </a:lnTo>
                  <a:lnTo>
                    <a:pt x="39227" y="387574"/>
                  </a:lnTo>
                  <a:lnTo>
                    <a:pt x="57958" y="393940"/>
                  </a:lnTo>
                  <a:lnTo>
                    <a:pt x="98342" y="393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780"/>
            <p:cNvSpPr/>
            <p:nvPr>
              <p:custDataLst>
                <p:tags r:id="rId81"/>
              </p:custDataLst>
            </p:nvPr>
          </p:nvSpPr>
          <p:spPr>
            <a:xfrm>
              <a:off x="9145765" y="3727450"/>
              <a:ext cx="226836" cy="101601"/>
            </a:xfrm>
            <a:custGeom>
              <a:avLst/>
              <a:gdLst/>
              <a:ahLst/>
              <a:cxnLst/>
              <a:rect l="0" t="0" r="0" b="0"/>
              <a:pathLst>
                <a:path w="226836" h="101601">
                  <a:moveTo>
                    <a:pt x="10935" y="101600"/>
                  </a:moveTo>
                  <a:lnTo>
                    <a:pt x="10935" y="101600"/>
                  </a:lnTo>
                  <a:lnTo>
                    <a:pt x="883" y="77733"/>
                  </a:lnTo>
                  <a:lnTo>
                    <a:pt x="0" y="72988"/>
                  </a:lnTo>
                  <a:lnTo>
                    <a:pt x="823" y="68414"/>
                  </a:lnTo>
                  <a:lnTo>
                    <a:pt x="5500" y="59569"/>
                  </a:lnTo>
                  <a:lnTo>
                    <a:pt x="26180" y="46656"/>
                  </a:lnTo>
                  <a:lnTo>
                    <a:pt x="64761" y="30522"/>
                  </a:lnTo>
                  <a:lnTo>
                    <a:pt x="99533" y="22267"/>
                  </a:lnTo>
                  <a:lnTo>
                    <a:pt x="139212" y="15541"/>
                  </a:lnTo>
                  <a:lnTo>
                    <a:pt x="182717" y="7848"/>
                  </a:lnTo>
                  <a:lnTo>
                    <a:pt x="2268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781"/>
            <p:cNvSpPr/>
            <p:nvPr>
              <p:custDataLst>
                <p:tags r:id="rId82"/>
              </p:custDataLst>
            </p:nvPr>
          </p:nvSpPr>
          <p:spPr>
            <a:xfrm>
              <a:off x="9209878" y="3486042"/>
              <a:ext cx="124623" cy="450959"/>
            </a:xfrm>
            <a:custGeom>
              <a:avLst/>
              <a:gdLst/>
              <a:ahLst/>
              <a:cxnLst/>
              <a:rect l="0" t="0" r="0" b="0"/>
              <a:pathLst>
                <a:path w="124623" h="450959">
                  <a:moveTo>
                    <a:pt x="124622" y="82658"/>
                  </a:moveTo>
                  <a:lnTo>
                    <a:pt x="124622" y="82658"/>
                  </a:lnTo>
                  <a:lnTo>
                    <a:pt x="124622" y="37877"/>
                  </a:lnTo>
                  <a:lnTo>
                    <a:pt x="121251" y="19060"/>
                  </a:lnTo>
                  <a:lnTo>
                    <a:pt x="112413" y="3450"/>
                  </a:lnTo>
                  <a:lnTo>
                    <a:pt x="108015" y="925"/>
                  </a:lnTo>
                  <a:lnTo>
                    <a:pt x="97486" y="0"/>
                  </a:lnTo>
                  <a:lnTo>
                    <a:pt x="81987" y="11349"/>
                  </a:lnTo>
                  <a:lnTo>
                    <a:pt x="55309" y="45302"/>
                  </a:lnTo>
                  <a:lnTo>
                    <a:pt x="38077" y="77344"/>
                  </a:lnTo>
                  <a:lnTo>
                    <a:pt x="21011" y="117455"/>
                  </a:lnTo>
                  <a:lnTo>
                    <a:pt x="9664" y="159272"/>
                  </a:lnTo>
                  <a:lnTo>
                    <a:pt x="2974" y="202081"/>
                  </a:lnTo>
                  <a:lnTo>
                    <a:pt x="0" y="246977"/>
                  </a:lnTo>
                  <a:lnTo>
                    <a:pt x="560" y="292802"/>
                  </a:lnTo>
                  <a:lnTo>
                    <a:pt x="3867" y="336922"/>
                  </a:lnTo>
                  <a:lnTo>
                    <a:pt x="10040" y="375346"/>
                  </a:lnTo>
                  <a:lnTo>
                    <a:pt x="18078" y="418598"/>
                  </a:lnTo>
                  <a:lnTo>
                    <a:pt x="18942" y="434929"/>
                  </a:lnTo>
                  <a:lnTo>
                    <a:pt x="16672" y="450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138"/>
          <p:cNvGrpSpPr/>
          <p:nvPr/>
        </p:nvGrpSpPr>
        <p:grpSpPr>
          <a:xfrm>
            <a:off x="9137650" y="4038600"/>
            <a:ext cx="1212851" cy="549501"/>
            <a:chOff x="9137650" y="4038600"/>
            <a:chExt cx="1212851" cy="549501"/>
          </a:xfrm>
        </p:grpSpPr>
        <p:sp>
          <p:nvSpPr>
            <p:cNvPr id="103" name="SMARTInkShape-782"/>
            <p:cNvSpPr/>
            <p:nvPr>
              <p:custDataLst>
                <p:tags r:id="rId70"/>
              </p:custDataLst>
            </p:nvPr>
          </p:nvSpPr>
          <p:spPr>
            <a:xfrm>
              <a:off x="10236200" y="4197350"/>
              <a:ext cx="114301" cy="159385"/>
            </a:xfrm>
            <a:custGeom>
              <a:avLst/>
              <a:gdLst/>
              <a:ahLst/>
              <a:cxnLst/>
              <a:rect l="0" t="0" r="0" b="0"/>
              <a:pathLst>
                <a:path w="114301" h="159385">
                  <a:moveTo>
                    <a:pt x="0" y="25400"/>
                  </a:moveTo>
                  <a:lnTo>
                    <a:pt x="0" y="25400"/>
                  </a:lnTo>
                  <a:lnTo>
                    <a:pt x="12209" y="25400"/>
                  </a:lnTo>
                  <a:lnTo>
                    <a:pt x="27136" y="32142"/>
                  </a:lnTo>
                  <a:lnTo>
                    <a:pt x="44964" y="46447"/>
                  </a:lnTo>
                  <a:lnTo>
                    <a:pt x="53616" y="63682"/>
                  </a:lnTo>
                  <a:lnTo>
                    <a:pt x="58400" y="85453"/>
                  </a:lnTo>
                  <a:lnTo>
                    <a:pt x="56423" y="120098"/>
                  </a:lnTo>
                  <a:lnTo>
                    <a:pt x="45351" y="152160"/>
                  </a:lnTo>
                  <a:lnTo>
                    <a:pt x="41322" y="158643"/>
                  </a:lnTo>
                  <a:lnTo>
                    <a:pt x="40248" y="159384"/>
                  </a:lnTo>
                  <a:lnTo>
                    <a:pt x="39532" y="159173"/>
                  </a:lnTo>
                  <a:lnTo>
                    <a:pt x="38524" y="142020"/>
                  </a:lnTo>
                  <a:lnTo>
                    <a:pt x="49733" y="94480"/>
                  </a:lnTo>
                  <a:lnTo>
                    <a:pt x="71337" y="5276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783"/>
            <p:cNvSpPr/>
            <p:nvPr>
              <p:custDataLst>
                <p:tags r:id="rId71"/>
              </p:custDataLst>
            </p:nvPr>
          </p:nvSpPr>
          <p:spPr>
            <a:xfrm>
              <a:off x="10139591" y="4229100"/>
              <a:ext cx="64860" cy="136028"/>
            </a:xfrm>
            <a:custGeom>
              <a:avLst/>
              <a:gdLst/>
              <a:ahLst/>
              <a:cxnLst/>
              <a:rect l="0" t="0" r="0" b="0"/>
              <a:pathLst>
                <a:path w="64860" h="136028">
                  <a:moveTo>
                    <a:pt x="64859" y="25400"/>
                  </a:moveTo>
                  <a:lnTo>
                    <a:pt x="64859" y="25400"/>
                  </a:lnTo>
                  <a:lnTo>
                    <a:pt x="54015" y="15966"/>
                  </a:lnTo>
                  <a:lnTo>
                    <a:pt x="38832" y="9513"/>
                  </a:lnTo>
                  <a:lnTo>
                    <a:pt x="29538" y="7755"/>
                  </a:lnTo>
                  <a:lnTo>
                    <a:pt x="18822" y="12619"/>
                  </a:lnTo>
                  <a:lnTo>
                    <a:pt x="13001" y="16879"/>
                  </a:lnTo>
                  <a:lnTo>
                    <a:pt x="4651" y="31020"/>
                  </a:lnTo>
                  <a:lnTo>
                    <a:pt x="0" y="49770"/>
                  </a:lnTo>
                  <a:lnTo>
                    <a:pt x="2054" y="83420"/>
                  </a:lnTo>
                  <a:lnTo>
                    <a:pt x="11286" y="113930"/>
                  </a:lnTo>
                  <a:lnTo>
                    <a:pt x="18941" y="127306"/>
                  </a:lnTo>
                  <a:lnTo>
                    <a:pt x="23664" y="131437"/>
                  </a:lnTo>
                  <a:lnTo>
                    <a:pt x="34555" y="136027"/>
                  </a:lnTo>
                  <a:lnTo>
                    <a:pt x="39718" y="135841"/>
                  </a:lnTo>
                  <a:lnTo>
                    <a:pt x="49217" y="131870"/>
                  </a:lnTo>
                  <a:lnTo>
                    <a:pt x="52315" y="127424"/>
                  </a:lnTo>
                  <a:lnTo>
                    <a:pt x="55755" y="114959"/>
                  </a:lnTo>
                  <a:lnTo>
                    <a:pt x="52896" y="78185"/>
                  </a:lnTo>
                  <a:lnTo>
                    <a:pt x="45536" y="34650"/>
                  </a:lnTo>
                  <a:lnTo>
                    <a:pt x="42865" y="18222"/>
                  </a:lnTo>
                  <a:lnTo>
                    <a:pt x="458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784"/>
            <p:cNvSpPr/>
            <p:nvPr>
              <p:custDataLst>
                <p:tags r:id="rId72"/>
              </p:custDataLst>
            </p:nvPr>
          </p:nvSpPr>
          <p:spPr>
            <a:xfrm>
              <a:off x="10083800" y="41846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0" y="57150"/>
                  </a:moveTo>
                  <a:lnTo>
                    <a:pt x="0" y="57150"/>
                  </a:lnTo>
                  <a:lnTo>
                    <a:pt x="8838" y="12137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785"/>
            <p:cNvSpPr/>
            <p:nvPr>
              <p:custDataLst>
                <p:tags r:id="rId73"/>
              </p:custDataLst>
            </p:nvPr>
          </p:nvSpPr>
          <p:spPr>
            <a:xfrm>
              <a:off x="10064750" y="426720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6350" y="0"/>
                  </a:moveTo>
                  <a:lnTo>
                    <a:pt x="6350" y="0"/>
                  </a:lnTo>
                  <a:lnTo>
                    <a:pt x="5645" y="6480"/>
                  </a:lnTo>
                  <a:lnTo>
                    <a:pt x="882" y="35974"/>
                  </a:lnTo>
                  <a:lnTo>
                    <a:pt x="117" y="76478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786"/>
            <p:cNvSpPr/>
            <p:nvPr>
              <p:custDataLst>
                <p:tags r:id="rId74"/>
              </p:custDataLst>
            </p:nvPr>
          </p:nvSpPr>
          <p:spPr>
            <a:xfrm>
              <a:off x="9944100" y="4244492"/>
              <a:ext cx="82551" cy="136643"/>
            </a:xfrm>
            <a:custGeom>
              <a:avLst/>
              <a:gdLst/>
              <a:ahLst/>
              <a:cxnLst/>
              <a:rect l="0" t="0" r="0" b="0"/>
              <a:pathLst>
                <a:path w="82551" h="136643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0" y="1562"/>
                  </a:lnTo>
                  <a:lnTo>
                    <a:pt x="27136" y="27893"/>
                  </a:lnTo>
                  <a:lnTo>
                    <a:pt x="41593" y="54505"/>
                  </a:lnTo>
                  <a:lnTo>
                    <a:pt x="48072" y="84732"/>
                  </a:lnTo>
                  <a:lnTo>
                    <a:pt x="45825" y="103661"/>
                  </a:lnTo>
                  <a:lnTo>
                    <a:pt x="40122" y="120071"/>
                  </a:lnTo>
                  <a:lnTo>
                    <a:pt x="32884" y="132067"/>
                  </a:lnTo>
                  <a:lnTo>
                    <a:pt x="28978" y="135126"/>
                  </a:lnTo>
                  <a:lnTo>
                    <a:pt x="24962" y="136458"/>
                  </a:lnTo>
                  <a:lnTo>
                    <a:pt x="20875" y="136642"/>
                  </a:lnTo>
                  <a:lnTo>
                    <a:pt x="17444" y="134647"/>
                  </a:lnTo>
                  <a:lnTo>
                    <a:pt x="11751" y="126787"/>
                  </a:lnTo>
                  <a:lnTo>
                    <a:pt x="12514" y="112474"/>
                  </a:lnTo>
                  <a:lnTo>
                    <a:pt x="22758" y="84583"/>
                  </a:lnTo>
                  <a:lnTo>
                    <a:pt x="45182" y="50295"/>
                  </a:lnTo>
                  <a:lnTo>
                    <a:pt x="82550" y="227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787"/>
            <p:cNvSpPr/>
            <p:nvPr>
              <p:custDataLst>
                <p:tags r:id="rId75"/>
              </p:custDataLst>
            </p:nvPr>
          </p:nvSpPr>
          <p:spPr>
            <a:xfrm>
              <a:off x="9759949" y="4257322"/>
              <a:ext cx="114155" cy="330779"/>
            </a:xfrm>
            <a:custGeom>
              <a:avLst/>
              <a:gdLst/>
              <a:ahLst/>
              <a:cxnLst/>
              <a:rect l="0" t="0" r="0" b="0"/>
              <a:pathLst>
                <a:path w="114155" h="330779">
                  <a:moveTo>
                    <a:pt x="1" y="105128"/>
                  </a:moveTo>
                  <a:lnTo>
                    <a:pt x="1" y="105128"/>
                  </a:lnTo>
                  <a:lnTo>
                    <a:pt x="0" y="84902"/>
                  </a:lnTo>
                  <a:lnTo>
                    <a:pt x="706" y="84589"/>
                  </a:lnTo>
                  <a:lnTo>
                    <a:pt x="6908" y="126523"/>
                  </a:lnTo>
                  <a:lnTo>
                    <a:pt x="10127" y="159792"/>
                  </a:lnTo>
                  <a:lnTo>
                    <a:pt x="11557" y="195745"/>
                  </a:lnTo>
                  <a:lnTo>
                    <a:pt x="14074" y="232891"/>
                  </a:lnTo>
                  <a:lnTo>
                    <a:pt x="16839" y="269156"/>
                  </a:lnTo>
                  <a:lnTo>
                    <a:pt x="18394" y="313106"/>
                  </a:lnTo>
                  <a:lnTo>
                    <a:pt x="18760" y="327620"/>
                  </a:lnTo>
                  <a:lnTo>
                    <a:pt x="18150" y="330362"/>
                  </a:lnTo>
                  <a:lnTo>
                    <a:pt x="17040" y="330778"/>
                  </a:lnTo>
                  <a:lnTo>
                    <a:pt x="15594" y="329645"/>
                  </a:lnTo>
                  <a:lnTo>
                    <a:pt x="10187" y="307824"/>
                  </a:lnTo>
                  <a:lnTo>
                    <a:pt x="9937" y="274943"/>
                  </a:lnTo>
                  <a:lnTo>
                    <a:pt x="12178" y="231401"/>
                  </a:lnTo>
                  <a:lnTo>
                    <a:pt x="13764" y="206949"/>
                  </a:lnTo>
                  <a:lnTo>
                    <a:pt x="15526" y="181475"/>
                  </a:lnTo>
                  <a:lnTo>
                    <a:pt x="18818" y="156026"/>
                  </a:lnTo>
                  <a:lnTo>
                    <a:pt x="23128" y="130593"/>
                  </a:lnTo>
                  <a:lnTo>
                    <a:pt x="34268" y="83285"/>
                  </a:lnTo>
                  <a:lnTo>
                    <a:pt x="48627" y="45796"/>
                  </a:lnTo>
                  <a:lnTo>
                    <a:pt x="69207" y="10407"/>
                  </a:lnTo>
                  <a:lnTo>
                    <a:pt x="75065" y="4586"/>
                  </a:lnTo>
                  <a:lnTo>
                    <a:pt x="80383" y="1411"/>
                  </a:lnTo>
                  <a:lnTo>
                    <a:pt x="85338" y="0"/>
                  </a:lnTo>
                  <a:lnTo>
                    <a:pt x="90759" y="1176"/>
                  </a:lnTo>
                  <a:lnTo>
                    <a:pt x="102427" y="8127"/>
                  </a:lnTo>
                  <a:lnTo>
                    <a:pt x="110905" y="22035"/>
                  </a:lnTo>
                  <a:lnTo>
                    <a:pt x="114154" y="30683"/>
                  </a:lnTo>
                  <a:lnTo>
                    <a:pt x="114002" y="51580"/>
                  </a:lnTo>
                  <a:lnTo>
                    <a:pt x="107817" y="74273"/>
                  </a:lnTo>
                  <a:lnTo>
                    <a:pt x="95662" y="96118"/>
                  </a:lnTo>
                  <a:lnTo>
                    <a:pt x="69581" y="121508"/>
                  </a:lnTo>
                  <a:lnTo>
                    <a:pt x="53503" y="130047"/>
                  </a:lnTo>
                  <a:lnTo>
                    <a:pt x="46252" y="132324"/>
                  </a:lnTo>
                  <a:lnTo>
                    <a:pt x="40713" y="132431"/>
                  </a:lnTo>
                  <a:lnTo>
                    <a:pt x="36314" y="131091"/>
                  </a:lnTo>
                  <a:lnTo>
                    <a:pt x="25401" y="1241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788"/>
            <p:cNvSpPr/>
            <p:nvPr>
              <p:custDataLst>
                <p:tags r:id="rId76"/>
              </p:custDataLst>
            </p:nvPr>
          </p:nvSpPr>
          <p:spPr>
            <a:xfrm>
              <a:off x="9150350" y="4051300"/>
              <a:ext cx="857251" cy="88901"/>
            </a:xfrm>
            <a:custGeom>
              <a:avLst/>
              <a:gdLst/>
              <a:ahLst/>
              <a:cxnLst/>
              <a:rect l="0" t="0" r="0" b="0"/>
              <a:pathLst>
                <a:path w="857251" h="88901">
                  <a:moveTo>
                    <a:pt x="0" y="88900"/>
                  </a:moveTo>
                  <a:lnTo>
                    <a:pt x="0" y="88900"/>
                  </a:lnTo>
                  <a:lnTo>
                    <a:pt x="30748" y="88900"/>
                  </a:lnTo>
                  <a:lnTo>
                    <a:pt x="73638" y="86783"/>
                  </a:lnTo>
                  <a:lnTo>
                    <a:pt x="104832" y="83256"/>
                  </a:lnTo>
                  <a:lnTo>
                    <a:pt x="139738" y="78787"/>
                  </a:lnTo>
                  <a:lnTo>
                    <a:pt x="183470" y="72280"/>
                  </a:lnTo>
                  <a:lnTo>
                    <a:pt x="233085" y="64415"/>
                  </a:lnTo>
                  <a:lnTo>
                    <a:pt x="286623" y="55643"/>
                  </a:lnTo>
                  <a:lnTo>
                    <a:pt x="345598" y="46973"/>
                  </a:lnTo>
                  <a:lnTo>
                    <a:pt x="408199" y="38371"/>
                  </a:lnTo>
                  <a:lnTo>
                    <a:pt x="473216" y="29814"/>
                  </a:lnTo>
                  <a:lnTo>
                    <a:pt x="533494" y="22698"/>
                  </a:lnTo>
                  <a:lnTo>
                    <a:pt x="590611" y="16543"/>
                  </a:lnTo>
                  <a:lnTo>
                    <a:pt x="645624" y="11029"/>
                  </a:lnTo>
                  <a:lnTo>
                    <a:pt x="693589" y="7352"/>
                  </a:lnTo>
                  <a:lnTo>
                    <a:pt x="736853" y="4901"/>
                  </a:lnTo>
                  <a:lnTo>
                    <a:pt x="776986" y="3268"/>
                  </a:lnTo>
                  <a:lnTo>
                    <a:pt x="857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789"/>
            <p:cNvSpPr/>
            <p:nvPr>
              <p:custDataLst>
                <p:tags r:id="rId77"/>
              </p:custDataLst>
            </p:nvPr>
          </p:nvSpPr>
          <p:spPr>
            <a:xfrm>
              <a:off x="9137650" y="4038600"/>
              <a:ext cx="736601" cy="82551"/>
            </a:xfrm>
            <a:custGeom>
              <a:avLst/>
              <a:gdLst/>
              <a:ahLst/>
              <a:cxnLst/>
              <a:rect l="0" t="0" r="0" b="0"/>
              <a:pathLst>
                <a:path w="736601" h="82551">
                  <a:moveTo>
                    <a:pt x="0" y="82550"/>
                  </a:moveTo>
                  <a:lnTo>
                    <a:pt x="0" y="82550"/>
                  </a:lnTo>
                  <a:lnTo>
                    <a:pt x="3370" y="79179"/>
                  </a:lnTo>
                  <a:lnTo>
                    <a:pt x="49902" y="67803"/>
                  </a:lnTo>
                  <a:lnTo>
                    <a:pt x="90618" y="60474"/>
                  </a:lnTo>
                  <a:lnTo>
                    <a:pt x="118267" y="56543"/>
                  </a:lnTo>
                  <a:lnTo>
                    <a:pt x="148695" y="52512"/>
                  </a:lnTo>
                  <a:lnTo>
                    <a:pt x="185913" y="47708"/>
                  </a:lnTo>
                  <a:lnTo>
                    <a:pt x="227660" y="42389"/>
                  </a:lnTo>
                  <a:lnTo>
                    <a:pt x="272422" y="36726"/>
                  </a:lnTo>
                  <a:lnTo>
                    <a:pt x="319904" y="32245"/>
                  </a:lnTo>
                  <a:lnTo>
                    <a:pt x="369197" y="28552"/>
                  </a:lnTo>
                  <a:lnTo>
                    <a:pt x="419698" y="25384"/>
                  </a:lnTo>
                  <a:lnTo>
                    <a:pt x="467476" y="22568"/>
                  </a:lnTo>
                  <a:lnTo>
                    <a:pt x="513439" y="19984"/>
                  </a:lnTo>
                  <a:lnTo>
                    <a:pt x="558193" y="17556"/>
                  </a:lnTo>
                  <a:lnTo>
                    <a:pt x="595084" y="15232"/>
                  </a:lnTo>
                  <a:lnTo>
                    <a:pt x="626734" y="12977"/>
                  </a:lnTo>
                  <a:lnTo>
                    <a:pt x="654889" y="10768"/>
                  </a:lnTo>
                  <a:lnTo>
                    <a:pt x="693699" y="6432"/>
                  </a:lnTo>
                  <a:lnTo>
                    <a:pt x="736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SMARTInkShape-790"/>
          <p:cNvSpPr/>
          <p:nvPr>
            <p:custDataLst>
              <p:tags r:id="rId4"/>
            </p:custDataLst>
          </p:nvPr>
        </p:nvSpPr>
        <p:spPr>
          <a:xfrm>
            <a:off x="5905500" y="4026003"/>
            <a:ext cx="2539586" cy="158648"/>
          </a:xfrm>
          <a:custGeom>
            <a:avLst/>
            <a:gdLst/>
            <a:ahLst/>
            <a:cxnLst/>
            <a:rect l="0" t="0" r="0" b="0"/>
            <a:pathLst>
              <a:path w="2539586" h="158648">
                <a:moveTo>
                  <a:pt x="50800" y="44347"/>
                </a:moveTo>
                <a:lnTo>
                  <a:pt x="50800" y="44347"/>
                </a:lnTo>
                <a:lnTo>
                  <a:pt x="45333" y="44347"/>
                </a:lnTo>
                <a:lnTo>
                  <a:pt x="48082" y="47718"/>
                </a:lnTo>
                <a:lnTo>
                  <a:pt x="87161" y="54472"/>
                </a:lnTo>
                <a:lnTo>
                  <a:pt x="119171" y="55902"/>
                </a:lnTo>
                <a:lnTo>
                  <a:pt x="163973" y="56538"/>
                </a:lnTo>
                <a:lnTo>
                  <a:pt x="189748" y="56708"/>
                </a:lnTo>
                <a:lnTo>
                  <a:pt x="220338" y="54704"/>
                </a:lnTo>
                <a:lnTo>
                  <a:pt x="254136" y="51252"/>
                </a:lnTo>
                <a:lnTo>
                  <a:pt x="290074" y="46833"/>
                </a:lnTo>
                <a:lnTo>
                  <a:pt x="329554" y="42477"/>
                </a:lnTo>
                <a:lnTo>
                  <a:pt x="371399" y="38161"/>
                </a:lnTo>
                <a:lnTo>
                  <a:pt x="414816" y="33873"/>
                </a:lnTo>
                <a:lnTo>
                  <a:pt x="462104" y="28898"/>
                </a:lnTo>
                <a:lnTo>
                  <a:pt x="511976" y="23464"/>
                </a:lnTo>
                <a:lnTo>
                  <a:pt x="563567" y="17725"/>
                </a:lnTo>
                <a:lnTo>
                  <a:pt x="617716" y="13899"/>
                </a:lnTo>
                <a:lnTo>
                  <a:pt x="673572" y="11348"/>
                </a:lnTo>
                <a:lnTo>
                  <a:pt x="730565" y="9648"/>
                </a:lnTo>
                <a:lnTo>
                  <a:pt x="791843" y="7809"/>
                </a:lnTo>
                <a:lnTo>
                  <a:pt x="855978" y="5877"/>
                </a:lnTo>
                <a:lnTo>
                  <a:pt x="922019" y="3884"/>
                </a:lnTo>
                <a:lnTo>
                  <a:pt x="990035" y="2555"/>
                </a:lnTo>
                <a:lnTo>
                  <a:pt x="1059368" y="1669"/>
                </a:lnTo>
                <a:lnTo>
                  <a:pt x="1129578" y="1078"/>
                </a:lnTo>
                <a:lnTo>
                  <a:pt x="1202491" y="684"/>
                </a:lnTo>
                <a:lnTo>
                  <a:pt x="1277205" y="422"/>
                </a:lnTo>
                <a:lnTo>
                  <a:pt x="1353120" y="247"/>
                </a:lnTo>
                <a:lnTo>
                  <a:pt x="1427719" y="130"/>
                </a:lnTo>
                <a:lnTo>
                  <a:pt x="1501441" y="52"/>
                </a:lnTo>
                <a:lnTo>
                  <a:pt x="1574576" y="0"/>
                </a:lnTo>
                <a:lnTo>
                  <a:pt x="1645207" y="671"/>
                </a:lnTo>
                <a:lnTo>
                  <a:pt x="1714165" y="1824"/>
                </a:lnTo>
                <a:lnTo>
                  <a:pt x="1782010" y="3299"/>
                </a:lnTo>
                <a:lnTo>
                  <a:pt x="1846995" y="5692"/>
                </a:lnTo>
                <a:lnTo>
                  <a:pt x="1910074" y="8700"/>
                </a:lnTo>
                <a:lnTo>
                  <a:pt x="1971883" y="12115"/>
                </a:lnTo>
                <a:lnTo>
                  <a:pt x="2029316" y="15804"/>
                </a:lnTo>
                <a:lnTo>
                  <a:pt x="2083833" y="19673"/>
                </a:lnTo>
                <a:lnTo>
                  <a:pt x="2136405" y="23665"/>
                </a:lnTo>
                <a:lnTo>
                  <a:pt x="2185564" y="27031"/>
                </a:lnTo>
                <a:lnTo>
                  <a:pt x="2232448" y="29981"/>
                </a:lnTo>
                <a:lnTo>
                  <a:pt x="2277815" y="32653"/>
                </a:lnTo>
                <a:lnTo>
                  <a:pt x="2317233" y="35140"/>
                </a:lnTo>
                <a:lnTo>
                  <a:pt x="2352682" y="37503"/>
                </a:lnTo>
                <a:lnTo>
                  <a:pt x="2385489" y="39784"/>
                </a:lnTo>
                <a:lnTo>
                  <a:pt x="2413708" y="40600"/>
                </a:lnTo>
                <a:lnTo>
                  <a:pt x="2438872" y="40438"/>
                </a:lnTo>
                <a:lnTo>
                  <a:pt x="2480944" y="39082"/>
                </a:lnTo>
                <a:lnTo>
                  <a:pt x="2521639" y="38319"/>
                </a:lnTo>
                <a:lnTo>
                  <a:pt x="2539585" y="38040"/>
                </a:lnTo>
                <a:lnTo>
                  <a:pt x="2499964" y="34629"/>
                </a:lnTo>
                <a:lnTo>
                  <a:pt x="2468114" y="31091"/>
                </a:lnTo>
                <a:lnTo>
                  <a:pt x="2428322" y="27872"/>
                </a:lnTo>
                <a:lnTo>
                  <a:pt x="2404870" y="27014"/>
                </a:lnTo>
                <a:lnTo>
                  <a:pt x="2380063" y="26442"/>
                </a:lnTo>
                <a:lnTo>
                  <a:pt x="2352942" y="26766"/>
                </a:lnTo>
                <a:lnTo>
                  <a:pt x="2324278" y="27687"/>
                </a:lnTo>
                <a:lnTo>
                  <a:pt x="2294585" y="29007"/>
                </a:lnTo>
                <a:lnTo>
                  <a:pt x="2260678" y="29887"/>
                </a:lnTo>
                <a:lnTo>
                  <a:pt x="2223964" y="30473"/>
                </a:lnTo>
                <a:lnTo>
                  <a:pt x="2185376" y="30864"/>
                </a:lnTo>
                <a:lnTo>
                  <a:pt x="2144128" y="31125"/>
                </a:lnTo>
                <a:lnTo>
                  <a:pt x="2101107" y="31299"/>
                </a:lnTo>
                <a:lnTo>
                  <a:pt x="2056905" y="31415"/>
                </a:lnTo>
                <a:lnTo>
                  <a:pt x="2009798" y="31492"/>
                </a:lnTo>
                <a:lnTo>
                  <a:pt x="1960754" y="31544"/>
                </a:lnTo>
                <a:lnTo>
                  <a:pt x="1910420" y="31578"/>
                </a:lnTo>
                <a:lnTo>
                  <a:pt x="1855696" y="32306"/>
                </a:lnTo>
                <a:lnTo>
                  <a:pt x="1798048" y="33498"/>
                </a:lnTo>
                <a:lnTo>
                  <a:pt x="1738449" y="34998"/>
                </a:lnTo>
                <a:lnTo>
                  <a:pt x="1674021" y="35998"/>
                </a:lnTo>
                <a:lnTo>
                  <a:pt x="1606375" y="36664"/>
                </a:lnTo>
                <a:lnTo>
                  <a:pt x="1536583" y="37108"/>
                </a:lnTo>
                <a:lnTo>
                  <a:pt x="1463244" y="38815"/>
                </a:lnTo>
                <a:lnTo>
                  <a:pt x="1387541" y="41365"/>
                </a:lnTo>
                <a:lnTo>
                  <a:pt x="1310260" y="44476"/>
                </a:lnTo>
                <a:lnTo>
                  <a:pt x="1231223" y="47960"/>
                </a:lnTo>
                <a:lnTo>
                  <a:pt x="1151016" y="51695"/>
                </a:lnTo>
                <a:lnTo>
                  <a:pt x="1070027" y="55596"/>
                </a:lnTo>
                <a:lnTo>
                  <a:pt x="989223" y="60313"/>
                </a:lnTo>
                <a:lnTo>
                  <a:pt x="908543" y="65574"/>
                </a:lnTo>
                <a:lnTo>
                  <a:pt x="827946" y="71198"/>
                </a:lnTo>
                <a:lnTo>
                  <a:pt x="749519" y="77065"/>
                </a:lnTo>
                <a:lnTo>
                  <a:pt x="672540" y="83092"/>
                </a:lnTo>
                <a:lnTo>
                  <a:pt x="596526" y="89227"/>
                </a:lnTo>
                <a:lnTo>
                  <a:pt x="525390" y="95433"/>
                </a:lnTo>
                <a:lnTo>
                  <a:pt x="457505" y="101688"/>
                </a:lnTo>
                <a:lnTo>
                  <a:pt x="391787" y="107975"/>
                </a:lnTo>
                <a:lnTo>
                  <a:pt x="331041" y="114282"/>
                </a:lnTo>
                <a:lnTo>
                  <a:pt x="273611" y="120603"/>
                </a:lnTo>
                <a:lnTo>
                  <a:pt x="218391" y="126935"/>
                </a:lnTo>
                <a:lnTo>
                  <a:pt x="169583" y="133272"/>
                </a:lnTo>
                <a:lnTo>
                  <a:pt x="125050" y="139614"/>
                </a:lnTo>
                <a:lnTo>
                  <a:pt x="83367" y="145958"/>
                </a:lnTo>
                <a:lnTo>
                  <a:pt x="0" y="15864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" name="SMARTInkShape-Group140"/>
          <p:cNvGrpSpPr/>
          <p:nvPr/>
        </p:nvGrpSpPr>
        <p:grpSpPr>
          <a:xfrm>
            <a:off x="6421402" y="4490749"/>
            <a:ext cx="1094707" cy="506702"/>
            <a:chOff x="6421402" y="4490749"/>
            <a:chExt cx="1094707" cy="506702"/>
          </a:xfrm>
        </p:grpSpPr>
        <p:sp>
          <p:nvSpPr>
            <p:cNvPr id="113" name="SMARTInkShape-791"/>
            <p:cNvSpPr/>
            <p:nvPr>
              <p:custDataLst>
                <p:tags r:id="rId66"/>
              </p:custDataLst>
            </p:nvPr>
          </p:nvSpPr>
          <p:spPr>
            <a:xfrm>
              <a:off x="7321550" y="4503033"/>
              <a:ext cx="194559" cy="494418"/>
            </a:xfrm>
            <a:custGeom>
              <a:avLst/>
              <a:gdLst/>
              <a:ahLst/>
              <a:cxnLst/>
              <a:rect l="0" t="0" r="0" b="0"/>
              <a:pathLst>
                <a:path w="194559" h="494418">
                  <a:moveTo>
                    <a:pt x="120650" y="5467"/>
                  </a:moveTo>
                  <a:lnTo>
                    <a:pt x="120650" y="5467"/>
                  </a:lnTo>
                  <a:lnTo>
                    <a:pt x="124020" y="2096"/>
                  </a:lnTo>
                  <a:lnTo>
                    <a:pt x="129439" y="441"/>
                  </a:lnTo>
                  <a:lnTo>
                    <a:pt x="132859" y="0"/>
                  </a:lnTo>
                  <a:lnTo>
                    <a:pt x="144185" y="10798"/>
                  </a:lnTo>
                  <a:lnTo>
                    <a:pt x="158627" y="33236"/>
                  </a:lnTo>
                  <a:lnTo>
                    <a:pt x="174453" y="69079"/>
                  </a:lnTo>
                  <a:lnTo>
                    <a:pt x="180507" y="92325"/>
                  </a:lnTo>
                  <a:lnTo>
                    <a:pt x="185249" y="118406"/>
                  </a:lnTo>
                  <a:lnTo>
                    <a:pt x="189116" y="146376"/>
                  </a:lnTo>
                  <a:lnTo>
                    <a:pt x="191694" y="176312"/>
                  </a:lnTo>
                  <a:lnTo>
                    <a:pt x="193412" y="207558"/>
                  </a:lnTo>
                  <a:lnTo>
                    <a:pt x="194558" y="239678"/>
                  </a:lnTo>
                  <a:lnTo>
                    <a:pt x="191089" y="270969"/>
                  </a:lnTo>
                  <a:lnTo>
                    <a:pt x="184543" y="301707"/>
                  </a:lnTo>
                  <a:lnTo>
                    <a:pt x="175945" y="332077"/>
                  </a:lnTo>
                  <a:lnTo>
                    <a:pt x="162452" y="358674"/>
                  </a:lnTo>
                  <a:lnTo>
                    <a:pt x="126764" y="405159"/>
                  </a:lnTo>
                  <a:lnTo>
                    <a:pt x="79387" y="443222"/>
                  </a:lnTo>
                  <a:lnTo>
                    <a:pt x="35283" y="471664"/>
                  </a:lnTo>
                  <a:lnTo>
                    <a:pt x="0" y="4944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792"/>
            <p:cNvSpPr/>
            <p:nvPr>
              <p:custDataLst>
                <p:tags r:id="rId67"/>
              </p:custDataLst>
            </p:nvPr>
          </p:nvSpPr>
          <p:spPr>
            <a:xfrm>
              <a:off x="7130531" y="4572471"/>
              <a:ext cx="292620" cy="326548"/>
            </a:xfrm>
            <a:custGeom>
              <a:avLst/>
              <a:gdLst/>
              <a:ahLst/>
              <a:cxnLst/>
              <a:rect l="0" t="0" r="0" b="0"/>
              <a:pathLst>
                <a:path w="292620" h="326548">
                  <a:moveTo>
                    <a:pt x="121169" y="43979"/>
                  </a:moveTo>
                  <a:lnTo>
                    <a:pt x="121169" y="43979"/>
                  </a:lnTo>
                  <a:lnTo>
                    <a:pt x="106241" y="29052"/>
                  </a:lnTo>
                  <a:lnTo>
                    <a:pt x="103456" y="28383"/>
                  </a:lnTo>
                  <a:lnTo>
                    <a:pt x="96598" y="29521"/>
                  </a:lnTo>
                  <a:lnTo>
                    <a:pt x="81433" y="37500"/>
                  </a:lnTo>
                  <a:lnTo>
                    <a:pt x="60163" y="55543"/>
                  </a:lnTo>
                  <a:lnTo>
                    <a:pt x="32055" y="99180"/>
                  </a:lnTo>
                  <a:lnTo>
                    <a:pt x="16416" y="131307"/>
                  </a:lnTo>
                  <a:lnTo>
                    <a:pt x="5702" y="166753"/>
                  </a:lnTo>
                  <a:lnTo>
                    <a:pt x="0" y="202262"/>
                  </a:lnTo>
                  <a:lnTo>
                    <a:pt x="1462" y="248608"/>
                  </a:lnTo>
                  <a:lnTo>
                    <a:pt x="14241" y="292826"/>
                  </a:lnTo>
                  <a:lnTo>
                    <a:pt x="18134" y="300893"/>
                  </a:lnTo>
                  <a:lnTo>
                    <a:pt x="31867" y="313620"/>
                  </a:lnTo>
                  <a:lnTo>
                    <a:pt x="49023" y="322570"/>
                  </a:lnTo>
                  <a:lnTo>
                    <a:pt x="66055" y="326547"/>
                  </a:lnTo>
                  <a:lnTo>
                    <a:pt x="83033" y="324552"/>
                  </a:lnTo>
                  <a:lnTo>
                    <a:pt x="99987" y="317550"/>
                  </a:lnTo>
                  <a:lnTo>
                    <a:pt x="131984" y="290059"/>
                  </a:lnTo>
                  <a:lnTo>
                    <a:pt x="165638" y="247339"/>
                  </a:lnTo>
                  <a:lnTo>
                    <a:pt x="182400" y="205756"/>
                  </a:lnTo>
                  <a:lnTo>
                    <a:pt x="191836" y="165526"/>
                  </a:lnTo>
                  <a:lnTo>
                    <a:pt x="192358" y="126795"/>
                  </a:lnTo>
                  <a:lnTo>
                    <a:pt x="184674" y="91879"/>
                  </a:lnTo>
                  <a:lnTo>
                    <a:pt x="160002" y="44817"/>
                  </a:lnTo>
                  <a:lnTo>
                    <a:pt x="139730" y="17260"/>
                  </a:lnTo>
                  <a:lnTo>
                    <a:pt x="124245" y="4822"/>
                  </a:lnTo>
                  <a:lnTo>
                    <a:pt x="111718" y="235"/>
                  </a:lnTo>
                  <a:lnTo>
                    <a:pt x="106401" y="0"/>
                  </a:lnTo>
                  <a:lnTo>
                    <a:pt x="85435" y="6410"/>
                  </a:lnTo>
                  <a:lnTo>
                    <a:pt x="61349" y="27360"/>
                  </a:lnTo>
                  <a:lnTo>
                    <a:pt x="43080" y="59281"/>
                  </a:lnTo>
                  <a:lnTo>
                    <a:pt x="32101" y="98921"/>
                  </a:lnTo>
                  <a:lnTo>
                    <a:pt x="32862" y="110240"/>
                  </a:lnTo>
                  <a:lnTo>
                    <a:pt x="41234" y="128462"/>
                  </a:lnTo>
                  <a:lnTo>
                    <a:pt x="61888" y="139853"/>
                  </a:lnTo>
                  <a:lnTo>
                    <a:pt x="107132" y="148351"/>
                  </a:lnTo>
                  <a:lnTo>
                    <a:pt x="141741" y="149633"/>
                  </a:lnTo>
                  <a:lnTo>
                    <a:pt x="175939" y="147851"/>
                  </a:lnTo>
                  <a:lnTo>
                    <a:pt x="209951" y="142826"/>
                  </a:lnTo>
                  <a:lnTo>
                    <a:pt x="255190" y="133944"/>
                  </a:lnTo>
                  <a:lnTo>
                    <a:pt x="292619" y="1265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793"/>
            <p:cNvSpPr/>
            <p:nvPr>
              <p:custDataLst>
                <p:tags r:id="rId68"/>
              </p:custDataLst>
            </p:nvPr>
          </p:nvSpPr>
          <p:spPr>
            <a:xfrm>
              <a:off x="6833892" y="4508600"/>
              <a:ext cx="157459" cy="438051"/>
            </a:xfrm>
            <a:custGeom>
              <a:avLst/>
              <a:gdLst/>
              <a:ahLst/>
              <a:cxnLst/>
              <a:rect l="0" t="0" r="0" b="0"/>
              <a:pathLst>
                <a:path w="157459" h="438051">
                  <a:moveTo>
                    <a:pt x="151108" y="12600"/>
                  </a:moveTo>
                  <a:lnTo>
                    <a:pt x="151108" y="12600"/>
                  </a:lnTo>
                  <a:lnTo>
                    <a:pt x="151107" y="9229"/>
                  </a:lnTo>
                  <a:lnTo>
                    <a:pt x="149226" y="5692"/>
                  </a:lnTo>
                  <a:lnTo>
                    <a:pt x="145640" y="1044"/>
                  </a:lnTo>
                  <a:lnTo>
                    <a:pt x="143268" y="408"/>
                  </a:lnTo>
                  <a:lnTo>
                    <a:pt x="129255" y="0"/>
                  </a:lnTo>
                  <a:lnTo>
                    <a:pt x="118112" y="5589"/>
                  </a:lnTo>
                  <a:lnTo>
                    <a:pt x="90340" y="33165"/>
                  </a:lnTo>
                  <a:lnTo>
                    <a:pt x="62625" y="79215"/>
                  </a:lnTo>
                  <a:lnTo>
                    <a:pt x="40521" y="124992"/>
                  </a:lnTo>
                  <a:lnTo>
                    <a:pt x="28700" y="151028"/>
                  </a:lnTo>
                  <a:lnTo>
                    <a:pt x="19408" y="176852"/>
                  </a:lnTo>
                  <a:lnTo>
                    <a:pt x="11802" y="202535"/>
                  </a:lnTo>
                  <a:lnTo>
                    <a:pt x="5321" y="228123"/>
                  </a:lnTo>
                  <a:lnTo>
                    <a:pt x="0" y="275370"/>
                  </a:lnTo>
                  <a:lnTo>
                    <a:pt x="1399" y="317769"/>
                  </a:lnTo>
                  <a:lnTo>
                    <a:pt x="9076" y="353077"/>
                  </a:lnTo>
                  <a:lnTo>
                    <a:pt x="28669" y="390608"/>
                  </a:lnTo>
                  <a:lnTo>
                    <a:pt x="59090" y="416232"/>
                  </a:lnTo>
                  <a:lnTo>
                    <a:pt x="94915" y="433859"/>
                  </a:lnTo>
                  <a:lnTo>
                    <a:pt x="140713" y="437954"/>
                  </a:lnTo>
                  <a:lnTo>
                    <a:pt x="157458" y="438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794"/>
            <p:cNvSpPr/>
            <p:nvPr>
              <p:custDataLst>
                <p:tags r:id="rId69"/>
              </p:custDataLst>
            </p:nvPr>
          </p:nvSpPr>
          <p:spPr>
            <a:xfrm>
              <a:off x="6421402" y="4490749"/>
              <a:ext cx="277849" cy="423647"/>
            </a:xfrm>
            <a:custGeom>
              <a:avLst/>
              <a:gdLst/>
              <a:ahLst/>
              <a:cxnLst/>
              <a:rect l="0" t="0" r="0" b="0"/>
              <a:pathLst>
                <a:path w="277849" h="423647">
                  <a:moveTo>
                    <a:pt x="119098" y="24101"/>
                  </a:moveTo>
                  <a:lnTo>
                    <a:pt x="119098" y="24101"/>
                  </a:lnTo>
                  <a:lnTo>
                    <a:pt x="131458" y="0"/>
                  </a:lnTo>
                  <a:lnTo>
                    <a:pt x="131572" y="273"/>
                  </a:lnTo>
                  <a:lnTo>
                    <a:pt x="131768" y="17767"/>
                  </a:lnTo>
                  <a:lnTo>
                    <a:pt x="125047" y="53660"/>
                  </a:lnTo>
                  <a:lnTo>
                    <a:pt x="114215" y="91566"/>
                  </a:lnTo>
                  <a:lnTo>
                    <a:pt x="100700" y="135929"/>
                  </a:lnTo>
                  <a:lnTo>
                    <a:pt x="87637" y="181517"/>
                  </a:lnTo>
                  <a:lnTo>
                    <a:pt x="74776" y="225767"/>
                  </a:lnTo>
                  <a:lnTo>
                    <a:pt x="62005" y="266836"/>
                  </a:lnTo>
                  <a:lnTo>
                    <a:pt x="49273" y="301552"/>
                  </a:lnTo>
                  <a:lnTo>
                    <a:pt x="26834" y="348863"/>
                  </a:lnTo>
                  <a:lnTo>
                    <a:pt x="12424" y="387419"/>
                  </a:lnTo>
                  <a:lnTo>
                    <a:pt x="0" y="423646"/>
                  </a:lnTo>
                  <a:lnTo>
                    <a:pt x="39359" y="421728"/>
                  </a:lnTo>
                  <a:lnTo>
                    <a:pt x="83423" y="415783"/>
                  </a:lnTo>
                  <a:lnTo>
                    <a:pt x="108014" y="412223"/>
                  </a:lnTo>
                  <a:lnTo>
                    <a:pt x="132170" y="408437"/>
                  </a:lnTo>
                  <a:lnTo>
                    <a:pt x="179705" y="400469"/>
                  </a:lnTo>
                  <a:lnTo>
                    <a:pt x="217295" y="394105"/>
                  </a:lnTo>
                  <a:lnTo>
                    <a:pt x="263916" y="387111"/>
                  </a:lnTo>
                  <a:lnTo>
                    <a:pt x="277848" y="3860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141"/>
          <p:cNvGrpSpPr/>
          <p:nvPr/>
        </p:nvGrpSpPr>
        <p:grpSpPr>
          <a:xfrm>
            <a:off x="7016750" y="3200400"/>
            <a:ext cx="190501" cy="136421"/>
            <a:chOff x="7016750" y="3200400"/>
            <a:chExt cx="190501" cy="136421"/>
          </a:xfrm>
        </p:grpSpPr>
        <p:sp>
          <p:nvSpPr>
            <p:cNvPr id="118" name="SMARTInkShape-795"/>
            <p:cNvSpPr/>
            <p:nvPr>
              <p:custDataLst>
                <p:tags r:id="rId64"/>
              </p:custDataLst>
            </p:nvPr>
          </p:nvSpPr>
          <p:spPr>
            <a:xfrm>
              <a:off x="7068432" y="3263900"/>
              <a:ext cx="138819" cy="72921"/>
            </a:xfrm>
            <a:custGeom>
              <a:avLst/>
              <a:gdLst/>
              <a:ahLst/>
              <a:cxnLst/>
              <a:rect l="0" t="0" r="0" b="0"/>
              <a:pathLst>
                <a:path w="138819" h="72921">
                  <a:moveTo>
                    <a:pt x="5468" y="63500"/>
                  </a:moveTo>
                  <a:lnTo>
                    <a:pt x="5468" y="63500"/>
                  </a:lnTo>
                  <a:lnTo>
                    <a:pt x="2097" y="66871"/>
                  </a:lnTo>
                  <a:lnTo>
                    <a:pt x="441" y="70407"/>
                  </a:lnTo>
                  <a:lnTo>
                    <a:pt x="0" y="72338"/>
                  </a:lnTo>
                  <a:lnTo>
                    <a:pt x="412" y="72920"/>
                  </a:lnTo>
                  <a:lnTo>
                    <a:pt x="1391" y="72602"/>
                  </a:lnTo>
                  <a:lnTo>
                    <a:pt x="5773" y="70367"/>
                  </a:lnTo>
                  <a:lnTo>
                    <a:pt x="41857" y="51060"/>
                  </a:lnTo>
                  <a:lnTo>
                    <a:pt x="80063" y="28456"/>
                  </a:lnTo>
                  <a:lnTo>
                    <a:pt x="123554" y="7084"/>
                  </a:lnTo>
                  <a:lnTo>
                    <a:pt x="1388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796"/>
            <p:cNvSpPr/>
            <p:nvPr>
              <p:custDataLst>
                <p:tags r:id="rId65"/>
              </p:custDataLst>
            </p:nvPr>
          </p:nvSpPr>
          <p:spPr>
            <a:xfrm>
              <a:off x="7016750" y="3200400"/>
              <a:ext cx="133351" cy="57151"/>
            </a:xfrm>
            <a:custGeom>
              <a:avLst/>
              <a:gdLst/>
              <a:ahLst/>
              <a:cxnLst/>
              <a:rect l="0" t="0" r="0" b="0"/>
              <a:pathLst>
                <a:path w="133351" h="57151">
                  <a:moveTo>
                    <a:pt x="0" y="57150"/>
                  </a:moveTo>
                  <a:lnTo>
                    <a:pt x="0" y="57150"/>
                  </a:lnTo>
                  <a:lnTo>
                    <a:pt x="46453" y="35496"/>
                  </a:lnTo>
                  <a:lnTo>
                    <a:pt x="87178" y="1555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142"/>
          <p:cNvGrpSpPr/>
          <p:nvPr/>
        </p:nvGrpSpPr>
        <p:grpSpPr>
          <a:xfrm>
            <a:off x="7441948" y="2584450"/>
            <a:ext cx="1879853" cy="863601"/>
            <a:chOff x="7441948" y="2584450"/>
            <a:chExt cx="1879853" cy="863601"/>
          </a:xfrm>
        </p:grpSpPr>
        <p:sp>
          <p:nvSpPr>
            <p:cNvPr id="121" name="SMARTInkShape-797"/>
            <p:cNvSpPr/>
            <p:nvPr>
              <p:custDataLst>
                <p:tags r:id="rId44"/>
              </p:custDataLst>
            </p:nvPr>
          </p:nvSpPr>
          <p:spPr>
            <a:xfrm>
              <a:off x="9309100" y="28575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798"/>
            <p:cNvSpPr/>
            <p:nvPr>
              <p:custDataLst>
                <p:tags r:id="rId45"/>
              </p:custDataLst>
            </p:nvPr>
          </p:nvSpPr>
          <p:spPr>
            <a:xfrm>
              <a:off x="9049632" y="2584450"/>
              <a:ext cx="117704" cy="387351"/>
            </a:xfrm>
            <a:custGeom>
              <a:avLst/>
              <a:gdLst/>
              <a:ahLst/>
              <a:cxnLst/>
              <a:rect l="0" t="0" r="0" b="0"/>
              <a:pathLst>
                <a:path w="117704" h="387351">
                  <a:moveTo>
                    <a:pt x="5468" y="0"/>
                  </a:moveTo>
                  <a:lnTo>
                    <a:pt x="5468" y="0"/>
                  </a:lnTo>
                  <a:lnTo>
                    <a:pt x="2097" y="0"/>
                  </a:lnTo>
                  <a:lnTo>
                    <a:pt x="1104" y="706"/>
                  </a:lnTo>
                  <a:lnTo>
                    <a:pt x="441" y="1882"/>
                  </a:lnTo>
                  <a:lnTo>
                    <a:pt x="0" y="3371"/>
                  </a:lnTo>
                  <a:lnTo>
                    <a:pt x="41291" y="42716"/>
                  </a:lnTo>
                  <a:lnTo>
                    <a:pt x="73153" y="84310"/>
                  </a:lnTo>
                  <a:lnTo>
                    <a:pt x="90585" y="119786"/>
                  </a:lnTo>
                  <a:lnTo>
                    <a:pt x="104681" y="158366"/>
                  </a:lnTo>
                  <a:lnTo>
                    <a:pt x="115650" y="196679"/>
                  </a:lnTo>
                  <a:lnTo>
                    <a:pt x="117703" y="234874"/>
                  </a:lnTo>
                  <a:lnTo>
                    <a:pt x="111795" y="272311"/>
                  </a:lnTo>
                  <a:lnTo>
                    <a:pt x="97409" y="307764"/>
                  </a:lnTo>
                  <a:lnTo>
                    <a:pt x="79257" y="340454"/>
                  </a:lnTo>
                  <a:lnTo>
                    <a:pt x="49918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799"/>
            <p:cNvSpPr/>
            <p:nvPr>
              <p:custDataLst>
                <p:tags r:id="rId46"/>
              </p:custDataLst>
            </p:nvPr>
          </p:nvSpPr>
          <p:spPr>
            <a:xfrm>
              <a:off x="8889009" y="2726834"/>
              <a:ext cx="159742" cy="207243"/>
            </a:xfrm>
            <a:custGeom>
              <a:avLst/>
              <a:gdLst/>
              <a:ahLst/>
              <a:cxnLst/>
              <a:rect l="0" t="0" r="0" b="0"/>
              <a:pathLst>
                <a:path w="159742" h="207243">
                  <a:moveTo>
                    <a:pt x="83541" y="41766"/>
                  </a:moveTo>
                  <a:lnTo>
                    <a:pt x="83541" y="41766"/>
                  </a:lnTo>
                  <a:lnTo>
                    <a:pt x="71608" y="36740"/>
                  </a:lnTo>
                  <a:lnTo>
                    <a:pt x="59154" y="35678"/>
                  </a:lnTo>
                  <a:lnTo>
                    <a:pt x="55995" y="38413"/>
                  </a:lnTo>
                  <a:lnTo>
                    <a:pt x="40227" y="77534"/>
                  </a:lnTo>
                  <a:lnTo>
                    <a:pt x="31588" y="116178"/>
                  </a:lnTo>
                  <a:lnTo>
                    <a:pt x="31302" y="155536"/>
                  </a:lnTo>
                  <a:lnTo>
                    <a:pt x="39056" y="187267"/>
                  </a:lnTo>
                  <a:lnTo>
                    <a:pt x="48248" y="200037"/>
                  </a:lnTo>
                  <a:lnTo>
                    <a:pt x="53662" y="204430"/>
                  </a:lnTo>
                  <a:lnTo>
                    <a:pt x="58683" y="206653"/>
                  </a:lnTo>
                  <a:lnTo>
                    <a:pt x="68024" y="207242"/>
                  </a:lnTo>
                  <a:lnTo>
                    <a:pt x="87959" y="193494"/>
                  </a:lnTo>
                  <a:lnTo>
                    <a:pt x="104998" y="164804"/>
                  </a:lnTo>
                  <a:lnTo>
                    <a:pt x="115612" y="122750"/>
                  </a:lnTo>
                  <a:lnTo>
                    <a:pt x="115199" y="89048"/>
                  </a:lnTo>
                  <a:lnTo>
                    <a:pt x="108900" y="54313"/>
                  </a:lnTo>
                  <a:lnTo>
                    <a:pt x="96694" y="22413"/>
                  </a:lnTo>
                  <a:lnTo>
                    <a:pt x="88781" y="11930"/>
                  </a:lnTo>
                  <a:lnTo>
                    <a:pt x="70582" y="283"/>
                  </a:lnTo>
                  <a:lnTo>
                    <a:pt x="59380" y="0"/>
                  </a:lnTo>
                  <a:lnTo>
                    <a:pt x="33761" y="7211"/>
                  </a:lnTo>
                  <a:lnTo>
                    <a:pt x="13438" y="21704"/>
                  </a:lnTo>
                  <a:lnTo>
                    <a:pt x="5056" y="30508"/>
                  </a:lnTo>
                  <a:lnTo>
                    <a:pt x="879" y="39905"/>
                  </a:lnTo>
                  <a:lnTo>
                    <a:pt x="0" y="59754"/>
                  </a:lnTo>
                  <a:lnTo>
                    <a:pt x="8077" y="78453"/>
                  </a:lnTo>
                  <a:lnTo>
                    <a:pt x="22484" y="95466"/>
                  </a:lnTo>
                  <a:lnTo>
                    <a:pt x="42999" y="110083"/>
                  </a:lnTo>
                  <a:lnTo>
                    <a:pt x="68109" y="116108"/>
                  </a:lnTo>
                  <a:lnTo>
                    <a:pt x="106249" y="113653"/>
                  </a:lnTo>
                  <a:lnTo>
                    <a:pt x="127500" y="106171"/>
                  </a:lnTo>
                  <a:lnTo>
                    <a:pt x="159741" y="79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800"/>
            <p:cNvSpPr/>
            <p:nvPr>
              <p:custDataLst>
                <p:tags r:id="rId47"/>
              </p:custDataLst>
            </p:nvPr>
          </p:nvSpPr>
          <p:spPr>
            <a:xfrm>
              <a:off x="8738743" y="2610733"/>
              <a:ext cx="119508" cy="513468"/>
            </a:xfrm>
            <a:custGeom>
              <a:avLst/>
              <a:gdLst/>
              <a:ahLst/>
              <a:cxnLst/>
              <a:rect l="0" t="0" r="0" b="0"/>
              <a:pathLst>
                <a:path w="119508" h="513468">
                  <a:moveTo>
                    <a:pt x="11557" y="5467"/>
                  </a:moveTo>
                  <a:lnTo>
                    <a:pt x="11557" y="5467"/>
                  </a:lnTo>
                  <a:lnTo>
                    <a:pt x="8186" y="2096"/>
                  </a:lnTo>
                  <a:lnTo>
                    <a:pt x="4650" y="441"/>
                  </a:lnTo>
                  <a:lnTo>
                    <a:pt x="2719" y="0"/>
                  </a:lnTo>
                  <a:lnTo>
                    <a:pt x="1430" y="1822"/>
                  </a:lnTo>
                  <a:lnTo>
                    <a:pt x="0" y="9492"/>
                  </a:lnTo>
                  <a:lnTo>
                    <a:pt x="14290" y="56173"/>
                  </a:lnTo>
                  <a:lnTo>
                    <a:pt x="25472" y="99499"/>
                  </a:lnTo>
                  <a:lnTo>
                    <a:pt x="32122" y="123894"/>
                  </a:lnTo>
                  <a:lnTo>
                    <a:pt x="39379" y="149330"/>
                  </a:lnTo>
                  <a:lnTo>
                    <a:pt x="47038" y="175459"/>
                  </a:lnTo>
                  <a:lnTo>
                    <a:pt x="55672" y="202756"/>
                  </a:lnTo>
                  <a:lnTo>
                    <a:pt x="64956" y="230832"/>
                  </a:lnTo>
                  <a:lnTo>
                    <a:pt x="74673" y="259427"/>
                  </a:lnTo>
                  <a:lnTo>
                    <a:pt x="83268" y="287662"/>
                  </a:lnTo>
                  <a:lnTo>
                    <a:pt x="91115" y="315658"/>
                  </a:lnTo>
                  <a:lnTo>
                    <a:pt x="98462" y="343494"/>
                  </a:lnTo>
                  <a:lnTo>
                    <a:pt x="104065" y="368402"/>
                  </a:lnTo>
                  <a:lnTo>
                    <a:pt x="112173" y="413010"/>
                  </a:lnTo>
                  <a:lnTo>
                    <a:pt x="116247" y="448358"/>
                  </a:lnTo>
                  <a:lnTo>
                    <a:pt x="118863" y="495432"/>
                  </a:lnTo>
                  <a:lnTo>
                    <a:pt x="119507" y="513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801"/>
            <p:cNvSpPr/>
            <p:nvPr>
              <p:custDataLst>
                <p:tags r:id="rId48"/>
              </p:custDataLst>
            </p:nvPr>
          </p:nvSpPr>
          <p:spPr>
            <a:xfrm>
              <a:off x="8610600" y="2849084"/>
              <a:ext cx="40947" cy="37985"/>
            </a:xfrm>
            <a:custGeom>
              <a:avLst/>
              <a:gdLst/>
              <a:ahLst/>
              <a:cxnLst/>
              <a:rect l="0" t="0" r="0" b="0"/>
              <a:pathLst>
                <a:path w="40947" h="37985">
                  <a:moveTo>
                    <a:pt x="6350" y="8416"/>
                  </a:moveTo>
                  <a:lnTo>
                    <a:pt x="6350" y="8416"/>
                  </a:lnTo>
                  <a:lnTo>
                    <a:pt x="1323" y="20349"/>
                  </a:lnTo>
                  <a:lnTo>
                    <a:pt x="882" y="22722"/>
                  </a:lnTo>
                  <a:lnTo>
                    <a:pt x="3632" y="32802"/>
                  </a:lnTo>
                  <a:lnTo>
                    <a:pt x="6655" y="35257"/>
                  </a:lnTo>
                  <a:lnTo>
                    <a:pt x="15657" y="37984"/>
                  </a:lnTo>
                  <a:lnTo>
                    <a:pt x="26714" y="35433"/>
                  </a:lnTo>
                  <a:lnTo>
                    <a:pt x="32626" y="32777"/>
                  </a:lnTo>
                  <a:lnTo>
                    <a:pt x="36568" y="29596"/>
                  </a:lnTo>
                  <a:lnTo>
                    <a:pt x="40946" y="22298"/>
                  </a:lnTo>
                  <a:lnTo>
                    <a:pt x="40703" y="18376"/>
                  </a:lnTo>
                  <a:lnTo>
                    <a:pt x="36670" y="10256"/>
                  </a:lnTo>
                  <a:lnTo>
                    <a:pt x="28291" y="3824"/>
                  </a:lnTo>
                  <a:lnTo>
                    <a:pt x="23094" y="1121"/>
                  </a:lnTo>
                  <a:lnTo>
                    <a:pt x="13557" y="0"/>
                  </a:lnTo>
                  <a:lnTo>
                    <a:pt x="0" y="2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802"/>
            <p:cNvSpPr/>
            <p:nvPr>
              <p:custDataLst>
                <p:tags r:id="rId49"/>
              </p:custDataLst>
            </p:nvPr>
          </p:nvSpPr>
          <p:spPr>
            <a:xfrm>
              <a:off x="8629650" y="296545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5" y="8789"/>
                  </a:lnTo>
                  <a:lnTo>
                    <a:pt x="11244" y="32202"/>
                  </a:lnTo>
                  <a:lnTo>
                    <a:pt x="17299" y="50471"/>
                  </a:lnTo>
                  <a:lnTo>
                    <a:pt x="190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803"/>
            <p:cNvSpPr/>
            <p:nvPr>
              <p:custDataLst>
                <p:tags r:id="rId50"/>
              </p:custDataLst>
            </p:nvPr>
          </p:nvSpPr>
          <p:spPr>
            <a:xfrm>
              <a:off x="8439150" y="2764941"/>
              <a:ext cx="63501" cy="302110"/>
            </a:xfrm>
            <a:custGeom>
              <a:avLst/>
              <a:gdLst/>
              <a:ahLst/>
              <a:cxnLst/>
              <a:rect l="0" t="0" r="0" b="0"/>
              <a:pathLst>
                <a:path w="63501" h="302110">
                  <a:moveTo>
                    <a:pt x="63500" y="3659"/>
                  </a:moveTo>
                  <a:lnTo>
                    <a:pt x="63500" y="3659"/>
                  </a:lnTo>
                  <a:lnTo>
                    <a:pt x="60129" y="288"/>
                  </a:lnTo>
                  <a:lnTo>
                    <a:pt x="58431" y="0"/>
                  </a:lnTo>
                  <a:lnTo>
                    <a:pt x="56592" y="515"/>
                  </a:lnTo>
                  <a:lnTo>
                    <a:pt x="54661" y="1563"/>
                  </a:lnTo>
                  <a:lnTo>
                    <a:pt x="48573" y="16522"/>
                  </a:lnTo>
                  <a:lnTo>
                    <a:pt x="42300" y="52312"/>
                  </a:lnTo>
                  <a:lnTo>
                    <a:pt x="34322" y="84549"/>
                  </a:lnTo>
                  <a:lnTo>
                    <a:pt x="24426" y="119338"/>
                  </a:lnTo>
                  <a:lnTo>
                    <a:pt x="15325" y="153614"/>
                  </a:lnTo>
                  <a:lnTo>
                    <a:pt x="8457" y="189545"/>
                  </a:lnTo>
                  <a:lnTo>
                    <a:pt x="3758" y="224564"/>
                  </a:lnTo>
                  <a:lnTo>
                    <a:pt x="1113" y="265962"/>
                  </a:lnTo>
                  <a:lnTo>
                    <a:pt x="0" y="302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804"/>
            <p:cNvSpPr/>
            <p:nvPr>
              <p:custDataLst>
                <p:tags r:id="rId51"/>
              </p:custDataLst>
            </p:nvPr>
          </p:nvSpPr>
          <p:spPr>
            <a:xfrm>
              <a:off x="8324850" y="2839333"/>
              <a:ext cx="215901" cy="164218"/>
            </a:xfrm>
            <a:custGeom>
              <a:avLst/>
              <a:gdLst/>
              <a:ahLst/>
              <a:cxnLst/>
              <a:rect l="0" t="0" r="0" b="0"/>
              <a:pathLst>
                <a:path w="215901" h="1642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1" y="1103"/>
                  </a:lnTo>
                  <a:lnTo>
                    <a:pt x="6741" y="0"/>
                  </a:lnTo>
                  <a:lnTo>
                    <a:pt x="24419" y="2750"/>
                  </a:lnTo>
                  <a:lnTo>
                    <a:pt x="62157" y="25208"/>
                  </a:lnTo>
                  <a:lnTo>
                    <a:pt x="101594" y="49338"/>
                  </a:lnTo>
                  <a:lnTo>
                    <a:pt x="143853" y="79222"/>
                  </a:lnTo>
                  <a:lnTo>
                    <a:pt x="190772" y="123125"/>
                  </a:lnTo>
                  <a:lnTo>
                    <a:pt x="208455" y="146868"/>
                  </a:lnTo>
                  <a:lnTo>
                    <a:pt x="215900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805"/>
            <p:cNvSpPr/>
            <p:nvPr>
              <p:custDataLst>
                <p:tags r:id="rId52"/>
              </p:custDataLst>
            </p:nvPr>
          </p:nvSpPr>
          <p:spPr>
            <a:xfrm>
              <a:off x="8191403" y="2773344"/>
              <a:ext cx="95348" cy="319107"/>
            </a:xfrm>
            <a:custGeom>
              <a:avLst/>
              <a:gdLst/>
              <a:ahLst/>
              <a:cxnLst/>
              <a:rect l="0" t="0" r="0" b="0"/>
              <a:pathLst>
                <a:path w="95348" h="319107">
                  <a:moveTo>
                    <a:pt x="82647" y="14306"/>
                  </a:moveTo>
                  <a:lnTo>
                    <a:pt x="82647" y="14306"/>
                  </a:lnTo>
                  <a:lnTo>
                    <a:pt x="73808" y="0"/>
                  </a:lnTo>
                  <a:lnTo>
                    <a:pt x="69699" y="536"/>
                  </a:lnTo>
                  <a:lnTo>
                    <a:pt x="57607" y="6775"/>
                  </a:lnTo>
                  <a:lnTo>
                    <a:pt x="38303" y="32301"/>
                  </a:lnTo>
                  <a:lnTo>
                    <a:pt x="19179" y="76787"/>
                  </a:lnTo>
                  <a:lnTo>
                    <a:pt x="8342" y="115689"/>
                  </a:lnTo>
                  <a:lnTo>
                    <a:pt x="939" y="158143"/>
                  </a:lnTo>
                  <a:lnTo>
                    <a:pt x="0" y="200530"/>
                  </a:lnTo>
                  <a:lnTo>
                    <a:pt x="5699" y="237243"/>
                  </a:lnTo>
                  <a:lnTo>
                    <a:pt x="17403" y="268611"/>
                  </a:lnTo>
                  <a:lnTo>
                    <a:pt x="36716" y="294312"/>
                  </a:lnTo>
                  <a:lnTo>
                    <a:pt x="59411" y="308087"/>
                  </a:lnTo>
                  <a:lnTo>
                    <a:pt x="95347" y="319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806"/>
            <p:cNvSpPr/>
            <p:nvPr>
              <p:custDataLst>
                <p:tags r:id="rId53"/>
              </p:custDataLst>
            </p:nvPr>
          </p:nvSpPr>
          <p:spPr>
            <a:xfrm>
              <a:off x="7983355" y="2978150"/>
              <a:ext cx="150996" cy="76201"/>
            </a:xfrm>
            <a:custGeom>
              <a:avLst/>
              <a:gdLst/>
              <a:ahLst/>
              <a:cxnLst/>
              <a:rect l="0" t="0" r="0" b="0"/>
              <a:pathLst>
                <a:path w="150996" h="76201">
                  <a:moveTo>
                    <a:pt x="17645" y="76200"/>
                  </a:moveTo>
                  <a:lnTo>
                    <a:pt x="17645" y="76200"/>
                  </a:lnTo>
                  <a:lnTo>
                    <a:pt x="5712" y="71174"/>
                  </a:lnTo>
                  <a:lnTo>
                    <a:pt x="3339" y="70733"/>
                  </a:lnTo>
                  <a:lnTo>
                    <a:pt x="1758" y="69733"/>
                  </a:lnTo>
                  <a:lnTo>
                    <a:pt x="704" y="68361"/>
                  </a:lnTo>
                  <a:lnTo>
                    <a:pt x="0" y="66740"/>
                  </a:lnTo>
                  <a:lnTo>
                    <a:pt x="4864" y="61177"/>
                  </a:lnTo>
                  <a:lnTo>
                    <a:pt x="35345" y="42737"/>
                  </a:lnTo>
                  <a:lnTo>
                    <a:pt x="76669" y="24892"/>
                  </a:lnTo>
                  <a:lnTo>
                    <a:pt x="121290" y="9571"/>
                  </a:lnTo>
                  <a:lnTo>
                    <a:pt x="1509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807"/>
            <p:cNvSpPr/>
            <p:nvPr>
              <p:custDataLst>
                <p:tags r:id="rId54"/>
              </p:custDataLst>
            </p:nvPr>
          </p:nvSpPr>
          <p:spPr>
            <a:xfrm>
              <a:off x="8016421" y="2789415"/>
              <a:ext cx="67130" cy="353836"/>
            </a:xfrm>
            <a:custGeom>
              <a:avLst/>
              <a:gdLst/>
              <a:ahLst/>
              <a:cxnLst/>
              <a:rect l="0" t="0" r="0" b="0"/>
              <a:pathLst>
                <a:path w="67130" h="353836">
                  <a:moveTo>
                    <a:pt x="67129" y="10935"/>
                  </a:moveTo>
                  <a:lnTo>
                    <a:pt x="67129" y="10935"/>
                  </a:lnTo>
                  <a:lnTo>
                    <a:pt x="52625" y="2207"/>
                  </a:lnTo>
                  <a:lnTo>
                    <a:pt x="43985" y="0"/>
                  </a:lnTo>
                  <a:lnTo>
                    <a:pt x="35441" y="901"/>
                  </a:lnTo>
                  <a:lnTo>
                    <a:pt x="31187" y="2129"/>
                  </a:lnTo>
                  <a:lnTo>
                    <a:pt x="15087" y="13970"/>
                  </a:lnTo>
                  <a:lnTo>
                    <a:pt x="6840" y="30628"/>
                  </a:lnTo>
                  <a:lnTo>
                    <a:pt x="112" y="65689"/>
                  </a:lnTo>
                  <a:lnTo>
                    <a:pt x="0" y="111119"/>
                  </a:lnTo>
                  <a:lnTo>
                    <a:pt x="4132" y="145772"/>
                  </a:lnTo>
                  <a:lnTo>
                    <a:pt x="13024" y="179989"/>
                  </a:lnTo>
                  <a:lnTo>
                    <a:pt x="22151" y="214011"/>
                  </a:lnTo>
                  <a:lnTo>
                    <a:pt x="31616" y="247241"/>
                  </a:lnTo>
                  <a:lnTo>
                    <a:pt x="48139" y="292305"/>
                  </a:lnTo>
                  <a:lnTo>
                    <a:pt x="62959" y="334207"/>
                  </a:lnTo>
                  <a:lnTo>
                    <a:pt x="67129" y="353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808"/>
            <p:cNvSpPr/>
            <p:nvPr>
              <p:custDataLst>
                <p:tags r:id="rId55"/>
              </p:custDataLst>
            </p:nvPr>
          </p:nvSpPr>
          <p:spPr>
            <a:xfrm>
              <a:off x="7524750" y="2740292"/>
              <a:ext cx="133351" cy="137997"/>
            </a:xfrm>
            <a:custGeom>
              <a:avLst/>
              <a:gdLst/>
              <a:ahLst/>
              <a:cxnLst/>
              <a:rect l="0" t="0" r="0" b="0"/>
              <a:pathLst>
                <a:path w="133351" h="137997">
                  <a:moveTo>
                    <a:pt x="0" y="66408"/>
                  </a:moveTo>
                  <a:lnTo>
                    <a:pt x="0" y="66408"/>
                  </a:lnTo>
                  <a:lnTo>
                    <a:pt x="0" y="60941"/>
                  </a:lnTo>
                  <a:lnTo>
                    <a:pt x="12209" y="84554"/>
                  </a:lnTo>
                  <a:lnTo>
                    <a:pt x="17698" y="114338"/>
                  </a:lnTo>
                  <a:lnTo>
                    <a:pt x="18971" y="137996"/>
                  </a:lnTo>
                  <a:lnTo>
                    <a:pt x="22416" y="94264"/>
                  </a:lnTo>
                  <a:lnTo>
                    <a:pt x="26222" y="48000"/>
                  </a:lnTo>
                  <a:lnTo>
                    <a:pt x="31879" y="28358"/>
                  </a:lnTo>
                  <a:lnTo>
                    <a:pt x="40980" y="13984"/>
                  </a:lnTo>
                  <a:lnTo>
                    <a:pt x="46369" y="8175"/>
                  </a:lnTo>
                  <a:lnTo>
                    <a:pt x="58003" y="1721"/>
                  </a:lnTo>
                  <a:lnTo>
                    <a:pt x="64069" y="0"/>
                  </a:lnTo>
                  <a:lnTo>
                    <a:pt x="70229" y="969"/>
                  </a:lnTo>
                  <a:lnTo>
                    <a:pt x="82718" y="7691"/>
                  </a:lnTo>
                  <a:lnTo>
                    <a:pt x="93443" y="21497"/>
                  </a:lnTo>
                  <a:lnTo>
                    <a:pt x="111826" y="62475"/>
                  </a:lnTo>
                  <a:lnTo>
                    <a:pt x="133350" y="110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809"/>
            <p:cNvSpPr/>
            <p:nvPr>
              <p:custDataLst>
                <p:tags r:id="rId56"/>
              </p:custDataLst>
            </p:nvPr>
          </p:nvSpPr>
          <p:spPr>
            <a:xfrm>
              <a:off x="7735182" y="3321050"/>
              <a:ext cx="24519" cy="63501"/>
            </a:xfrm>
            <a:custGeom>
              <a:avLst/>
              <a:gdLst/>
              <a:ahLst/>
              <a:cxnLst/>
              <a:rect l="0" t="0" r="0" b="0"/>
              <a:pathLst>
                <a:path w="24519" h="63501">
                  <a:moveTo>
                    <a:pt x="5468" y="0"/>
                  </a:moveTo>
                  <a:lnTo>
                    <a:pt x="5468" y="0"/>
                  </a:lnTo>
                  <a:lnTo>
                    <a:pt x="2097" y="0"/>
                  </a:lnTo>
                  <a:lnTo>
                    <a:pt x="1104" y="705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8034" y="32603"/>
                  </a:lnTo>
                  <a:lnTo>
                    <a:pt x="24518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810"/>
            <p:cNvSpPr/>
            <p:nvPr>
              <p:custDataLst>
                <p:tags r:id="rId57"/>
              </p:custDataLst>
            </p:nvPr>
          </p:nvSpPr>
          <p:spPr>
            <a:xfrm>
              <a:off x="7620000" y="3384550"/>
              <a:ext cx="57151" cy="31751"/>
            </a:xfrm>
            <a:custGeom>
              <a:avLst/>
              <a:gdLst/>
              <a:ahLst/>
              <a:cxnLst/>
              <a:rect l="0" t="0" r="0" b="0"/>
              <a:pathLst>
                <a:path w="57151" h="31751">
                  <a:moveTo>
                    <a:pt x="0" y="31750"/>
                  </a:moveTo>
                  <a:lnTo>
                    <a:pt x="0" y="31750"/>
                  </a:lnTo>
                  <a:lnTo>
                    <a:pt x="47092" y="5323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811"/>
            <p:cNvSpPr/>
            <p:nvPr>
              <p:custDataLst>
                <p:tags r:id="rId58"/>
              </p:custDataLst>
            </p:nvPr>
          </p:nvSpPr>
          <p:spPr>
            <a:xfrm>
              <a:off x="7607300" y="3346450"/>
              <a:ext cx="44451" cy="12701"/>
            </a:xfrm>
            <a:custGeom>
              <a:avLst/>
              <a:gdLst/>
              <a:ahLst/>
              <a:cxnLst/>
              <a:rect l="0" t="0" r="0" b="0"/>
              <a:pathLst>
                <a:path w="44451" h="12701">
                  <a:moveTo>
                    <a:pt x="0" y="12700"/>
                  </a:moveTo>
                  <a:lnTo>
                    <a:pt x="0" y="12700"/>
                  </a:lnTo>
                  <a:lnTo>
                    <a:pt x="0" y="7233"/>
                  </a:lnTo>
                  <a:lnTo>
                    <a:pt x="3370" y="3240"/>
                  </a:lnTo>
                  <a:lnTo>
                    <a:pt x="10670" y="1440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812"/>
            <p:cNvSpPr/>
            <p:nvPr>
              <p:custDataLst>
                <p:tags r:id="rId59"/>
              </p:custDataLst>
            </p:nvPr>
          </p:nvSpPr>
          <p:spPr>
            <a:xfrm>
              <a:off x="7507105" y="3308611"/>
              <a:ext cx="17646" cy="6090"/>
            </a:xfrm>
            <a:custGeom>
              <a:avLst/>
              <a:gdLst/>
              <a:ahLst/>
              <a:cxnLst/>
              <a:rect l="0" t="0" r="0" b="0"/>
              <a:pathLst>
                <a:path w="17646" h="6090">
                  <a:moveTo>
                    <a:pt x="17645" y="6089"/>
                  </a:moveTo>
                  <a:lnTo>
                    <a:pt x="17645" y="6089"/>
                  </a:lnTo>
                  <a:lnTo>
                    <a:pt x="5712" y="1063"/>
                  </a:lnTo>
                  <a:lnTo>
                    <a:pt x="0" y="0"/>
                  </a:lnTo>
                  <a:lnTo>
                    <a:pt x="11295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813"/>
            <p:cNvSpPr/>
            <p:nvPr>
              <p:custDataLst>
                <p:tags r:id="rId60"/>
              </p:custDataLst>
            </p:nvPr>
          </p:nvSpPr>
          <p:spPr>
            <a:xfrm>
              <a:off x="7537450" y="337185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13140" y="52944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814"/>
            <p:cNvSpPr/>
            <p:nvPr>
              <p:custDataLst>
                <p:tags r:id="rId61"/>
              </p:custDataLst>
            </p:nvPr>
          </p:nvSpPr>
          <p:spPr>
            <a:xfrm>
              <a:off x="7441948" y="2901950"/>
              <a:ext cx="368553" cy="190501"/>
            </a:xfrm>
            <a:custGeom>
              <a:avLst/>
              <a:gdLst/>
              <a:ahLst/>
              <a:cxnLst/>
              <a:rect l="0" t="0" r="0" b="0"/>
              <a:pathLst>
                <a:path w="368553" h="190501">
                  <a:moveTo>
                    <a:pt x="32002" y="190500"/>
                  </a:moveTo>
                  <a:lnTo>
                    <a:pt x="32002" y="190500"/>
                  </a:lnTo>
                  <a:lnTo>
                    <a:pt x="13134" y="189794"/>
                  </a:lnTo>
                  <a:lnTo>
                    <a:pt x="3391" y="187129"/>
                  </a:lnTo>
                  <a:lnTo>
                    <a:pt x="933" y="185430"/>
                  </a:lnTo>
                  <a:lnTo>
                    <a:pt x="0" y="183593"/>
                  </a:lnTo>
                  <a:lnTo>
                    <a:pt x="84" y="181662"/>
                  </a:lnTo>
                  <a:lnTo>
                    <a:pt x="13686" y="165460"/>
                  </a:lnTo>
                  <a:lnTo>
                    <a:pt x="52445" y="139414"/>
                  </a:lnTo>
                  <a:lnTo>
                    <a:pt x="97532" y="112056"/>
                  </a:lnTo>
                  <a:lnTo>
                    <a:pt x="124372" y="95871"/>
                  </a:lnTo>
                  <a:lnTo>
                    <a:pt x="152849" y="80142"/>
                  </a:lnTo>
                  <a:lnTo>
                    <a:pt x="182417" y="64716"/>
                  </a:lnTo>
                  <a:lnTo>
                    <a:pt x="212711" y="49494"/>
                  </a:lnTo>
                  <a:lnTo>
                    <a:pt x="240669" y="36524"/>
                  </a:lnTo>
                  <a:lnTo>
                    <a:pt x="267070" y="25055"/>
                  </a:lnTo>
                  <a:lnTo>
                    <a:pt x="312160" y="8313"/>
                  </a:lnTo>
                  <a:lnTo>
                    <a:pt x="3685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815"/>
            <p:cNvSpPr/>
            <p:nvPr>
              <p:custDataLst>
                <p:tags r:id="rId62"/>
              </p:custDataLst>
            </p:nvPr>
          </p:nvSpPr>
          <p:spPr>
            <a:xfrm>
              <a:off x="7664450" y="2978150"/>
              <a:ext cx="50801" cy="247651"/>
            </a:xfrm>
            <a:custGeom>
              <a:avLst/>
              <a:gdLst/>
              <a:ahLst/>
              <a:cxnLst/>
              <a:rect l="0" t="0" r="0" b="0"/>
              <a:pathLst>
                <a:path w="50801" h="247651">
                  <a:moveTo>
                    <a:pt x="0" y="0"/>
                  </a:moveTo>
                  <a:lnTo>
                    <a:pt x="0" y="0"/>
                  </a:lnTo>
                  <a:lnTo>
                    <a:pt x="705" y="43352"/>
                  </a:lnTo>
                  <a:lnTo>
                    <a:pt x="5775" y="87477"/>
                  </a:lnTo>
                  <a:lnTo>
                    <a:pt x="12209" y="119783"/>
                  </a:lnTo>
                  <a:lnTo>
                    <a:pt x="23765" y="166333"/>
                  </a:lnTo>
                  <a:lnTo>
                    <a:pt x="36126" y="204663"/>
                  </a:lnTo>
                  <a:lnTo>
                    <a:pt x="508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816"/>
            <p:cNvSpPr/>
            <p:nvPr>
              <p:custDataLst>
                <p:tags r:id="rId63"/>
              </p:custDataLst>
            </p:nvPr>
          </p:nvSpPr>
          <p:spPr>
            <a:xfrm>
              <a:off x="7538951" y="2998083"/>
              <a:ext cx="30250" cy="289084"/>
            </a:xfrm>
            <a:custGeom>
              <a:avLst/>
              <a:gdLst/>
              <a:ahLst/>
              <a:cxnLst/>
              <a:rect l="0" t="0" r="0" b="0"/>
              <a:pathLst>
                <a:path w="30250" h="289084">
                  <a:moveTo>
                    <a:pt x="30249" y="5467"/>
                  </a:moveTo>
                  <a:lnTo>
                    <a:pt x="30249" y="5467"/>
                  </a:lnTo>
                  <a:lnTo>
                    <a:pt x="30249" y="0"/>
                  </a:lnTo>
                  <a:lnTo>
                    <a:pt x="26878" y="2750"/>
                  </a:lnTo>
                  <a:lnTo>
                    <a:pt x="27104" y="11785"/>
                  </a:lnTo>
                  <a:lnTo>
                    <a:pt x="28145" y="27325"/>
                  </a:lnTo>
                  <a:lnTo>
                    <a:pt x="24765" y="65957"/>
                  </a:lnTo>
                  <a:lnTo>
                    <a:pt x="21227" y="101731"/>
                  </a:lnTo>
                  <a:lnTo>
                    <a:pt x="15420" y="143031"/>
                  </a:lnTo>
                  <a:lnTo>
                    <a:pt x="8842" y="185140"/>
                  </a:lnTo>
                  <a:lnTo>
                    <a:pt x="3565" y="222670"/>
                  </a:lnTo>
                  <a:lnTo>
                    <a:pt x="0" y="265419"/>
                  </a:lnTo>
                  <a:lnTo>
                    <a:pt x="2314" y="286944"/>
                  </a:lnTo>
                  <a:lnTo>
                    <a:pt x="4570" y="289074"/>
                  </a:lnTo>
                  <a:lnTo>
                    <a:pt x="7485" y="289083"/>
                  </a:lnTo>
                  <a:lnTo>
                    <a:pt x="17549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143"/>
          <p:cNvGrpSpPr/>
          <p:nvPr/>
        </p:nvGrpSpPr>
        <p:grpSpPr>
          <a:xfrm>
            <a:off x="6934200" y="2756646"/>
            <a:ext cx="279401" cy="348505"/>
            <a:chOff x="6934200" y="2756646"/>
            <a:chExt cx="279401" cy="348505"/>
          </a:xfrm>
        </p:grpSpPr>
        <p:sp>
          <p:nvSpPr>
            <p:cNvPr id="142" name="SMARTInkShape-817"/>
            <p:cNvSpPr/>
            <p:nvPr>
              <p:custDataLst>
                <p:tags r:id="rId39"/>
              </p:custDataLst>
            </p:nvPr>
          </p:nvSpPr>
          <p:spPr>
            <a:xfrm>
              <a:off x="7095445" y="2756646"/>
              <a:ext cx="118156" cy="292849"/>
            </a:xfrm>
            <a:custGeom>
              <a:avLst/>
              <a:gdLst/>
              <a:ahLst/>
              <a:cxnLst/>
              <a:rect l="0" t="0" r="0" b="0"/>
              <a:pathLst>
                <a:path w="118156" h="292849">
                  <a:moveTo>
                    <a:pt x="54655" y="202454"/>
                  </a:moveTo>
                  <a:lnTo>
                    <a:pt x="54655" y="202454"/>
                  </a:lnTo>
                  <a:lnTo>
                    <a:pt x="53949" y="192315"/>
                  </a:lnTo>
                  <a:lnTo>
                    <a:pt x="51284" y="184777"/>
                  </a:lnTo>
                  <a:lnTo>
                    <a:pt x="45866" y="178605"/>
                  </a:lnTo>
                  <a:lnTo>
                    <a:pt x="30889" y="168894"/>
                  </a:lnTo>
                  <a:lnTo>
                    <a:pt x="26816" y="168792"/>
                  </a:lnTo>
                  <a:lnTo>
                    <a:pt x="18528" y="172441"/>
                  </a:lnTo>
                  <a:lnTo>
                    <a:pt x="5929" y="192542"/>
                  </a:lnTo>
                  <a:lnTo>
                    <a:pt x="0" y="224212"/>
                  </a:lnTo>
                  <a:lnTo>
                    <a:pt x="4986" y="253664"/>
                  </a:lnTo>
                  <a:lnTo>
                    <a:pt x="15400" y="280265"/>
                  </a:lnTo>
                  <a:lnTo>
                    <a:pt x="20018" y="286078"/>
                  </a:lnTo>
                  <a:lnTo>
                    <a:pt x="30794" y="292537"/>
                  </a:lnTo>
                  <a:lnTo>
                    <a:pt x="35220" y="292848"/>
                  </a:lnTo>
                  <a:lnTo>
                    <a:pt x="38875" y="291645"/>
                  </a:lnTo>
                  <a:lnTo>
                    <a:pt x="42019" y="289431"/>
                  </a:lnTo>
                  <a:lnTo>
                    <a:pt x="53184" y="269461"/>
                  </a:lnTo>
                  <a:lnTo>
                    <a:pt x="62059" y="231088"/>
                  </a:lnTo>
                  <a:lnTo>
                    <a:pt x="62414" y="183970"/>
                  </a:lnTo>
                  <a:lnTo>
                    <a:pt x="55987" y="143439"/>
                  </a:lnTo>
                  <a:lnTo>
                    <a:pt x="45369" y="97908"/>
                  </a:lnTo>
                  <a:lnTo>
                    <a:pt x="31242" y="51802"/>
                  </a:lnTo>
                  <a:lnTo>
                    <a:pt x="17536" y="9179"/>
                  </a:lnTo>
                  <a:lnTo>
                    <a:pt x="13463" y="373"/>
                  </a:lnTo>
                  <a:lnTo>
                    <a:pt x="12377" y="0"/>
                  </a:lnTo>
                  <a:lnTo>
                    <a:pt x="10848" y="19701"/>
                  </a:lnTo>
                  <a:lnTo>
                    <a:pt x="20508" y="65833"/>
                  </a:lnTo>
                  <a:lnTo>
                    <a:pt x="32894" y="105985"/>
                  </a:lnTo>
                  <a:lnTo>
                    <a:pt x="49217" y="148996"/>
                  </a:lnTo>
                  <a:lnTo>
                    <a:pt x="70582" y="191630"/>
                  </a:lnTo>
                  <a:lnTo>
                    <a:pt x="90426" y="228453"/>
                  </a:lnTo>
                  <a:lnTo>
                    <a:pt x="118155" y="278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818"/>
            <p:cNvSpPr/>
            <p:nvPr>
              <p:custDataLst>
                <p:tags r:id="rId40"/>
              </p:custDataLst>
            </p:nvPr>
          </p:nvSpPr>
          <p:spPr>
            <a:xfrm>
              <a:off x="7004050" y="29337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819"/>
            <p:cNvSpPr/>
            <p:nvPr>
              <p:custDataLst>
                <p:tags r:id="rId41"/>
              </p:custDataLst>
            </p:nvPr>
          </p:nvSpPr>
          <p:spPr>
            <a:xfrm>
              <a:off x="7023100" y="3003550"/>
              <a:ext cx="31751" cy="50801"/>
            </a:xfrm>
            <a:custGeom>
              <a:avLst/>
              <a:gdLst/>
              <a:ahLst/>
              <a:cxnLst/>
              <a:rect l="0" t="0" r="0" b="0"/>
              <a:pathLst>
                <a:path w="31751" h="50801">
                  <a:moveTo>
                    <a:pt x="0" y="0"/>
                  </a:moveTo>
                  <a:lnTo>
                    <a:pt x="0" y="0"/>
                  </a:lnTo>
                  <a:lnTo>
                    <a:pt x="17676" y="21048"/>
                  </a:lnTo>
                  <a:lnTo>
                    <a:pt x="317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820"/>
            <p:cNvSpPr/>
            <p:nvPr>
              <p:custDataLst>
                <p:tags r:id="rId42"/>
              </p:custDataLst>
            </p:nvPr>
          </p:nvSpPr>
          <p:spPr>
            <a:xfrm>
              <a:off x="6934200" y="29718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821"/>
            <p:cNvSpPr/>
            <p:nvPr>
              <p:custDataLst>
                <p:tags r:id="rId43"/>
              </p:custDataLst>
            </p:nvPr>
          </p:nvSpPr>
          <p:spPr>
            <a:xfrm>
              <a:off x="6965950" y="3041650"/>
              <a:ext cx="25401" cy="63501"/>
            </a:xfrm>
            <a:custGeom>
              <a:avLst/>
              <a:gdLst/>
              <a:ahLst/>
              <a:cxnLst/>
              <a:rect l="0" t="0" r="0" b="0"/>
              <a:pathLst>
                <a:path w="25401" h="63501">
                  <a:moveTo>
                    <a:pt x="0" y="0"/>
                  </a:moveTo>
                  <a:lnTo>
                    <a:pt x="0" y="0"/>
                  </a:lnTo>
                  <a:lnTo>
                    <a:pt x="705" y="16606"/>
                  </a:lnTo>
                  <a:lnTo>
                    <a:pt x="5775" y="32202"/>
                  </a:lnTo>
                  <a:lnTo>
                    <a:pt x="2540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144"/>
          <p:cNvGrpSpPr/>
          <p:nvPr/>
        </p:nvGrpSpPr>
        <p:grpSpPr>
          <a:xfrm>
            <a:off x="2197415" y="5438248"/>
            <a:ext cx="1434786" cy="769303"/>
            <a:chOff x="2197415" y="5438248"/>
            <a:chExt cx="1434786" cy="769303"/>
          </a:xfrm>
        </p:grpSpPr>
        <p:sp>
          <p:nvSpPr>
            <p:cNvPr id="148" name="SMARTInkShape-822"/>
            <p:cNvSpPr/>
            <p:nvPr>
              <p:custDataLst>
                <p:tags r:id="rId28"/>
              </p:custDataLst>
            </p:nvPr>
          </p:nvSpPr>
          <p:spPr>
            <a:xfrm>
              <a:off x="3079750" y="5568950"/>
              <a:ext cx="139701" cy="202548"/>
            </a:xfrm>
            <a:custGeom>
              <a:avLst/>
              <a:gdLst/>
              <a:ahLst/>
              <a:cxnLst/>
              <a:rect l="0" t="0" r="0" b="0"/>
              <a:pathLst>
                <a:path w="139701" h="202548">
                  <a:moveTo>
                    <a:pt x="0" y="25400"/>
                  </a:moveTo>
                  <a:lnTo>
                    <a:pt x="0" y="25400"/>
                  </a:lnTo>
                  <a:lnTo>
                    <a:pt x="0" y="19933"/>
                  </a:lnTo>
                  <a:lnTo>
                    <a:pt x="6742" y="22682"/>
                  </a:lnTo>
                  <a:lnTo>
                    <a:pt x="31801" y="41482"/>
                  </a:lnTo>
                  <a:lnTo>
                    <a:pt x="47530" y="58418"/>
                  </a:lnTo>
                  <a:lnTo>
                    <a:pt x="62139" y="94528"/>
                  </a:lnTo>
                  <a:lnTo>
                    <a:pt x="64194" y="139878"/>
                  </a:lnTo>
                  <a:lnTo>
                    <a:pt x="58164" y="164944"/>
                  </a:lnTo>
                  <a:lnTo>
                    <a:pt x="43788" y="197289"/>
                  </a:lnTo>
                  <a:lnTo>
                    <a:pt x="41186" y="200671"/>
                  </a:lnTo>
                  <a:lnTo>
                    <a:pt x="38746" y="202220"/>
                  </a:lnTo>
                  <a:lnTo>
                    <a:pt x="36414" y="202547"/>
                  </a:lnTo>
                  <a:lnTo>
                    <a:pt x="35565" y="199942"/>
                  </a:lnTo>
                  <a:lnTo>
                    <a:pt x="38446" y="181382"/>
                  </a:lnTo>
                  <a:lnTo>
                    <a:pt x="48629" y="146170"/>
                  </a:lnTo>
                  <a:lnTo>
                    <a:pt x="59008" y="108944"/>
                  </a:lnTo>
                  <a:lnTo>
                    <a:pt x="74438" y="72174"/>
                  </a:lnTo>
                  <a:lnTo>
                    <a:pt x="92351" y="41249"/>
                  </a:lnTo>
                  <a:lnTo>
                    <a:pt x="123082" y="1178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823"/>
            <p:cNvSpPr/>
            <p:nvPr>
              <p:custDataLst>
                <p:tags r:id="rId29"/>
              </p:custDataLst>
            </p:nvPr>
          </p:nvSpPr>
          <p:spPr>
            <a:xfrm>
              <a:off x="2908300" y="5581875"/>
              <a:ext cx="127001" cy="181229"/>
            </a:xfrm>
            <a:custGeom>
              <a:avLst/>
              <a:gdLst/>
              <a:ahLst/>
              <a:cxnLst/>
              <a:rect l="0" t="0" r="0" b="0"/>
              <a:pathLst>
                <a:path w="127001" h="181229">
                  <a:moveTo>
                    <a:pt x="0" y="56925"/>
                  </a:moveTo>
                  <a:lnTo>
                    <a:pt x="0" y="56925"/>
                  </a:lnTo>
                  <a:lnTo>
                    <a:pt x="0" y="60296"/>
                  </a:lnTo>
                  <a:lnTo>
                    <a:pt x="3763" y="63833"/>
                  </a:lnTo>
                  <a:lnTo>
                    <a:pt x="6742" y="65763"/>
                  </a:lnTo>
                  <a:lnTo>
                    <a:pt x="24419" y="68480"/>
                  </a:lnTo>
                  <a:lnTo>
                    <a:pt x="50901" y="62544"/>
                  </a:lnTo>
                  <a:lnTo>
                    <a:pt x="74348" y="48477"/>
                  </a:lnTo>
                  <a:lnTo>
                    <a:pt x="84314" y="36942"/>
                  </a:lnTo>
                  <a:lnTo>
                    <a:pt x="90390" y="24761"/>
                  </a:lnTo>
                  <a:lnTo>
                    <a:pt x="93090" y="12291"/>
                  </a:lnTo>
                  <a:lnTo>
                    <a:pt x="92399" y="7413"/>
                  </a:lnTo>
                  <a:lnTo>
                    <a:pt x="90527" y="3456"/>
                  </a:lnTo>
                  <a:lnTo>
                    <a:pt x="87868" y="112"/>
                  </a:lnTo>
                  <a:lnTo>
                    <a:pt x="83273" y="0"/>
                  </a:lnTo>
                  <a:lnTo>
                    <a:pt x="70642" y="5519"/>
                  </a:lnTo>
                  <a:lnTo>
                    <a:pt x="44293" y="23898"/>
                  </a:lnTo>
                  <a:lnTo>
                    <a:pt x="20885" y="57330"/>
                  </a:lnTo>
                  <a:lnTo>
                    <a:pt x="7286" y="95145"/>
                  </a:lnTo>
                  <a:lnTo>
                    <a:pt x="5530" y="129790"/>
                  </a:lnTo>
                  <a:lnTo>
                    <a:pt x="11630" y="149752"/>
                  </a:lnTo>
                  <a:lnTo>
                    <a:pt x="16220" y="159026"/>
                  </a:lnTo>
                  <a:lnTo>
                    <a:pt x="30728" y="173094"/>
                  </a:lnTo>
                  <a:lnTo>
                    <a:pt x="39535" y="178821"/>
                  </a:lnTo>
                  <a:lnTo>
                    <a:pt x="48934" y="181228"/>
                  </a:lnTo>
                  <a:lnTo>
                    <a:pt x="68786" y="180139"/>
                  </a:lnTo>
                  <a:lnTo>
                    <a:pt x="127000" y="152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824"/>
            <p:cNvSpPr/>
            <p:nvPr>
              <p:custDataLst>
                <p:tags r:id="rId30"/>
              </p:custDataLst>
            </p:nvPr>
          </p:nvSpPr>
          <p:spPr>
            <a:xfrm>
              <a:off x="2764015" y="5626100"/>
              <a:ext cx="106186" cy="25401"/>
            </a:xfrm>
            <a:custGeom>
              <a:avLst/>
              <a:gdLst/>
              <a:ahLst/>
              <a:cxnLst/>
              <a:rect l="0" t="0" r="0" b="0"/>
              <a:pathLst>
                <a:path w="106186" h="25401">
                  <a:moveTo>
                    <a:pt x="10935" y="25400"/>
                  </a:moveTo>
                  <a:lnTo>
                    <a:pt x="10935" y="25400"/>
                  </a:lnTo>
                  <a:lnTo>
                    <a:pt x="0" y="19933"/>
                  </a:lnTo>
                  <a:lnTo>
                    <a:pt x="47451" y="13327"/>
                  </a:lnTo>
                  <a:lnTo>
                    <a:pt x="1061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825"/>
            <p:cNvSpPr/>
            <p:nvPr>
              <p:custDataLst>
                <p:tags r:id="rId31"/>
              </p:custDataLst>
            </p:nvPr>
          </p:nvSpPr>
          <p:spPr>
            <a:xfrm>
              <a:off x="2797478" y="5438248"/>
              <a:ext cx="53673" cy="384432"/>
            </a:xfrm>
            <a:custGeom>
              <a:avLst/>
              <a:gdLst/>
              <a:ahLst/>
              <a:cxnLst/>
              <a:rect l="0" t="0" r="0" b="0"/>
              <a:pathLst>
                <a:path w="53673" h="384432">
                  <a:moveTo>
                    <a:pt x="40972" y="16402"/>
                  </a:moveTo>
                  <a:lnTo>
                    <a:pt x="40972" y="16402"/>
                  </a:lnTo>
                  <a:lnTo>
                    <a:pt x="35505" y="0"/>
                  </a:lnTo>
                  <a:lnTo>
                    <a:pt x="34505" y="1234"/>
                  </a:lnTo>
                  <a:lnTo>
                    <a:pt x="31512" y="8250"/>
                  </a:lnTo>
                  <a:lnTo>
                    <a:pt x="25861" y="40955"/>
                  </a:lnTo>
                  <a:lnTo>
                    <a:pt x="23673" y="78114"/>
                  </a:lnTo>
                  <a:lnTo>
                    <a:pt x="21289" y="125674"/>
                  </a:lnTo>
                  <a:lnTo>
                    <a:pt x="18678" y="154161"/>
                  </a:lnTo>
                  <a:lnTo>
                    <a:pt x="15526" y="184441"/>
                  </a:lnTo>
                  <a:lnTo>
                    <a:pt x="12013" y="213095"/>
                  </a:lnTo>
                  <a:lnTo>
                    <a:pt x="8261" y="240664"/>
                  </a:lnTo>
                  <a:lnTo>
                    <a:pt x="4348" y="267510"/>
                  </a:lnTo>
                  <a:lnTo>
                    <a:pt x="0" y="310509"/>
                  </a:lnTo>
                  <a:lnTo>
                    <a:pt x="1315" y="356839"/>
                  </a:lnTo>
                  <a:lnTo>
                    <a:pt x="3951" y="368243"/>
                  </a:lnTo>
                  <a:lnTo>
                    <a:pt x="8530" y="375846"/>
                  </a:lnTo>
                  <a:lnTo>
                    <a:pt x="14405" y="380915"/>
                  </a:lnTo>
                  <a:lnTo>
                    <a:pt x="21144" y="384294"/>
                  </a:lnTo>
                  <a:lnTo>
                    <a:pt x="27753" y="384431"/>
                  </a:lnTo>
                  <a:lnTo>
                    <a:pt x="53672" y="3720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826"/>
            <p:cNvSpPr/>
            <p:nvPr>
              <p:custDataLst>
                <p:tags r:id="rId32"/>
              </p:custDataLst>
            </p:nvPr>
          </p:nvSpPr>
          <p:spPr>
            <a:xfrm>
              <a:off x="2609850" y="5576967"/>
              <a:ext cx="95251" cy="239600"/>
            </a:xfrm>
            <a:custGeom>
              <a:avLst/>
              <a:gdLst/>
              <a:ahLst/>
              <a:cxnLst/>
              <a:rect l="0" t="0" r="0" b="0"/>
              <a:pathLst>
                <a:path w="95251" h="239600">
                  <a:moveTo>
                    <a:pt x="95250" y="23733"/>
                  </a:moveTo>
                  <a:lnTo>
                    <a:pt x="95250" y="23733"/>
                  </a:lnTo>
                  <a:lnTo>
                    <a:pt x="91879" y="13620"/>
                  </a:lnTo>
                  <a:lnTo>
                    <a:pt x="84580" y="6774"/>
                  </a:lnTo>
                  <a:lnTo>
                    <a:pt x="74280" y="2084"/>
                  </a:lnTo>
                  <a:lnTo>
                    <a:pt x="62647" y="0"/>
                  </a:lnTo>
                  <a:lnTo>
                    <a:pt x="46658" y="4718"/>
                  </a:lnTo>
                  <a:lnTo>
                    <a:pt x="29909" y="13871"/>
                  </a:lnTo>
                  <a:lnTo>
                    <a:pt x="17761" y="24994"/>
                  </a:lnTo>
                  <a:lnTo>
                    <a:pt x="6360" y="46527"/>
                  </a:lnTo>
                  <a:lnTo>
                    <a:pt x="6590" y="62556"/>
                  </a:lnTo>
                  <a:lnTo>
                    <a:pt x="12101" y="78382"/>
                  </a:lnTo>
                  <a:lnTo>
                    <a:pt x="49319" y="123833"/>
                  </a:lnTo>
                  <a:lnTo>
                    <a:pt x="68000" y="149505"/>
                  </a:lnTo>
                  <a:lnTo>
                    <a:pt x="75613" y="169002"/>
                  </a:lnTo>
                  <a:lnTo>
                    <a:pt x="75704" y="187545"/>
                  </a:lnTo>
                  <a:lnTo>
                    <a:pt x="73752" y="196441"/>
                  </a:lnTo>
                  <a:lnTo>
                    <a:pt x="64058" y="211970"/>
                  </a:lnTo>
                  <a:lnTo>
                    <a:pt x="38210" y="235815"/>
                  </a:lnTo>
                  <a:lnTo>
                    <a:pt x="31824" y="238498"/>
                  </a:lnTo>
                  <a:lnTo>
                    <a:pt x="19083" y="239599"/>
                  </a:lnTo>
                  <a:lnTo>
                    <a:pt x="14133" y="237494"/>
                  </a:lnTo>
                  <a:lnTo>
                    <a:pt x="0" y="2205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827"/>
            <p:cNvSpPr/>
            <p:nvPr>
              <p:custDataLst>
                <p:tags r:id="rId33"/>
              </p:custDataLst>
            </p:nvPr>
          </p:nvSpPr>
          <p:spPr>
            <a:xfrm>
              <a:off x="2442946" y="5618681"/>
              <a:ext cx="104760" cy="205480"/>
            </a:xfrm>
            <a:custGeom>
              <a:avLst/>
              <a:gdLst/>
              <a:ahLst/>
              <a:cxnLst/>
              <a:rect l="0" t="0" r="0" b="0"/>
              <a:pathLst>
                <a:path w="104760" h="205480">
                  <a:moveTo>
                    <a:pt x="46254" y="32819"/>
                  </a:moveTo>
                  <a:lnTo>
                    <a:pt x="46254" y="32819"/>
                  </a:lnTo>
                  <a:lnTo>
                    <a:pt x="37416" y="9675"/>
                  </a:lnTo>
                  <a:lnTo>
                    <a:pt x="33389" y="4894"/>
                  </a:lnTo>
                  <a:lnTo>
                    <a:pt x="31327" y="3619"/>
                  </a:lnTo>
                  <a:lnTo>
                    <a:pt x="29247" y="3474"/>
                  </a:lnTo>
                  <a:lnTo>
                    <a:pt x="25055" y="5195"/>
                  </a:lnTo>
                  <a:lnTo>
                    <a:pt x="11986" y="26986"/>
                  </a:lnTo>
                  <a:lnTo>
                    <a:pt x="1450" y="66996"/>
                  </a:lnTo>
                  <a:lnTo>
                    <a:pt x="0" y="100219"/>
                  </a:lnTo>
                  <a:lnTo>
                    <a:pt x="2413" y="134036"/>
                  </a:lnTo>
                  <a:lnTo>
                    <a:pt x="12411" y="174757"/>
                  </a:lnTo>
                  <a:lnTo>
                    <a:pt x="22746" y="193270"/>
                  </a:lnTo>
                  <a:lnTo>
                    <a:pt x="29171" y="199052"/>
                  </a:lnTo>
                  <a:lnTo>
                    <a:pt x="43836" y="205479"/>
                  </a:lnTo>
                  <a:lnTo>
                    <a:pt x="50992" y="204370"/>
                  </a:lnTo>
                  <a:lnTo>
                    <a:pt x="64587" y="195612"/>
                  </a:lnTo>
                  <a:lnTo>
                    <a:pt x="84142" y="168072"/>
                  </a:lnTo>
                  <a:lnTo>
                    <a:pt x="93196" y="137616"/>
                  </a:lnTo>
                  <a:lnTo>
                    <a:pt x="99573" y="101973"/>
                  </a:lnTo>
                  <a:lnTo>
                    <a:pt x="104759" y="67317"/>
                  </a:lnTo>
                  <a:lnTo>
                    <a:pt x="103698" y="21472"/>
                  </a:lnTo>
                  <a:lnTo>
                    <a:pt x="98630" y="6722"/>
                  </a:lnTo>
                  <a:lnTo>
                    <a:pt x="94697" y="524"/>
                  </a:lnTo>
                  <a:lnTo>
                    <a:pt x="93366" y="0"/>
                  </a:lnTo>
                  <a:lnTo>
                    <a:pt x="92479" y="1062"/>
                  </a:lnTo>
                  <a:lnTo>
                    <a:pt x="90704" y="74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828"/>
            <p:cNvSpPr/>
            <p:nvPr>
              <p:custDataLst>
                <p:tags r:id="rId34"/>
              </p:custDataLst>
            </p:nvPr>
          </p:nvSpPr>
          <p:spPr>
            <a:xfrm>
              <a:off x="2197415" y="5573933"/>
              <a:ext cx="220860" cy="633618"/>
            </a:xfrm>
            <a:custGeom>
              <a:avLst/>
              <a:gdLst/>
              <a:ahLst/>
              <a:cxnLst/>
              <a:rect l="0" t="0" r="0" b="0"/>
              <a:pathLst>
                <a:path w="220860" h="633618">
                  <a:moveTo>
                    <a:pt x="25085" y="172817"/>
                  </a:moveTo>
                  <a:lnTo>
                    <a:pt x="25085" y="172817"/>
                  </a:lnTo>
                  <a:lnTo>
                    <a:pt x="20721" y="164795"/>
                  </a:lnTo>
                  <a:lnTo>
                    <a:pt x="20059" y="164647"/>
                  </a:lnTo>
                  <a:lnTo>
                    <a:pt x="19618" y="165254"/>
                  </a:lnTo>
                  <a:lnTo>
                    <a:pt x="23273" y="200173"/>
                  </a:lnTo>
                  <a:lnTo>
                    <a:pt x="24280" y="236245"/>
                  </a:lnTo>
                  <a:lnTo>
                    <a:pt x="25254" y="260258"/>
                  </a:lnTo>
                  <a:lnTo>
                    <a:pt x="26609" y="287556"/>
                  </a:lnTo>
                  <a:lnTo>
                    <a:pt x="28217" y="317042"/>
                  </a:lnTo>
                  <a:lnTo>
                    <a:pt x="28584" y="348695"/>
                  </a:lnTo>
                  <a:lnTo>
                    <a:pt x="28123" y="381791"/>
                  </a:lnTo>
                  <a:lnTo>
                    <a:pt x="27110" y="415849"/>
                  </a:lnTo>
                  <a:lnTo>
                    <a:pt x="26435" y="448433"/>
                  </a:lnTo>
                  <a:lnTo>
                    <a:pt x="25985" y="480034"/>
                  </a:lnTo>
                  <a:lnTo>
                    <a:pt x="25685" y="510978"/>
                  </a:lnTo>
                  <a:lnTo>
                    <a:pt x="24780" y="537958"/>
                  </a:lnTo>
                  <a:lnTo>
                    <a:pt x="21892" y="584868"/>
                  </a:lnTo>
                  <a:lnTo>
                    <a:pt x="12928" y="623382"/>
                  </a:lnTo>
                  <a:lnTo>
                    <a:pt x="9099" y="632242"/>
                  </a:lnTo>
                  <a:lnTo>
                    <a:pt x="8078" y="633617"/>
                  </a:lnTo>
                  <a:lnTo>
                    <a:pt x="3269" y="611955"/>
                  </a:lnTo>
                  <a:lnTo>
                    <a:pt x="1278" y="574481"/>
                  </a:lnTo>
                  <a:lnTo>
                    <a:pt x="747" y="550660"/>
                  </a:lnTo>
                  <a:lnTo>
                    <a:pt x="393" y="519963"/>
                  </a:lnTo>
                  <a:lnTo>
                    <a:pt x="157" y="484681"/>
                  </a:lnTo>
                  <a:lnTo>
                    <a:pt x="0" y="446343"/>
                  </a:lnTo>
                  <a:lnTo>
                    <a:pt x="2717" y="406673"/>
                  </a:lnTo>
                  <a:lnTo>
                    <a:pt x="7351" y="366115"/>
                  </a:lnTo>
                  <a:lnTo>
                    <a:pt x="13262" y="324966"/>
                  </a:lnTo>
                  <a:lnTo>
                    <a:pt x="19320" y="287655"/>
                  </a:lnTo>
                  <a:lnTo>
                    <a:pt x="25475" y="252904"/>
                  </a:lnTo>
                  <a:lnTo>
                    <a:pt x="31695" y="219858"/>
                  </a:lnTo>
                  <a:lnTo>
                    <a:pt x="38664" y="190066"/>
                  </a:lnTo>
                  <a:lnTo>
                    <a:pt x="46132" y="162445"/>
                  </a:lnTo>
                  <a:lnTo>
                    <a:pt x="53933" y="136268"/>
                  </a:lnTo>
                  <a:lnTo>
                    <a:pt x="68245" y="92133"/>
                  </a:lnTo>
                  <a:lnTo>
                    <a:pt x="83073" y="55818"/>
                  </a:lnTo>
                  <a:lnTo>
                    <a:pt x="111254" y="17657"/>
                  </a:lnTo>
                  <a:lnTo>
                    <a:pt x="131586" y="2492"/>
                  </a:lnTo>
                  <a:lnTo>
                    <a:pt x="142652" y="0"/>
                  </a:lnTo>
                  <a:lnTo>
                    <a:pt x="166237" y="2876"/>
                  </a:lnTo>
                  <a:lnTo>
                    <a:pt x="176336" y="9429"/>
                  </a:lnTo>
                  <a:lnTo>
                    <a:pt x="193202" y="29880"/>
                  </a:lnTo>
                  <a:lnTo>
                    <a:pt x="207754" y="61077"/>
                  </a:lnTo>
                  <a:lnTo>
                    <a:pt x="218454" y="99165"/>
                  </a:lnTo>
                  <a:lnTo>
                    <a:pt x="220859" y="141965"/>
                  </a:lnTo>
                  <a:lnTo>
                    <a:pt x="213931" y="181211"/>
                  </a:lnTo>
                  <a:lnTo>
                    <a:pt x="200033" y="215353"/>
                  </a:lnTo>
                  <a:lnTo>
                    <a:pt x="179745" y="242287"/>
                  </a:lnTo>
                  <a:lnTo>
                    <a:pt x="154736" y="260372"/>
                  </a:lnTo>
                  <a:lnTo>
                    <a:pt x="111007" y="276605"/>
                  </a:lnTo>
                  <a:lnTo>
                    <a:pt x="69829" y="284002"/>
                  </a:lnTo>
                  <a:lnTo>
                    <a:pt x="24549" y="286002"/>
                  </a:lnTo>
                  <a:lnTo>
                    <a:pt x="20494" y="284963"/>
                  </a:lnTo>
                  <a:lnTo>
                    <a:pt x="17791" y="283565"/>
                  </a:lnTo>
                  <a:lnTo>
                    <a:pt x="18106" y="280515"/>
                  </a:lnTo>
                  <a:lnTo>
                    <a:pt x="31435" y="2617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829"/>
            <p:cNvSpPr/>
            <p:nvPr>
              <p:custDataLst>
                <p:tags r:id="rId35"/>
              </p:custDataLst>
            </p:nvPr>
          </p:nvSpPr>
          <p:spPr>
            <a:xfrm>
              <a:off x="3257550" y="5600700"/>
              <a:ext cx="25401" cy="127001"/>
            </a:xfrm>
            <a:custGeom>
              <a:avLst/>
              <a:gdLst/>
              <a:ahLst/>
              <a:cxnLst/>
              <a:rect l="0" t="0" r="0" b="0"/>
              <a:pathLst>
                <a:path w="25401" h="127001">
                  <a:moveTo>
                    <a:pt x="0" y="0"/>
                  </a:moveTo>
                  <a:lnTo>
                    <a:pt x="0" y="0"/>
                  </a:lnTo>
                  <a:lnTo>
                    <a:pt x="6907" y="19459"/>
                  </a:lnTo>
                  <a:lnTo>
                    <a:pt x="18298" y="59739"/>
                  </a:lnTo>
                  <a:lnTo>
                    <a:pt x="23295" y="99388"/>
                  </a:lnTo>
                  <a:lnTo>
                    <a:pt x="25400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830"/>
            <p:cNvSpPr/>
            <p:nvPr>
              <p:custDataLst>
                <p:tags r:id="rId36"/>
              </p:custDataLst>
            </p:nvPr>
          </p:nvSpPr>
          <p:spPr>
            <a:xfrm>
              <a:off x="3327400" y="54991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831"/>
            <p:cNvSpPr/>
            <p:nvPr>
              <p:custDataLst>
                <p:tags r:id="rId37"/>
              </p:custDataLst>
            </p:nvPr>
          </p:nvSpPr>
          <p:spPr>
            <a:xfrm>
              <a:off x="3327079" y="5569833"/>
              <a:ext cx="76522" cy="185074"/>
            </a:xfrm>
            <a:custGeom>
              <a:avLst/>
              <a:gdLst/>
              <a:ahLst/>
              <a:cxnLst/>
              <a:rect l="0" t="0" r="0" b="0"/>
              <a:pathLst>
                <a:path w="76522" h="185074">
                  <a:moveTo>
                    <a:pt x="70171" y="5467"/>
                  </a:moveTo>
                  <a:lnTo>
                    <a:pt x="70171" y="5467"/>
                  </a:lnTo>
                  <a:lnTo>
                    <a:pt x="60032" y="1103"/>
                  </a:lnTo>
                  <a:lnTo>
                    <a:pt x="52494" y="0"/>
                  </a:lnTo>
                  <a:lnTo>
                    <a:pt x="33575" y="9491"/>
                  </a:lnTo>
                  <a:lnTo>
                    <a:pt x="21921" y="23719"/>
                  </a:lnTo>
                  <a:lnTo>
                    <a:pt x="2941" y="68339"/>
                  </a:lnTo>
                  <a:lnTo>
                    <a:pt x="0" y="110252"/>
                  </a:lnTo>
                  <a:lnTo>
                    <a:pt x="3596" y="147208"/>
                  </a:lnTo>
                  <a:lnTo>
                    <a:pt x="12830" y="165830"/>
                  </a:lnTo>
                  <a:lnTo>
                    <a:pt x="25636" y="179044"/>
                  </a:lnTo>
                  <a:lnTo>
                    <a:pt x="38383" y="184918"/>
                  </a:lnTo>
                  <a:lnTo>
                    <a:pt x="44040" y="185073"/>
                  </a:lnTo>
                  <a:lnTo>
                    <a:pt x="54089" y="181483"/>
                  </a:lnTo>
                  <a:lnTo>
                    <a:pt x="61377" y="171420"/>
                  </a:lnTo>
                  <a:lnTo>
                    <a:pt x="64308" y="164786"/>
                  </a:lnTo>
                  <a:lnTo>
                    <a:pt x="65063" y="135223"/>
                  </a:lnTo>
                  <a:lnTo>
                    <a:pt x="60818" y="92910"/>
                  </a:lnTo>
                  <a:lnTo>
                    <a:pt x="63202" y="45370"/>
                  </a:lnTo>
                  <a:lnTo>
                    <a:pt x="68498" y="26149"/>
                  </a:lnTo>
                  <a:lnTo>
                    <a:pt x="76521" y="11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832"/>
            <p:cNvSpPr/>
            <p:nvPr>
              <p:custDataLst>
                <p:tags r:id="rId38"/>
              </p:custDataLst>
            </p:nvPr>
          </p:nvSpPr>
          <p:spPr>
            <a:xfrm>
              <a:off x="3429000" y="5537200"/>
              <a:ext cx="203201" cy="187242"/>
            </a:xfrm>
            <a:custGeom>
              <a:avLst/>
              <a:gdLst/>
              <a:ahLst/>
              <a:cxnLst/>
              <a:rect l="0" t="0" r="0" b="0"/>
              <a:pathLst>
                <a:path w="203201" h="187242">
                  <a:moveTo>
                    <a:pt x="0" y="31750"/>
                  </a:moveTo>
                  <a:lnTo>
                    <a:pt x="0" y="31750"/>
                  </a:lnTo>
                  <a:lnTo>
                    <a:pt x="0" y="22912"/>
                  </a:lnTo>
                  <a:lnTo>
                    <a:pt x="1881" y="18885"/>
                  </a:lnTo>
                  <a:lnTo>
                    <a:pt x="3371" y="16823"/>
                  </a:lnTo>
                  <a:lnTo>
                    <a:pt x="5775" y="15449"/>
                  </a:lnTo>
                  <a:lnTo>
                    <a:pt x="12209" y="13922"/>
                  </a:lnTo>
                  <a:lnTo>
                    <a:pt x="21654" y="17006"/>
                  </a:lnTo>
                  <a:lnTo>
                    <a:pt x="32907" y="24491"/>
                  </a:lnTo>
                  <a:lnTo>
                    <a:pt x="44965" y="37226"/>
                  </a:lnTo>
                  <a:lnTo>
                    <a:pt x="63652" y="73746"/>
                  </a:lnTo>
                  <a:lnTo>
                    <a:pt x="75853" y="116944"/>
                  </a:lnTo>
                  <a:lnTo>
                    <a:pt x="75810" y="142521"/>
                  </a:lnTo>
                  <a:lnTo>
                    <a:pt x="71088" y="163531"/>
                  </a:lnTo>
                  <a:lnTo>
                    <a:pt x="61201" y="181882"/>
                  </a:lnTo>
                  <a:lnTo>
                    <a:pt x="55893" y="186670"/>
                  </a:lnTo>
                  <a:lnTo>
                    <a:pt x="54196" y="187241"/>
                  </a:lnTo>
                  <a:lnTo>
                    <a:pt x="53063" y="186916"/>
                  </a:lnTo>
                  <a:lnTo>
                    <a:pt x="52309" y="185994"/>
                  </a:lnTo>
                  <a:lnTo>
                    <a:pt x="63141" y="138846"/>
                  </a:lnTo>
                  <a:lnTo>
                    <a:pt x="81346" y="94604"/>
                  </a:lnTo>
                  <a:lnTo>
                    <a:pt x="107985" y="59232"/>
                  </a:lnTo>
                  <a:lnTo>
                    <a:pt x="150002" y="23407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0" name="SMARTInkShape-833"/>
          <p:cNvSpPr/>
          <p:nvPr>
            <p:custDataLst>
              <p:tags r:id="rId5"/>
            </p:custDataLst>
          </p:nvPr>
        </p:nvSpPr>
        <p:spPr>
          <a:xfrm>
            <a:off x="4272962" y="5520841"/>
            <a:ext cx="343489" cy="308460"/>
          </a:xfrm>
          <a:custGeom>
            <a:avLst/>
            <a:gdLst/>
            <a:ahLst/>
            <a:cxnLst/>
            <a:rect l="0" t="0" r="0" b="0"/>
            <a:pathLst>
              <a:path w="343489" h="308460">
                <a:moveTo>
                  <a:pt x="343488" y="3659"/>
                </a:moveTo>
                <a:lnTo>
                  <a:pt x="343488" y="3659"/>
                </a:lnTo>
                <a:lnTo>
                  <a:pt x="343488" y="0"/>
                </a:lnTo>
                <a:lnTo>
                  <a:pt x="343488" y="13151"/>
                </a:lnTo>
                <a:lnTo>
                  <a:pt x="330004" y="46845"/>
                </a:lnTo>
                <a:lnTo>
                  <a:pt x="313977" y="78592"/>
                </a:lnTo>
                <a:lnTo>
                  <a:pt x="294388" y="113163"/>
                </a:lnTo>
                <a:lnTo>
                  <a:pt x="271571" y="147342"/>
                </a:lnTo>
                <a:lnTo>
                  <a:pt x="234926" y="194947"/>
                </a:lnTo>
                <a:lnTo>
                  <a:pt x="190514" y="233590"/>
                </a:lnTo>
                <a:lnTo>
                  <a:pt x="158143" y="250725"/>
                </a:lnTo>
                <a:lnTo>
                  <a:pt x="124940" y="261632"/>
                </a:lnTo>
                <a:lnTo>
                  <a:pt x="91369" y="266481"/>
                </a:lnTo>
                <a:lnTo>
                  <a:pt x="47477" y="262468"/>
                </a:lnTo>
                <a:lnTo>
                  <a:pt x="26366" y="250389"/>
                </a:lnTo>
                <a:lnTo>
                  <a:pt x="17773" y="242229"/>
                </a:lnTo>
                <a:lnTo>
                  <a:pt x="6344" y="221874"/>
                </a:lnTo>
                <a:lnTo>
                  <a:pt x="324" y="199421"/>
                </a:lnTo>
                <a:lnTo>
                  <a:pt x="0" y="177682"/>
                </a:lnTo>
                <a:lnTo>
                  <a:pt x="10527" y="145611"/>
                </a:lnTo>
                <a:lnTo>
                  <a:pt x="30422" y="120508"/>
                </a:lnTo>
                <a:lnTo>
                  <a:pt x="57562" y="99665"/>
                </a:lnTo>
                <a:lnTo>
                  <a:pt x="77650" y="94070"/>
                </a:lnTo>
                <a:lnTo>
                  <a:pt x="112556" y="96770"/>
                </a:lnTo>
                <a:lnTo>
                  <a:pt x="139957" y="105014"/>
                </a:lnTo>
                <a:lnTo>
                  <a:pt x="181739" y="130194"/>
                </a:lnTo>
                <a:lnTo>
                  <a:pt x="215678" y="164858"/>
                </a:lnTo>
                <a:lnTo>
                  <a:pt x="239766" y="205390"/>
                </a:lnTo>
                <a:lnTo>
                  <a:pt x="261015" y="243818"/>
                </a:lnTo>
                <a:lnTo>
                  <a:pt x="293121" y="285002"/>
                </a:lnTo>
                <a:lnTo>
                  <a:pt x="318088" y="30845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4" name="SMARTInkShape-Group146"/>
          <p:cNvGrpSpPr/>
          <p:nvPr/>
        </p:nvGrpSpPr>
        <p:grpSpPr>
          <a:xfrm>
            <a:off x="5137295" y="5494512"/>
            <a:ext cx="1158661" cy="422963"/>
            <a:chOff x="5137295" y="5494512"/>
            <a:chExt cx="1158661" cy="422963"/>
          </a:xfrm>
        </p:grpSpPr>
        <p:sp>
          <p:nvSpPr>
            <p:cNvPr id="161" name="SMARTInkShape-834"/>
            <p:cNvSpPr/>
            <p:nvPr>
              <p:custDataLst>
                <p:tags r:id="rId15"/>
              </p:custDataLst>
            </p:nvPr>
          </p:nvSpPr>
          <p:spPr>
            <a:xfrm>
              <a:off x="5137295" y="5537539"/>
              <a:ext cx="145906" cy="379936"/>
            </a:xfrm>
            <a:custGeom>
              <a:avLst/>
              <a:gdLst/>
              <a:ahLst/>
              <a:cxnLst/>
              <a:rect l="0" t="0" r="0" b="0"/>
              <a:pathLst>
                <a:path w="145906" h="379936">
                  <a:moveTo>
                    <a:pt x="101455" y="12361"/>
                  </a:moveTo>
                  <a:lnTo>
                    <a:pt x="101455" y="12361"/>
                  </a:lnTo>
                  <a:lnTo>
                    <a:pt x="101455" y="8990"/>
                  </a:lnTo>
                  <a:lnTo>
                    <a:pt x="99574" y="5453"/>
                  </a:lnTo>
                  <a:lnTo>
                    <a:pt x="95366" y="0"/>
                  </a:lnTo>
                  <a:lnTo>
                    <a:pt x="91757" y="36319"/>
                  </a:lnTo>
                  <a:lnTo>
                    <a:pt x="79531" y="81079"/>
                  </a:lnTo>
                  <a:lnTo>
                    <a:pt x="68428" y="120043"/>
                  </a:lnTo>
                  <a:lnTo>
                    <a:pt x="56437" y="163936"/>
                  </a:lnTo>
                  <a:lnTo>
                    <a:pt x="50277" y="187494"/>
                  </a:lnTo>
                  <a:lnTo>
                    <a:pt x="38493" y="234131"/>
                  </a:lnTo>
                  <a:lnTo>
                    <a:pt x="28551" y="276025"/>
                  </a:lnTo>
                  <a:lnTo>
                    <a:pt x="19430" y="310167"/>
                  </a:lnTo>
                  <a:lnTo>
                    <a:pt x="5446" y="356467"/>
                  </a:lnTo>
                  <a:lnTo>
                    <a:pt x="0" y="379935"/>
                  </a:lnTo>
                  <a:lnTo>
                    <a:pt x="34176" y="353517"/>
                  </a:lnTo>
                  <a:lnTo>
                    <a:pt x="71049" y="344934"/>
                  </a:lnTo>
                  <a:lnTo>
                    <a:pt x="112304" y="339658"/>
                  </a:lnTo>
                  <a:lnTo>
                    <a:pt x="145905" y="3362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835"/>
            <p:cNvSpPr/>
            <p:nvPr>
              <p:custDataLst>
                <p:tags r:id="rId16"/>
              </p:custDataLst>
            </p:nvPr>
          </p:nvSpPr>
          <p:spPr>
            <a:xfrm>
              <a:off x="5346700" y="5765800"/>
              <a:ext cx="5763" cy="101601"/>
            </a:xfrm>
            <a:custGeom>
              <a:avLst/>
              <a:gdLst/>
              <a:ahLst/>
              <a:cxnLst/>
              <a:rect l="0" t="0" r="0" b="0"/>
              <a:pathLst>
                <a:path w="5763" h="1016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762" y="26744"/>
                  </a:lnTo>
                  <a:lnTo>
                    <a:pt x="4352" y="66484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836"/>
            <p:cNvSpPr/>
            <p:nvPr>
              <p:custDataLst>
                <p:tags r:id="rId17"/>
              </p:custDataLst>
            </p:nvPr>
          </p:nvSpPr>
          <p:spPr>
            <a:xfrm>
              <a:off x="5354815" y="5670550"/>
              <a:ext cx="17286" cy="38101"/>
            </a:xfrm>
            <a:custGeom>
              <a:avLst/>
              <a:gdLst/>
              <a:ahLst/>
              <a:cxnLst/>
              <a:rect l="0" t="0" r="0" b="0"/>
              <a:pathLst>
                <a:path w="17286" h="38101">
                  <a:moveTo>
                    <a:pt x="10935" y="38100"/>
                  </a:moveTo>
                  <a:lnTo>
                    <a:pt x="10935" y="38100"/>
                  </a:lnTo>
                  <a:lnTo>
                    <a:pt x="2207" y="23597"/>
                  </a:lnTo>
                  <a:lnTo>
                    <a:pt x="0" y="14956"/>
                  </a:lnTo>
                  <a:lnTo>
                    <a:pt x="901" y="8293"/>
                  </a:lnTo>
                  <a:lnTo>
                    <a:pt x="2129" y="5529"/>
                  </a:lnTo>
                  <a:lnTo>
                    <a:pt x="4359" y="3685"/>
                  </a:lnTo>
                  <a:lnTo>
                    <a:pt x="172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837"/>
            <p:cNvSpPr/>
            <p:nvPr>
              <p:custDataLst>
                <p:tags r:id="rId18"/>
              </p:custDataLst>
            </p:nvPr>
          </p:nvSpPr>
          <p:spPr>
            <a:xfrm>
              <a:off x="5448300" y="5570716"/>
              <a:ext cx="12701" cy="296685"/>
            </a:xfrm>
            <a:custGeom>
              <a:avLst/>
              <a:gdLst/>
              <a:ahLst/>
              <a:cxnLst/>
              <a:rect l="0" t="0" r="0" b="0"/>
              <a:pathLst>
                <a:path w="12701" h="296685">
                  <a:moveTo>
                    <a:pt x="12700" y="10934"/>
                  </a:moveTo>
                  <a:lnTo>
                    <a:pt x="12700" y="10934"/>
                  </a:lnTo>
                  <a:lnTo>
                    <a:pt x="7233" y="0"/>
                  </a:lnTo>
                  <a:lnTo>
                    <a:pt x="9982" y="5499"/>
                  </a:lnTo>
                  <a:lnTo>
                    <a:pt x="12163" y="47464"/>
                  </a:lnTo>
                  <a:lnTo>
                    <a:pt x="12461" y="82438"/>
                  </a:lnTo>
                  <a:lnTo>
                    <a:pt x="12594" y="123382"/>
                  </a:lnTo>
                  <a:lnTo>
                    <a:pt x="11947" y="166744"/>
                  </a:lnTo>
                  <a:lnTo>
                    <a:pt x="9308" y="209535"/>
                  </a:lnTo>
                  <a:lnTo>
                    <a:pt x="7227" y="256437"/>
                  </a:lnTo>
                  <a:lnTo>
                    <a:pt x="0" y="2966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838"/>
            <p:cNvSpPr/>
            <p:nvPr>
              <p:custDataLst>
                <p:tags r:id="rId19"/>
              </p:custDataLst>
            </p:nvPr>
          </p:nvSpPr>
          <p:spPr>
            <a:xfrm>
              <a:off x="5442805" y="5659615"/>
              <a:ext cx="91704" cy="169686"/>
            </a:xfrm>
            <a:custGeom>
              <a:avLst/>
              <a:gdLst/>
              <a:ahLst/>
              <a:cxnLst/>
              <a:rect l="0" t="0" r="0" b="0"/>
              <a:pathLst>
                <a:path w="91704" h="169686">
                  <a:moveTo>
                    <a:pt x="88045" y="10935"/>
                  </a:moveTo>
                  <a:lnTo>
                    <a:pt x="88045" y="10935"/>
                  </a:lnTo>
                  <a:lnTo>
                    <a:pt x="91416" y="4193"/>
                  </a:lnTo>
                  <a:lnTo>
                    <a:pt x="91703" y="2207"/>
                  </a:lnTo>
                  <a:lnTo>
                    <a:pt x="91190" y="884"/>
                  </a:lnTo>
                  <a:lnTo>
                    <a:pt x="90141" y="0"/>
                  </a:lnTo>
                  <a:lnTo>
                    <a:pt x="88031" y="823"/>
                  </a:lnTo>
                  <a:lnTo>
                    <a:pt x="57072" y="30139"/>
                  </a:lnTo>
                  <a:lnTo>
                    <a:pt x="24647" y="70501"/>
                  </a:lnTo>
                  <a:lnTo>
                    <a:pt x="5645" y="99058"/>
                  </a:lnTo>
                  <a:lnTo>
                    <a:pt x="0" y="124740"/>
                  </a:lnTo>
                  <a:lnTo>
                    <a:pt x="3288" y="132306"/>
                  </a:lnTo>
                  <a:lnTo>
                    <a:pt x="10159" y="140372"/>
                  </a:lnTo>
                  <a:lnTo>
                    <a:pt x="41230" y="161261"/>
                  </a:lnTo>
                  <a:lnTo>
                    <a:pt x="81695" y="1696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839"/>
            <p:cNvSpPr/>
            <p:nvPr>
              <p:custDataLst>
                <p:tags r:id="rId20"/>
              </p:custDataLst>
            </p:nvPr>
          </p:nvSpPr>
          <p:spPr>
            <a:xfrm>
              <a:off x="5550177" y="5681999"/>
              <a:ext cx="107674" cy="128281"/>
            </a:xfrm>
            <a:custGeom>
              <a:avLst/>
              <a:gdLst/>
              <a:ahLst/>
              <a:cxnLst/>
              <a:rect l="0" t="0" r="0" b="0"/>
              <a:pathLst>
                <a:path w="107674" h="128281">
                  <a:moveTo>
                    <a:pt x="18773" y="58401"/>
                  </a:moveTo>
                  <a:lnTo>
                    <a:pt x="18773" y="58401"/>
                  </a:lnTo>
                  <a:lnTo>
                    <a:pt x="29618" y="57695"/>
                  </a:lnTo>
                  <a:lnTo>
                    <a:pt x="44799" y="52626"/>
                  </a:lnTo>
                  <a:lnTo>
                    <a:pt x="54094" y="46192"/>
                  </a:lnTo>
                  <a:lnTo>
                    <a:pt x="61047" y="36747"/>
                  </a:lnTo>
                  <a:lnTo>
                    <a:pt x="65784" y="25493"/>
                  </a:lnTo>
                  <a:lnTo>
                    <a:pt x="67889" y="13436"/>
                  </a:lnTo>
                  <a:lnTo>
                    <a:pt x="67039" y="8669"/>
                  </a:lnTo>
                  <a:lnTo>
                    <a:pt x="62332" y="1491"/>
                  </a:lnTo>
                  <a:lnTo>
                    <a:pt x="57690" y="0"/>
                  </a:lnTo>
                  <a:lnTo>
                    <a:pt x="45006" y="224"/>
                  </a:lnTo>
                  <a:lnTo>
                    <a:pt x="29962" y="8321"/>
                  </a:lnTo>
                  <a:lnTo>
                    <a:pt x="15279" y="22032"/>
                  </a:lnTo>
                  <a:lnTo>
                    <a:pt x="4049" y="39885"/>
                  </a:lnTo>
                  <a:lnTo>
                    <a:pt x="0" y="59579"/>
                  </a:lnTo>
                  <a:lnTo>
                    <a:pt x="3148" y="97596"/>
                  </a:lnTo>
                  <a:lnTo>
                    <a:pt x="8536" y="111333"/>
                  </a:lnTo>
                  <a:lnTo>
                    <a:pt x="11949" y="116973"/>
                  </a:lnTo>
                  <a:lnTo>
                    <a:pt x="23267" y="125120"/>
                  </a:lnTo>
                  <a:lnTo>
                    <a:pt x="30235" y="128280"/>
                  </a:lnTo>
                  <a:lnTo>
                    <a:pt x="47386" y="128029"/>
                  </a:lnTo>
                  <a:lnTo>
                    <a:pt x="56898" y="125986"/>
                  </a:lnTo>
                  <a:lnTo>
                    <a:pt x="107673" y="901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840"/>
            <p:cNvSpPr/>
            <p:nvPr>
              <p:custDataLst>
                <p:tags r:id="rId21"/>
              </p:custDataLst>
            </p:nvPr>
          </p:nvSpPr>
          <p:spPr>
            <a:xfrm>
              <a:off x="5683250" y="5556250"/>
              <a:ext cx="25401" cy="279401"/>
            </a:xfrm>
            <a:custGeom>
              <a:avLst/>
              <a:gdLst/>
              <a:ahLst/>
              <a:cxnLst/>
              <a:rect l="0" t="0" r="0" b="0"/>
              <a:pathLst>
                <a:path w="25401" h="279401">
                  <a:moveTo>
                    <a:pt x="25400" y="0"/>
                  </a:moveTo>
                  <a:lnTo>
                    <a:pt x="25400" y="0"/>
                  </a:lnTo>
                  <a:lnTo>
                    <a:pt x="25400" y="39999"/>
                  </a:lnTo>
                  <a:lnTo>
                    <a:pt x="25400" y="86876"/>
                  </a:lnTo>
                  <a:lnTo>
                    <a:pt x="23518" y="122572"/>
                  </a:lnTo>
                  <a:lnTo>
                    <a:pt x="20331" y="159605"/>
                  </a:lnTo>
                  <a:lnTo>
                    <a:pt x="16561" y="197229"/>
                  </a:lnTo>
                  <a:lnTo>
                    <a:pt x="10653" y="231356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841"/>
            <p:cNvSpPr/>
            <p:nvPr>
              <p:custDataLst>
                <p:tags r:id="rId22"/>
              </p:custDataLst>
            </p:nvPr>
          </p:nvSpPr>
          <p:spPr>
            <a:xfrm>
              <a:off x="5759450" y="57213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1324" y="44571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842"/>
            <p:cNvSpPr/>
            <p:nvPr>
              <p:custDataLst>
                <p:tags r:id="rId23"/>
              </p:custDataLst>
            </p:nvPr>
          </p:nvSpPr>
          <p:spPr>
            <a:xfrm>
              <a:off x="5778500" y="56388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63500"/>
                  </a:moveTo>
                  <a:lnTo>
                    <a:pt x="0" y="63500"/>
                  </a:lnTo>
                  <a:lnTo>
                    <a:pt x="1881" y="29581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843"/>
            <p:cNvSpPr/>
            <p:nvPr>
              <p:custDataLst>
                <p:tags r:id="rId24"/>
              </p:custDataLst>
            </p:nvPr>
          </p:nvSpPr>
          <p:spPr>
            <a:xfrm>
              <a:off x="5845338" y="5538965"/>
              <a:ext cx="82962" cy="269402"/>
            </a:xfrm>
            <a:custGeom>
              <a:avLst/>
              <a:gdLst/>
              <a:ahLst/>
              <a:cxnLst/>
              <a:rect l="0" t="0" r="0" b="0"/>
              <a:pathLst>
                <a:path w="82962" h="269402">
                  <a:moveTo>
                    <a:pt x="9362" y="10935"/>
                  </a:moveTo>
                  <a:lnTo>
                    <a:pt x="9362" y="10935"/>
                  </a:lnTo>
                  <a:lnTo>
                    <a:pt x="9362" y="0"/>
                  </a:lnTo>
                  <a:lnTo>
                    <a:pt x="12733" y="5500"/>
                  </a:lnTo>
                  <a:lnTo>
                    <a:pt x="19488" y="46759"/>
                  </a:lnTo>
                  <a:lnTo>
                    <a:pt x="20918" y="79068"/>
                  </a:lnTo>
                  <a:lnTo>
                    <a:pt x="19672" y="118357"/>
                  </a:lnTo>
                  <a:lnTo>
                    <a:pt x="16766" y="160984"/>
                  </a:lnTo>
                  <a:lnTo>
                    <a:pt x="13123" y="203447"/>
                  </a:lnTo>
                  <a:lnTo>
                    <a:pt x="7106" y="246795"/>
                  </a:lnTo>
                  <a:lnTo>
                    <a:pt x="4225" y="267400"/>
                  </a:lnTo>
                  <a:lnTo>
                    <a:pt x="3115" y="269401"/>
                  </a:lnTo>
                  <a:lnTo>
                    <a:pt x="1670" y="269323"/>
                  </a:lnTo>
                  <a:lnTo>
                    <a:pt x="0" y="267860"/>
                  </a:lnTo>
                  <a:lnTo>
                    <a:pt x="9035" y="221994"/>
                  </a:lnTo>
                  <a:lnTo>
                    <a:pt x="19378" y="182832"/>
                  </a:lnTo>
                  <a:lnTo>
                    <a:pt x="30041" y="160006"/>
                  </a:lnTo>
                  <a:lnTo>
                    <a:pt x="41837" y="145157"/>
                  </a:lnTo>
                  <a:lnTo>
                    <a:pt x="49356" y="142044"/>
                  </a:lnTo>
                  <a:lnTo>
                    <a:pt x="67118" y="142349"/>
                  </a:lnTo>
                  <a:lnTo>
                    <a:pt x="73267" y="145816"/>
                  </a:lnTo>
                  <a:lnTo>
                    <a:pt x="77365" y="150950"/>
                  </a:lnTo>
                  <a:lnTo>
                    <a:pt x="81918" y="165592"/>
                  </a:lnTo>
                  <a:lnTo>
                    <a:pt x="82961" y="203840"/>
                  </a:lnTo>
                  <a:lnTo>
                    <a:pt x="72862" y="2458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844"/>
            <p:cNvSpPr/>
            <p:nvPr>
              <p:custDataLst>
                <p:tags r:id="rId25"/>
              </p:custDataLst>
            </p:nvPr>
          </p:nvSpPr>
          <p:spPr>
            <a:xfrm>
              <a:off x="5970561" y="5672315"/>
              <a:ext cx="49966" cy="99843"/>
            </a:xfrm>
            <a:custGeom>
              <a:avLst/>
              <a:gdLst/>
              <a:ahLst/>
              <a:cxnLst/>
              <a:rect l="0" t="0" r="0" b="0"/>
              <a:pathLst>
                <a:path w="49966" h="99843">
                  <a:moveTo>
                    <a:pt x="30189" y="10935"/>
                  </a:moveTo>
                  <a:lnTo>
                    <a:pt x="30189" y="10935"/>
                  </a:lnTo>
                  <a:lnTo>
                    <a:pt x="30189" y="0"/>
                  </a:lnTo>
                  <a:lnTo>
                    <a:pt x="28778" y="117"/>
                  </a:lnTo>
                  <a:lnTo>
                    <a:pt x="23447" y="2129"/>
                  </a:lnTo>
                  <a:lnTo>
                    <a:pt x="12513" y="13970"/>
                  </a:lnTo>
                  <a:lnTo>
                    <a:pt x="3706" y="34255"/>
                  </a:lnTo>
                  <a:lnTo>
                    <a:pt x="0" y="58140"/>
                  </a:lnTo>
                  <a:lnTo>
                    <a:pt x="2273" y="79720"/>
                  </a:lnTo>
                  <a:lnTo>
                    <a:pt x="7433" y="91130"/>
                  </a:lnTo>
                  <a:lnTo>
                    <a:pt x="10786" y="96148"/>
                  </a:lnTo>
                  <a:lnTo>
                    <a:pt x="14431" y="98789"/>
                  </a:lnTo>
                  <a:lnTo>
                    <a:pt x="18272" y="99842"/>
                  </a:lnTo>
                  <a:lnTo>
                    <a:pt x="22245" y="99840"/>
                  </a:lnTo>
                  <a:lnTo>
                    <a:pt x="30420" y="96075"/>
                  </a:lnTo>
                  <a:lnTo>
                    <a:pt x="38758" y="88991"/>
                  </a:lnTo>
                  <a:lnTo>
                    <a:pt x="47167" y="78788"/>
                  </a:lnTo>
                  <a:lnTo>
                    <a:pt x="49965" y="65316"/>
                  </a:lnTo>
                  <a:lnTo>
                    <a:pt x="44971" y="22434"/>
                  </a:lnTo>
                  <a:lnTo>
                    <a:pt x="43163" y="1701"/>
                  </a:lnTo>
                  <a:lnTo>
                    <a:pt x="43777" y="1251"/>
                  </a:lnTo>
                  <a:lnTo>
                    <a:pt x="44893" y="1657"/>
                  </a:lnTo>
                  <a:lnTo>
                    <a:pt x="49239" y="45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845"/>
            <p:cNvSpPr/>
            <p:nvPr>
              <p:custDataLst>
                <p:tags r:id="rId26"/>
              </p:custDataLst>
            </p:nvPr>
          </p:nvSpPr>
          <p:spPr>
            <a:xfrm>
              <a:off x="6066171" y="5659256"/>
              <a:ext cx="68123" cy="104545"/>
            </a:xfrm>
            <a:custGeom>
              <a:avLst/>
              <a:gdLst/>
              <a:ahLst/>
              <a:cxnLst/>
              <a:rect l="0" t="0" r="0" b="0"/>
              <a:pathLst>
                <a:path w="68123" h="104545">
                  <a:moveTo>
                    <a:pt x="42529" y="17644"/>
                  </a:moveTo>
                  <a:lnTo>
                    <a:pt x="42529" y="17644"/>
                  </a:lnTo>
                  <a:lnTo>
                    <a:pt x="47555" y="5711"/>
                  </a:lnTo>
                  <a:lnTo>
                    <a:pt x="47996" y="3338"/>
                  </a:lnTo>
                  <a:lnTo>
                    <a:pt x="47585" y="1757"/>
                  </a:lnTo>
                  <a:lnTo>
                    <a:pt x="46606" y="703"/>
                  </a:lnTo>
                  <a:lnTo>
                    <a:pt x="45247" y="0"/>
                  </a:lnTo>
                  <a:lnTo>
                    <a:pt x="33222" y="2381"/>
                  </a:lnTo>
                  <a:lnTo>
                    <a:pt x="16253" y="10926"/>
                  </a:lnTo>
                  <a:lnTo>
                    <a:pt x="7802" y="22184"/>
                  </a:lnTo>
                  <a:lnTo>
                    <a:pt x="960" y="42508"/>
                  </a:lnTo>
                  <a:lnTo>
                    <a:pt x="0" y="49036"/>
                  </a:lnTo>
                  <a:lnTo>
                    <a:pt x="2695" y="61935"/>
                  </a:lnTo>
                  <a:lnTo>
                    <a:pt x="9302" y="74723"/>
                  </a:lnTo>
                  <a:lnTo>
                    <a:pt x="24218" y="92412"/>
                  </a:lnTo>
                  <a:lnTo>
                    <a:pt x="33450" y="99792"/>
                  </a:lnTo>
                  <a:lnTo>
                    <a:pt x="44139" y="103543"/>
                  </a:lnTo>
                  <a:lnTo>
                    <a:pt x="49953" y="104544"/>
                  </a:lnTo>
                  <a:lnTo>
                    <a:pt x="55239" y="103094"/>
                  </a:lnTo>
                  <a:lnTo>
                    <a:pt x="64876" y="95838"/>
                  </a:lnTo>
                  <a:lnTo>
                    <a:pt x="67305" y="90940"/>
                  </a:lnTo>
                  <a:lnTo>
                    <a:pt x="68122" y="79853"/>
                  </a:lnTo>
                  <a:lnTo>
                    <a:pt x="64615" y="61711"/>
                  </a:lnTo>
                  <a:lnTo>
                    <a:pt x="45444" y="25235"/>
                  </a:lnTo>
                  <a:lnTo>
                    <a:pt x="45178" y="22705"/>
                  </a:lnTo>
                  <a:lnTo>
                    <a:pt x="45706" y="21018"/>
                  </a:lnTo>
                  <a:lnTo>
                    <a:pt x="48879" y="176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846"/>
            <p:cNvSpPr/>
            <p:nvPr>
              <p:custDataLst>
                <p:tags r:id="rId27"/>
              </p:custDataLst>
            </p:nvPr>
          </p:nvSpPr>
          <p:spPr>
            <a:xfrm>
              <a:off x="6162859" y="5494512"/>
              <a:ext cx="133097" cy="306630"/>
            </a:xfrm>
            <a:custGeom>
              <a:avLst/>
              <a:gdLst/>
              <a:ahLst/>
              <a:cxnLst/>
              <a:rect l="0" t="0" r="0" b="0"/>
              <a:pathLst>
                <a:path w="133097" h="306630">
                  <a:moveTo>
                    <a:pt x="79191" y="207788"/>
                  </a:moveTo>
                  <a:lnTo>
                    <a:pt x="79191" y="207788"/>
                  </a:lnTo>
                  <a:lnTo>
                    <a:pt x="73416" y="193284"/>
                  </a:lnTo>
                  <a:lnTo>
                    <a:pt x="66982" y="184644"/>
                  </a:lnTo>
                  <a:lnTo>
                    <a:pt x="52055" y="175217"/>
                  </a:lnTo>
                  <a:lnTo>
                    <a:pt x="38438" y="175908"/>
                  </a:lnTo>
                  <a:lnTo>
                    <a:pt x="30855" y="178068"/>
                  </a:lnTo>
                  <a:lnTo>
                    <a:pt x="16786" y="187994"/>
                  </a:lnTo>
                  <a:lnTo>
                    <a:pt x="10071" y="194592"/>
                  </a:lnTo>
                  <a:lnTo>
                    <a:pt x="2610" y="211330"/>
                  </a:lnTo>
                  <a:lnTo>
                    <a:pt x="0" y="231235"/>
                  </a:lnTo>
                  <a:lnTo>
                    <a:pt x="3907" y="264829"/>
                  </a:lnTo>
                  <a:lnTo>
                    <a:pt x="12571" y="284175"/>
                  </a:lnTo>
                  <a:lnTo>
                    <a:pt x="25358" y="298417"/>
                  </a:lnTo>
                  <a:lnTo>
                    <a:pt x="32719" y="304191"/>
                  </a:lnTo>
                  <a:lnTo>
                    <a:pt x="40449" y="306629"/>
                  </a:lnTo>
                  <a:lnTo>
                    <a:pt x="56563" y="305575"/>
                  </a:lnTo>
                  <a:lnTo>
                    <a:pt x="84873" y="290305"/>
                  </a:lnTo>
                  <a:lnTo>
                    <a:pt x="99590" y="271979"/>
                  </a:lnTo>
                  <a:lnTo>
                    <a:pt x="115810" y="230335"/>
                  </a:lnTo>
                  <a:lnTo>
                    <a:pt x="123688" y="190998"/>
                  </a:lnTo>
                  <a:lnTo>
                    <a:pt x="125789" y="167667"/>
                  </a:lnTo>
                  <a:lnTo>
                    <a:pt x="127190" y="142940"/>
                  </a:lnTo>
                  <a:lnTo>
                    <a:pt x="128829" y="117990"/>
                  </a:lnTo>
                  <a:lnTo>
                    <a:pt x="130627" y="92889"/>
                  </a:lnTo>
                  <a:lnTo>
                    <a:pt x="133096" y="48772"/>
                  </a:lnTo>
                  <a:lnTo>
                    <a:pt x="128932" y="6965"/>
                  </a:lnTo>
                  <a:lnTo>
                    <a:pt x="127169" y="1940"/>
                  </a:lnTo>
                  <a:lnTo>
                    <a:pt x="123876" y="0"/>
                  </a:lnTo>
                  <a:lnTo>
                    <a:pt x="119565" y="118"/>
                  </a:lnTo>
                  <a:lnTo>
                    <a:pt x="114573" y="1608"/>
                  </a:lnTo>
                  <a:lnTo>
                    <a:pt x="103383" y="20197"/>
                  </a:lnTo>
                  <a:lnTo>
                    <a:pt x="92765" y="51742"/>
                  </a:lnTo>
                  <a:lnTo>
                    <a:pt x="85694" y="93984"/>
                  </a:lnTo>
                  <a:lnTo>
                    <a:pt x="83963" y="137218"/>
                  </a:lnTo>
                  <a:lnTo>
                    <a:pt x="85546" y="178540"/>
                  </a:lnTo>
                  <a:lnTo>
                    <a:pt x="88600" y="215721"/>
                  </a:lnTo>
                  <a:lnTo>
                    <a:pt x="104591" y="2712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147"/>
          <p:cNvGrpSpPr/>
          <p:nvPr/>
        </p:nvGrpSpPr>
        <p:grpSpPr>
          <a:xfrm>
            <a:off x="6858000" y="5573695"/>
            <a:ext cx="260351" cy="420706"/>
            <a:chOff x="6858000" y="5573695"/>
            <a:chExt cx="260351" cy="420706"/>
          </a:xfrm>
        </p:grpSpPr>
        <p:sp>
          <p:nvSpPr>
            <p:cNvPr id="175" name="SMARTInkShape-847"/>
            <p:cNvSpPr/>
            <p:nvPr>
              <p:custDataLst>
                <p:tags r:id="rId13"/>
              </p:custDataLst>
            </p:nvPr>
          </p:nvSpPr>
          <p:spPr>
            <a:xfrm>
              <a:off x="6858000" y="5600700"/>
              <a:ext cx="254001" cy="279401"/>
            </a:xfrm>
            <a:custGeom>
              <a:avLst/>
              <a:gdLst/>
              <a:ahLst/>
              <a:cxnLst/>
              <a:rect l="0" t="0" r="0" b="0"/>
              <a:pathLst>
                <a:path w="254001" h="279401">
                  <a:moveTo>
                    <a:pt x="0" y="0"/>
                  </a:moveTo>
                  <a:lnTo>
                    <a:pt x="0" y="0"/>
                  </a:lnTo>
                  <a:lnTo>
                    <a:pt x="0" y="27789"/>
                  </a:lnTo>
                  <a:lnTo>
                    <a:pt x="13484" y="66481"/>
                  </a:lnTo>
                  <a:lnTo>
                    <a:pt x="33275" y="99397"/>
                  </a:lnTo>
                  <a:lnTo>
                    <a:pt x="61355" y="135193"/>
                  </a:lnTo>
                  <a:lnTo>
                    <a:pt x="99706" y="172269"/>
                  </a:lnTo>
                  <a:lnTo>
                    <a:pt x="144503" y="206150"/>
                  </a:lnTo>
                  <a:lnTo>
                    <a:pt x="188401" y="235556"/>
                  </a:lnTo>
                  <a:lnTo>
                    <a:pt x="232681" y="265154"/>
                  </a:lnTo>
                  <a:lnTo>
                    <a:pt x="254000" y="279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848"/>
            <p:cNvSpPr/>
            <p:nvPr>
              <p:custDataLst>
                <p:tags r:id="rId14"/>
              </p:custDataLst>
            </p:nvPr>
          </p:nvSpPr>
          <p:spPr>
            <a:xfrm>
              <a:off x="6902450" y="5573695"/>
              <a:ext cx="215901" cy="420706"/>
            </a:xfrm>
            <a:custGeom>
              <a:avLst/>
              <a:gdLst/>
              <a:ahLst/>
              <a:cxnLst/>
              <a:rect l="0" t="0" r="0" b="0"/>
              <a:pathLst>
                <a:path w="215901" h="420706">
                  <a:moveTo>
                    <a:pt x="215900" y="14305"/>
                  </a:moveTo>
                  <a:lnTo>
                    <a:pt x="215900" y="14305"/>
                  </a:lnTo>
                  <a:lnTo>
                    <a:pt x="212529" y="7563"/>
                  </a:lnTo>
                  <a:lnTo>
                    <a:pt x="207111" y="2372"/>
                  </a:lnTo>
                  <a:lnTo>
                    <a:pt x="203691" y="0"/>
                  </a:lnTo>
                  <a:lnTo>
                    <a:pt x="199293" y="535"/>
                  </a:lnTo>
                  <a:lnTo>
                    <a:pt x="188764" y="6774"/>
                  </a:lnTo>
                  <a:lnTo>
                    <a:pt x="164193" y="42413"/>
                  </a:lnTo>
                  <a:lnTo>
                    <a:pt x="140943" y="83007"/>
                  </a:lnTo>
                  <a:lnTo>
                    <a:pt x="127829" y="106673"/>
                  </a:lnTo>
                  <a:lnTo>
                    <a:pt x="114852" y="133739"/>
                  </a:lnTo>
                  <a:lnTo>
                    <a:pt x="101968" y="163072"/>
                  </a:lnTo>
                  <a:lnTo>
                    <a:pt x="89145" y="193916"/>
                  </a:lnTo>
                  <a:lnTo>
                    <a:pt x="77069" y="224356"/>
                  </a:lnTo>
                  <a:lnTo>
                    <a:pt x="65490" y="254528"/>
                  </a:lnTo>
                  <a:lnTo>
                    <a:pt x="54244" y="284520"/>
                  </a:lnTo>
                  <a:lnTo>
                    <a:pt x="44628" y="310160"/>
                  </a:lnTo>
                  <a:lnTo>
                    <a:pt x="28301" y="353699"/>
                  </a:lnTo>
                  <a:lnTo>
                    <a:pt x="10580" y="396460"/>
                  </a:lnTo>
                  <a:lnTo>
                    <a:pt x="0" y="4207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148"/>
          <p:cNvGrpSpPr/>
          <p:nvPr/>
        </p:nvGrpSpPr>
        <p:grpSpPr>
          <a:xfrm>
            <a:off x="7404756" y="5588000"/>
            <a:ext cx="716895" cy="562790"/>
            <a:chOff x="7404756" y="5588000"/>
            <a:chExt cx="716895" cy="562790"/>
          </a:xfrm>
        </p:grpSpPr>
        <p:sp>
          <p:nvSpPr>
            <p:cNvPr id="178" name="SMARTInkShape-849"/>
            <p:cNvSpPr/>
            <p:nvPr>
              <p:custDataLst>
                <p:tags r:id="rId7"/>
              </p:custDataLst>
            </p:nvPr>
          </p:nvSpPr>
          <p:spPr>
            <a:xfrm>
              <a:off x="7404756" y="5654655"/>
              <a:ext cx="163444" cy="496135"/>
            </a:xfrm>
            <a:custGeom>
              <a:avLst/>
              <a:gdLst/>
              <a:ahLst/>
              <a:cxnLst/>
              <a:rect l="0" t="0" r="0" b="0"/>
              <a:pathLst>
                <a:path w="163444" h="496135">
                  <a:moveTo>
                    <a:pt x="24744" y="174645"/>
                  </a:moveTo>
                  <a:lnTo>
                    <a:pt x="24744" y="174645"/>
                  </a:lnTo>
                  <a:lnTo>
                    <a:pt x="28114" y="174645"/>
                  </a:lnTo>
                  <a:lnTo>
                    <a:pt x="36953" y="178016"/>
                  </a:lnTo>
                  <a:lnTo>
                    <a:pt x="39234" y="181831"/>
                  </a:lnTo>
                  <a:lnTo>
                    <a:pt x="44774" y="217640"/>
                  </a:lnTo>
                  <a:lnTo>
                    <a:pt x="47052" y="250904"/>
                  </a:lnTo>
                  <a:lnTo>
                    <a:pt x="45712" y="291558"/>
                  </a:lnTo>
                  <a:lnTo>
                    <a:pt x="42765" y="333616"/>
                  </a:lnTo>
                  <a:lnTo>
                    <a:pt x="39103" y="375827"/>
                  </a:lnTo>
                  <a:lnTo>
                    <a:pt x="35124" y="418106"/>
                  </a:lnTo>
                  <a:lnTo>
                    <a:pt x="29122" y="454770"/>
                  </a:lnTo>
                  <a:lnTo>
                    <a:pt x="19691" y="490008"/>
                  </a:lnTo>
                  <a:lnTo>
                    <a:pt x="17142" y="494953"/>
                  </a:lnTo>
                  <a:lnTo>
                    <a:pt x="14031" y="496134"/>
                  </a:lnTo>
                  <a:lnTo>
                    <a:pt x="10547" y="494805"/>
                  </a:lnTo>
                  <a:lnTo>
                    <a:pt x="6813" y="491801"/>
                  </a:lnTo>
                  <a:lnTo>
                    <a:pt x="1557" y="457235"/>
                  </a:lnTo>
                  <a:lnTo>
                    <a:pt x="327" y="413130"/>
                  </a:lnTo>
                  <a:lnTo>
                    <a:pt x="0" y="386551"/>
                  </a:lnTo>
                  <a:lnTo>
                    <a:pt x="1897" y="352605"/>
                  </a:lnTo>
                  <a:lnTo>
                    <a:pt x="5280" y="313745"/>
                  </a:lnTo>
                  <a:lnTo>
                    <a:pt x="9652" y="271611"/>
                  </a:lnTo>
                  <a:lnTo>
                    <a:pt x="15388" y="230823"/>
                  </a:lnTo>
                  <a:lnTo>
                    <a:pt x="22035" y="190930"/>
                  </a:lnTo>
                  <a:lnTo>
                    <a:pt x="29287" y="151635"/>
                  </a:lnTo>
                  <a:lnTo>
                    <a:pt x="36945" y="119088"/>
                  </a:lnTo>
                  <a:lnTo>
                    <a:pt x="44872" y="91040"/>
                  </a:lnTo>
                  <a:lnTo>
                    <a:pt x="60501" y="47176"/>
                  </a:lnTo>
                  <a:lnTo>
                    <a:pt x="74503" y="20626"/>
                  </a:lnTo>
                  <a:lnTo>
                    <a:pt x="89663" y="5532"/>
                  </a:lnTo>
                  <a:lnTo>
                    <a:pt x="97656" y="520"/>
                  </a:lnTo>
                  <a:lnTo>
                    <a:pt x="106513" y="0"/>
                  </a:lnTo>
                  <a:lnTo>
                    <a:pt x="125761" y="6949"/>
                  </a:lnTo>
                  <a:lnTo>
                    <a:pt x="142314" y="28852"/>
                  </a:lnTo>
                  <a:lnTo>
                    <a:pt x="155314" y="61165"/>
                  </a:lnTo>
                  <a:lnTo>
                    <a:pt x="163443" y="101396"/>
                  </a:lnTo>
                  <a:lnTo>
                    <a:pt x="161882" y="143266"/>
                  </a:lnTo>
                  <a:lnTo>
                    <a:pt x="152017" y="182572"/>
                  </a:lnTo>
                  <a:lnTo>
                    <a:pt x="122661" y="227088"/>
                  </a:lnTo>
                  <a:lnTo>
                    <a:pt x="99307" y="248988"/>
                  </a:lnTo>
                  <a:lnTo>
                    <a:pt x="76697" y="258721"/>
                  </a:lnTo>
                  <a:lnTo>
                    <a:pt x="65730" y="260329"/>
                  </a:lnTo>
                  <a:lnTo>
                    <a:pt x="56300" y="258579"/>
                  </a:lnTo>
                  <a:lnTo>
                    <a:pt x="40180" y="249108"/>
                  </a:lnTo>
                  <a:lnTo>
                    <a:pt x="27841" y="231729"/>
                  </a:lnTo>
                  <a:lnTo>
                    <a:pt x="22576" y="221168"/>
                  </a:lnTo>
                  <a:lnTo>
                    <a:pt x="20488" y="194381"/>
                  </a:lnTo>
                  <a:lnTo>
                    <a:pt x="24744" y="1492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850"/>
            <p:cNvSpPr/>
            <p:nvPr>
              <p:custDataLst>
                <p:tags r:id="rId8"/>
              </p:custDataLst>
            </p:nvPr>
          </p:nvSpPr>
          <p:spPr>
            <a:xfrm>
              <a:off x="7581900" y="5670550"/>
              <a:ext cx="139701" cy="185158"/>
            </a:xfrm>
            <a:custGeom>
              <a:avLst/>
              <a:gdLst/>
              <a:ahLst/>
              <a:cxnLst/>
              <a:rect l="0" t="0" r="0" b="0"/>
              <a:pathLst>
                <a:path w="139701" h="185158">
                  <a:moveTo>
                    <a:pt x="0" y="38100"/>
                  </a:moveTo>
                  <a:lnTo>
                    <a:pt x="0" y="38100"/>
                  </a:lnTo>
                  <a:lnTo>
                    <a:pt x="8839" y="23795"/>
                  </a:lnTo>
                  <a:lnTo>
                    <a:pt x="18297" y="17085"/>
                  </a:lnTo>
                  <a:lnTo>
                    <a:pt x="22782" y="17740"/>
                  </a:lnTo>
                  <a:lnTo>
                    <a:pt x="33408" y="24112"/>
                  </a:lnTo>
                  <a:lnTo>
                    <a:pt x="47920" y="53084"/>
                  </a:lnTo>
                  <a:lnTo>
                    <a:pt x="54415" y="96319"/>
                  </a:lnTo>
                  <a:lnTo>
                    <a:pt x="52969" y="138135"/>
                  </a:lnTo>
                  <a:lnTo>
                    <a:pt x="44700" y="170593"/>
                  </a:lnTo>
                  <a:lnTo>
                    <a:pt x="39152" y="181653"/>
                  </a:lnTo>
                  <a:lnTo>
                    <a:pt x="36685" y="184602"/>
                  </a:lnTo>
                  <a:lnTo>
                    <a:pt x="33628" y="185157"/>
                  </a:lnTo>
                  <a:lnTo>
                    <a:pt x="26470" y="182011"/>
                  </a:lnTo>
                  <a:lnTo>
                    <a:pt x="24702" y="176374"/>
                  </a:lnTo>
                  <a:lnTo>
                    <a:pt x="24619" y="158822"/>
                  </a:lnTo>
                  <a:lnTo>
                    <a:pt x="35282" y="115027"/>
                  </a:lnTo>
                  <a:lnTo>
                    <a:pt x="49782" y="80051"/>
                  </a:lnTo>
                  <a:lnTo>
                    <a:pt x="77780" y="34067"/>
                  </a:lnTo>
                  <a:lnTo>
                    <a:pt x="96658" y="15141"/>
                  </a:lnTo>
                  <a:lnTo>
                    <a:pt x="112103" y="6729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851"/>
            <p:cNvSpPr/>
            <p:nvPr>
              <p:custDataLst>
                <p:tags r:id="rId9"/>
              </p:custDataLst>
            </p:nvPr>
          </p:nvSpPr>
          <p:spPr>
            <a:xfrm>
              <a:off x="7778750" y="5683250"/>
              <a:ext cx="19051" cy="139701"/>
            </a:xfrm>
            <a:custGeom>
              <a:avLst/>
              <a:gdLst/>
              <a:ahLst/>
              <a:cxnLst/>
              <a:rect l="0" t="0" r="0" b="0"/>
              <a:pathLst>
                <a:path w="19051" h="13970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8923" y="37590"/>
                  </a:lnTo>
                  <a:lnTo>
                    <a:pt x="6407" y="80596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852"/>
            <p:cNvSpPr/>
            <p:nvPr>
              <p:custDataLst>
                <p:tags r:id="rId10"/>
              </p:custDataLst>
            </p:nvPr>
          </p:nvSpPr>
          <p:spPr>
            <a:xfrm>
              <a:off x="7810500" y="55880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853"/>
            <p:cNvSpPr/>
            <p:nvPr>
              <p:custDataLst>
                <p:tags r:id="rId11"/>
              </p:custDataLst>
            </p:nvPr>
          </p:nvSpPr>
          <p:spPr>
            <a:xfrm>
              <a:off x="7832620" y="5632450"/>
              <a:ext cx="65062" cy="219894"/>
            </a:xfrm>
            <a:custGeom>
              <a:avLst/>
              <a:gdLst/>
              <a:ahLst/>
              <a:cxnLst/>
              <a:rect l="0" t="0" r="0" b="0"/>
              <a:pathLst>
                <a:path w="65062" h="219894">
                  <a:moveTo>
                    <a:pt x="47730" y="31750"/>
                  </a:moveTo>
                  <a:lnTo>
                    <a:pt x="47730" y="31750"/>
                  </a:lnTo>
                  <a:lnTo>
                    <a:pt x="40988" y="25008"/>
                  </a:lnTo>
                  <a:lnTo>
                    <a:pt x="37591" y="24433"/>
                  </a:lnTo>
                  <a:lnTo>
                    <a:pt x="33915" y="25462"/>
                  </a:lnTo>
                  <a:lnTo>
                    <a:pt x="30054" y="27557"/>
                  </a:lnTo>
                  <a:lnTo>
                    <a:pt x="17876" y="43992"/>
                  </a:lnTo>
                  <a:lnTo>
                    <a:pt x="5331" y="83591"/>
                  </a:lnTo>
                  <a:lnTo>
                    <a:pt x="663" y="115703"/>
                  </a:lnTo>
                  <a:lnTo>
                    <a:pt x="0" y="148085"/>
                  </a:lnTo>
                  <a:lnTo>
                    <a:pt x="8267" y="191259"/>
                  </a:lnTo>
                  <a:lnTo>
                    <a:pt x="18196" y="210593"/>
                  </a:lnTo>
                  <a:lnTo>
                    <a:pt x="23807" y="215890"/>
                  </a:lnTo>
                  <a:lnTo>
                    <a:pt x="29665" y="218715"/>
                  </a:lnTo>
                  <a:lnTo>
                    <a:pt x="35686" y="219893"/>
                  </a:lnTo>
                  <a:lnTo>
                    <a:pt x="41111" y="217857"/>
                  </a:lnTo>
                  <a:lnTo>
                    <a:pt x="50903" y="208068"/>
                  </a:lnTo>
                  <a:lnTo>
                    <a:pt x="60978" y="183318"/>
                  </a:lnTo>
                  <a:lnTo>
                    <a:pt x="65061" y="140159"/>
                  </a:lnTo>
                  <a:lnTo>
                    <a:pt x="62252" y="103450"/>
                  </a:lnTo>
                  <a:lnTo>
                    <a:pt x="57712" y="66439"/>
                  </a:lnTo>
                  <a:lnTo>
                    <a:pt x="55157" y="24624"/>
                  </a:lnTo>
                  <a:lnTo>
                    <a:pt x="5408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854"/>
            <p:cNvSpPr/>
            <p:nvPr>
              <p:custDataLst>
                <p:tags r:id="rId12"/>
              </p:custDataLst>
            </p:nvPr>
          </p:nvSpPr>
          <p:spPr>
            <a:xfrm>
              <a:off x="7937500" y="5607050"/>
              <a:ext cx="184151" cy="199026"/>
            </a:xfrm>
            <a:custGeom>
              <a:avLst/>
              <a:gdLst/>
              <a:ahLst/>
              <a:cxnLst/>
              <a:rect l="0" t="0" r="0" b="0"/>
              <a:pathLst>
                <a:path w="184151" h="199026">
                  <a:moveTo>
                    <a:pt x="0" y="38100"/>
                  </a:moveTo>
                  <a:lnTo>
                    <a:pt x="0" y="38100"/>
                  </a:lnTo>
                  <a:lnTo>
                    <a:pt x="8789" y="24285"/>
                  </a:lnTo>
                  <a:lnTo>
                    <a:pt x="19772" y="14251"/>
                  </a:lnTo>
                  <a:lnTo>
                    <a:pt x="23765" y="11618"/>
                  </a:lnTo>
                  <a:lnTo>
                    <a:pt x="29249" y="11273"/>
                  </a:lnTo>
                  <a:lnTo>
                    <a:pt x="42868" y="14653"/>
                  </a:lnTo>
                  <a:lnTo>
                    <a:pt x="56447" y="26503"/>
                  </a:lnTo>
                  <a:lnTo>
                    <a:pt x="75991" y="58653"/>
                  </a:lnTo>
                  <a:lnTo>
                    <a:pt x="86690" y="88157"/>
                  </a:lnTo>
                  <a:lnTo>
                    <a:pt x="91446" y="120085"/>
                  </a:lnTo>
                  <a:lnTo>
                    <a:pt x="86034" y="149327"/>
                  </a:lnTo>
                  <a:lnTo>
                    <a:pt x="66304" y="189109"/>
                  </a:lnTo>
                  <a:lnTo>
                    <a:pt x="60430" y="193806"/>
                  </a:lnTo>
                  <a:lnTo>
                    <a:pt x="46378" y="199025"/>
                  </a:lnTo>
                  <a:lnTo>
                    <a:pt x="40797" y="196889"/>
                  </a:lnTo>
                  <a:lnTo>
                    <a:pt x="36370" y="191937"/>
                  </a:lnTo>
                  <a:lnTo>
                    <a:pt x="32714" y="185107"/>
                  </a:lnTo>
                  <a:lnTo>
                    <a:pt x="34295" y="164349"/>
                  </a:lnTo>
                  <a:lnTo>
                    <a:pt x="50848" y="119252"/>
                  </a:lnTo>
                  <a:lnTo>
                    <a:pt x="69872" y="84045"/>
                  </a:lnTo>
                  <a:lnTo>
                    <a:pt x="94790" y="54287"/>
                  </a:lnTo>
                  <a:lnTo>
                    <a:pt x="127971" y="30712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5" name="SMARTInkShape-855"/>
          <p:cNvSpPr/>
          <p:nvPr>
            <p:custDataLst>
              <p:tags r:id="rId6"/>
            </p:custDataLst>
          </p:nvPr>
        </p:nvSpPr>
        <p:spPr>
          <a:xfrm>
            <a:off x="1680316" y="5145234"/>
            <a:ext cx="6699668" cy="1313531"/>
          </a:xfrm>
          <a:custGeom>
            <a:avLst/>
            <a:gdLst/>
            <a:ahLst/>
            <a:cxnLst/>
            <a:rect l="0" t="0" r="0" b="0"/>
            <a:pathLst>
              <a:path w="6699668" h="1313531">
                <a:moveTo>
                  <a:pt x="459634" y="226866"/>
                </a:moveTo>
                <a:lnTo>
                  <a:pt x="459634" y="226866"/>
                </a:lnTo>
                <a:lnTo>
                  <a:pt x="476254" y="212363"/>
                </a:lnTo>
                <a:lnTo>
                  <a:pt x="515349" y="194295"/>
                </a:lnTo>
                <a:lnTo>
                  <a:pt x="554156" y="189858"/>
                </a:lnTo>
                <a:lnTo>
                  <a:pt x="600843" y="189795"/>
                </a:lnTo>
                <a:lnTo>
                  <a:pt x="643749" y="192281"/>
                </a:lnTo>
                <a:lnTo>
                  <a:pt x="667749" y="191815"/>
                </a:lnTo>
                <a:lnTo>
                  <a:pt x="692922" y="190093"/>
                </a:lnTo>
                <a:lnTo>
                  <a:pt x="718876" y="187534"/>
                </a:lnTo>
                <a:lnTo>
                  <a:pt x="749584" y="183006"/>
                </a:lnTo>
                <a:lnTo>
                  <a:pt x="783462" y="177164"/>
                </a:lnTo>
                <a:lnTo>
                  <a:pt x="819453" y="170449"/>
                </a:lnTo>
                <a:lnTo>
                  <a:pt x="858969" y="163149"/>
                </a:lnTo>
                <a:lnTo>
                  <a:pt x="900835" y="155460"/>
                </a:lnTo>
                <a:lnTo>
                  <a:pt x="944268" y="147512"/>
                </a:lnTo>
                <a:lnTo>
                  <a:pt x="993684" y="138686"/>
                </a:lnTo>
                <a:lnTo>
                  <a:pt x="1047090" y="129274"/>
                </a:lnTo>
                <a:lnTo>
                  <a:pt x="1103154" y="119471"/>
                </a:lnTo>
                <a:lnTo>
                  <a:pt x="1159581" y="111525"/>
                </a:lnTo>
                <a:lnTo>
                  <a:pt x="1216249" y="104816"/>
                </a:lnTo>
                <a:lnTo>
                  <a:pt x="1273077" y="98933"/>
                </a:lnTo>
                <a:lnTo>
                  <a:pt x="1332129" y="93600"/>
                </a:lnTo>
                <a:lnTo>
                  <a:pt x="1392664" y="88633"/>
                </a:lnTo>
                <a:lnTo>
                  <a:pt x="1454188" y="83911"/>
                </a:lnTo>
                <a:lnTo>
                  <a:pt x="1518486" y="78646"/>
                </a:lnTo>
                <a:lnTo>
                  <a:pt x="1584635" y="73020"/>
                </a:lnTo>
                <a:lnTo>
                  <a:pt x="1652018" y="67152"/>
                </a:lnTo>
                <a:lnTo>
                  <a:pt x="1721634" y="61123"/>
                </a:lnTo>
                <a:lnTo>
                  <a:pt x="1792740" y="54987"/>
                </a:lnTo>
                <a:lnTo>
                  <a:pt x="1864838" y="48780"/>
                </a:lnTo>
                <a:lnTo>
                  <a:pt x="1938303" y="42525"/>
                </a:lnTo>
                <a:lnTo>
                  <a:pt x="2012680" y="36238"/>
                </a:lnTo>
                <a:lnTo>
                  <a:pt x="2087664" y="29931"/>
                </a:lnTo>
                <a:lnTo>
                  <a:pt x="2163760" y="24314"/>
                </a:lnTo>
                <a:lnTo>
                  <a:pt x="2240596" y="19159"/>
                </a:lnTo>
                <a:lnTo>
                  <a:pt x="2317925" y="14312"/>
                </a:lnTo>
                <a:lnTo>
                  <a:pt x="2396289" y="10375"/>
                </a:lnTo>
                <a:lnTo>
                  <a:pt x="2475343" y="7044"/>
                </a:lnTo>
                <a:lnTo>
                  <a:pt x="2554857" y="4118"/>
                </a:lnTo>
                <a:lnTo>
                  <a:pt x="2636088" y="2167"/>
                </a:lnTo>
                <a:lnTo>
                  <a:pt x="2718464" y="866"/>
                </a:lnTo>
                <a:lnTo>
                  <a:pt x="2801604" y="0"/>
                </a:lnTo>
                <a:lnTo>
                  <a:pt x="2884547" y="128"/>
                </a:lnTo>
                <a:lnTo>
                  <a:pt x="2967360" y="918"/>
                </a:lnTo>
                <a:lnTo>
                  <a:pt x="3050084" y="2151"/>
                </a:lnTo>
                <a:lnTo>
                  <a:pt x="3132751" y="4383"/>
                </a:lnTo>
                <a:lnTo>
                  <a:pt x="3215378" y="7283"/>
                </a:lnTo>
                <a:lnTo>
                  <a:pt x="3297980" y="10627"/>
                </a:lnTo>
                <a:lnTo>
                  <a:pt x="3379154" y="14268"/>
                </a:lnTo>
                <a:lnTo>
                  <a:pt x="3459375" y="18106"/>
                </a:lnTo>
                <a:lnTo>
                  <a:pt x="3538961" y="22076"/>
                </a:lnTo>
                <a:lnTo>
                  <a:pt x="3621652" y="26133"/>
                </a:lnTo>
                <a:lnTo>
                  <a:pt x="3706413" y="30250"/>
                </a:lnTo>
                <a:lnTo>
                  <a:pt x="3792553" y="34406"/>
                </a:lnTo>
                <a:lnTo>
                  <a:pt x="3878908" y="37881"/>
                </a:lnTo>
                <a:lnTo>
                  <a:pt x="3965406" y="40903"/>
                </a:lnTo>
                <a:lnTo>
                  <a:pt x="4051998" y="43624"/>
                </a:lnTo>
                <a:lnTo>
                  <a:pt x="4139361" y="47555"/>
                </a:lnTo>
                <a:lnTo>
                  <a:pt x="4227235" y="52292"/>
                </a:lnTo>
                <a:lnTo>
                  <a:pt x="4315451" y="57566"/>
                </a:lnTo>
                <a:lnTo>
                  <a:pt x="4402484" y="62494"/>
                </a:lnTo>
                <a:lnTo>
                  <a:pt x="4488728" y="67190"/>
                </a:lnTo>
                <a:lnTo>
                  <a:pt x="4574447" y="71732"/>
                </a:lnTo>
                <a:lnTo>
                  <a:pt x="4657699" y="76171"/>
                </a:lnTo>
                <a:lnTo>
                  <a:pt x="4739305" y="80542"/>
                </a:lnTo>
                <a:lnTo>
                  <a:pt x="4819814" y="84867"/>
                </a:lnTo>
                <a:lnTo>
                  <a:pt x="4898887" y="89160"/>
                </a:lnTo>
                <a:lnTo>
                  <a:pt x="4977003" y="93435"/>
                </a:lnTo>
                <a:lnTo>
                  <a:pt x="5054480" y="97695"/>
                </a:lnTo>
                <a:lnTo>
                  <a:pt x="5131531" y="101946"/>
                </a:lnTo>
                <a:lnTo>
                  <a:pt x="5208298" y="106192"/>
                </a:lnTo>
                <a:lnTo>
                  <a:pt x="5284877" y="110433"/>
                </a:lnTo>
                <a:lnTo>
                  <a:pt x="5359919" y="115377"/>
                </a:lnTo>
                <a:lnTo>
                  <a:pt x="5433935" y="120790"/>
                </a:lnTo>
                <a:lnTo>
                  <a:pt x="5507268" y="126516"/>
                </a:lnTo>
                <a:lnTo>
                  <a:pt x="5577323" y="132449"/>
                </a:lnTo>
                <a:lnTo>
                  <a:pt x="5645193" y="138521"/>
                </a:lnTo>
                <a:lnTo>
                  <a:pt x="5711607" y="144686"/>
                </a:lnTo>
                <a:lnTo>
                  <a:pt x="5777049" y="151619"/>
                </a:lnTo>
                <a:lnTo>
                  <a:pt x="5841844" y="159062"/>
                </a:lnTo>
                <a:lnTo>
                  <a:pt x="5906207" y="166847"/>
                </a:lnTo>
                <a:lnTo>
                  <a:pt x="5967461" y="175564"/>
                </a:lnTo>
                <a:lnTo>
                  <a:pt x="6026640" y="184903"/>
                </a:lnTo>
                <a:lnTo>
                  <a:pt x="6084438" y="194658"/>
                </a:lnTo>
                <a:lnTo>
                  <a:pt x="6138493" y="203983"/>
                </a:lnTo>
                <a:lnTo>
                  <a:pt x="6190050" y="213022"/>
                </a:lnTo>
                <a:lnTo>
                  <a:pt x="6239945" y="221870"/>
                </a:lnTo>
                <a:lnTo>
                  <a:pt x="6286613" y="232002"/>
                </a:lnTo>
                <a:lnTo>
                  <a:pt x="6331131" y="242989"/>
                </a:lnTo>
                <a:lnTo>
                  <a:pt x="6374215" y="254548"/>
                </a:lnTo>
                <a:lnTo>
                  <a:pt x="6413521" y="265781"/>
                </a:lnTo>
                <a:lnTo>
                  <a:pt x="6450309" y="276799"/>
                </a:lnTo>
                <a:lnTo>
                  <a:pt x="6485417" y="287671"/>
                </a:lnTo>
                <a:lnTo>
                  <a:pt x="6516584" y="299858"/>
                </a:lnTo>
                <a:lnTo>
                  <a:pt x="6545123" y="312922"/>
                </a:lnTo>
                <a:lnTo>
                  <a:pt x="6571910" y="326570"/>
                </a:lnTo>
                <a:lnTo>
                  <a:pt x="6618607" y="356786"/>
                </a:lnTo>
                <a:lnTo>
                  <a:pt x="6656294" y="389736"/>
                </a:lnTo>
                <a:lnTo>
                  <a:pt x="6680099" y="425547"/>
                </a:lnTo>
                <a:lnTo>
                  <a:pt x="6693972" y="464511"/>
                </a:lnTo>
                <a:lnTo>
                  <a:pt x="6699667" y="505347"/>
                </a:lnTo>
                <a:lnTo>
                  <a:pt x="6695143" y="547015"/>
                </a:lnTo>
                <a:lnTo>
                  <a:pt x="6680432" y="589052"/>
                </a:lnTo>
                <a:lnTo>
                  <a:pt x="6658372" y="630548"/>
                </a:lnTo>
                <a:lnTo>
                  <a:pt x="6629753" y="670158"/>
                </a:lnTo>
                <a:lnTo>
                  <a:pt x="6594456" y="707048"/>
                </a:lnTo>
                <a:lnTo>
                  <a:pt x="6554543" y="741552"/>
                </a:lnTo>
                <a:lnTo>
                  <a:pt x="6510934" y="773350"/>
                </a:lnTo>
                <a:lnTo>
                  <a:pt x="6485617" y="788039"/>
                </a:lnTo>
                <a:lnTo>
                  <a:pt x="6458156" y="802065"/>
                </a:lnTo>
                <a:lnTo>
                  <a:pt x="6429265" y="815648"/>
                </a:lnTo>
                <a:lnTo>
                  <a:pt x="6398010" y="828232"/>
                </a:lnTo>
                <a:lnTo>
                  <a:pt x="6365179" y="840149"/>
                </a:lnTo>
                <a:lnTo>
                  <a:pt x="6331297" y="851621"/>
                </a:lnTo>
                <a:lnTo>
                  <a:pt x="6294598" y="863503"/>
                </a:lnTo>
                <a:lnTo>
                  <a:pt x="6256021" y="875657"/>
                </a:lnTo>
                <a:lnTo>
                  <a:pt x="6216193" y="887993"/>
                </a:lnTo>
                <a:lnTo>
                  <a:pt x="6174823" y="899040"/>
                </a:lnTo>
                <a:lnTo>
                  <a:pt x="6132426" y="909226"/>
                </a:lnTo>
                <a:lnTo>
                  <a:pt x="6089345" y="918840"/>
                </a:lnTo>
                <a:lnTo>
                  <a:pt x="6045103" y="928776"/>
                </a:lnTo>
                <a:lnTo>
                  <a:pt x="6000085" y="938929"/>
                </a:lnTo>
                <a:lnTo>
                  <a:pt x="5954551" y="949224"/>
                </a:lnTo>
                <a:lnTo>
                  <a:pt x="5905146" y="958910"/>
                </a:lnTo>
                <a:lnTo>
                  <a:pt x="5853158" y="968190"/>
                </a:lnTo>
                <a:lnTo>
                  <a:pt x="5799451" y="977198"/>
                </a:lnTo>
                <a:lnTo>
                  <a:pt x="5743184" y="985321"/>
                </a:lnTo>
                <a:lnTo>
                  <a:pt x="5685211" y="992852"/>
                </a:lnTo>
                <a:lnTo>
                  <a:pt x="5626102" y="999990"/>
                </a:lnTo>
                <a:lnTo>
                  <a:pt x="5565529" y="1006865"/>
                </a:lnTo>
                <a:lnTo>
                  <a:pt x="5503981" y="1013564"/>
                </a:lnTo>
                <a:lnTo>
                  <a:pt x="5441782" y="1020149"/>
                </a:lnTo>
                <a:lnTo>
                  <a:pt x="5376327" y="1026654"/>
                </a:lnTo>
                <a:lnTo>
                  <a:pt x="5308702" y="1033108"/>
                </a:lnTo>
                <a:lnTo>
                  <a:pt x="5239629" y="1039528"/>
                </a:lnTo>
                <a:lnTo>
                  <a:pt x="5169591" y="1045218"/>
                </a:lnTo>
                <a:lnTo>
                  <a:pt x="5098911" y="1050423"/>
                </a:lnTo>
                <a:lnTo>
                  <a:pt x="5027802" y="1055304"/>
                </a:lnTo>
                <a:lnTo>
                  <a:pt x="4954996" y="1061381"/>
                </a:lnTo>
                <a:lnTo>
                  <a:pt x="4881059" y="1068253"/>
                </a:lnTo>
                <a:lnTo>
                  <a:pt x="4806368" y="1075658"/>
                </a:lnTo>
                <a:lnTo>
                  <a:pt x="4732584" y="1082710"/>
                </a:lnTo>
                <a:lnTo>
                  <a:pt x="4659407" y="1089529"/>
                </a:lnTo>
                <a:lnTo>
                  <a:pt x="4586632" y="1096192"/>
                </a:lnTo>
                <a:lnTo>
                  <a:pt x="4512011" y="1102044"/>
                </a:lnTo>
                <a:lnTo>
                  <a:pt x="4436158" y="1107356"/>
                </a:lnTo>
                <a:lnTo>
                  <a:pt x="4359483" y="1112310"/>
                </a:lnTo>
                <a:lnTo>
                  <a:pt x="4282967" y="1117024"/>
                </a:lnTo>
                <a:lnTo>
                  <a:pt x="4206555" y="1121577"/>
                </a:lnTo>
                <a:lnTo>
                  <a:pt x="4130215" y="1126023"/>
                </a:lnTo>
                <a:lnTo>
                  <a:pt x="4053921" y="1130399"/>
                </a:lnTo>
                <a:lnTo>
                  <a:pt x="3977659" y="1134727"/>
                </a:lnTo>
                <a:lnTo>
                  <a:pt x="3901417" y="1139023"/>
                </a:lnTo>
                <a:lnTo>
                  <a:pt x="3823778" y="1144004"/>
                </a:lnTo>
                <a:lnTo>
                  <a:pt x="3745207" y="1149441"/>
                </a:lnTo>
                <a:lnTo>
                  <a:pt x="3666016" y="1155183"/>
                </a:lnTo>
                <a:lnTo>
                  <a:pt x="3587116" y="1160422"/>
                </a:lnTo>
                <a:lnTo>
                  <a:pt x="3508411" y="1165325"/>
                </a:lnTo>
                <a:lnTo>
                  <a:pt x="3429835" y="1170005"/>
                </a:lnTo>
                <a:lnTo>
                  <a:pt x="3351346" y="1175242"/>
                </a:lnTo>
                <a:lnTo>
                  <a:pt x="3272914" y="1180851"/>
                </a:lnTo>
                <a:lnTo>
                  <a:pt x="3194521" y="1186705"/>
                </a:lnTo>
                <a:lnTo>
                  <a:pt x="3116859" y="1192020"/>
                </a:lnTo>
                <a:lnTo>
                  <a:pt x="3039683" y="1196975"/>
                </a:lnTo>
                <a:lnTo>
                  <a:pt x="2962834" y="1201688"/>
                </a:lnTo>
                <a:lnTo>
                  <a:pt x="2885495" y="1207653"/>
                </a:lnTo>
                <a:lnTo>
                  <a:pt x="2807830" y="1214451"/>
                </a:lnTo>
                <a:lnTo>
                  <a:pt x="2729948" y="1221807"/>
                </a:lnTo>
                <a:lnTo>
                  <a:pt x="2651921" y="1228826"/>
                </a:lnTo>
                <a:lnTo>
                  <a:pt x="2573798" y="1235623"/>
                </a:lnTo>
                <a:lnTo>
                  <a:pt x="2495609" y="1242271"/>
                </a:lnTo>
                <a:lnTo>
                  <a:pt x="2418790" y="1248819"/>
                </a:lnTo>
                <a:lnTo>
                  <a:pt x="2342882" y="1255301"/>
                </a:lnTo>
                <a:lnTo>
                  <a:pt x="2267583" y="1261740"/>
                </a:lnTo>
                <a:lnTo>
                  <a:pt x="2191983" y="1268854"/>
                </a:lnTo>
                <a:lnTo>
                  <a:pt x="2116184" y="1276419"/>
                </a:lnTo>
                <a:lnTo>
                  <a:pt x="2040250" y="1284284"/>
                </a:lnTo>
                <a:lnTo>
                  <a:pt x="1965639" y="1290233"/>
                </a:lnTo>
                <a:lnTo>
                  <a:pt x="1891910" y="1294905"/>
                </a:lnTo>
                <a:lnTo>
                  <a:pt x="1818768" y="1298726"/>
                </a:lnTo>
                <a:lnTo>
                  <a:pt x="1747429" y="1302684"/>
                </a:lnTo>
                <a:lnTo>
                  <a:pt x="1677292" y="1306733"/>
                </a:lnTo>
                <a:lnTo>
                  <a:pt x="1607956" y="1310845"/>
                </a:lnTo>
                <a:lnTo>
                  <a:pt x="1539154" y="1312879"/>
                </a:lnTo>
                <a:lnTo>
                  <a:pt x="1470709" y="1313530"/>
                </a:lnTo>
                <a:lnTo>
                  <a:pt x="1402500" y="1313259"/>
                </a:lnTo>
                <a:lnTo>
                  <a:pt x="1335862" y="1313078"/>
                </a:lnTo>
                <a:lnTo>
                  <a:pt x="1270269" y="1312957"/>
                </a:lnTo>
                <a:lnTo>
                  <a:pt x="1205374" y="1312876"/>
                </a:lnTo>
                <a:lnTo>
                  <a:pt x="1142355" y="1311412"/>
                </a:lnTo>
                <a:lnTo>
                  <a:pt x="1080587" y="1309025"/>
                </a:lnTo>
                <a:lnTo>
                  <a:pt x="1019653" y="1306021"/>
                </a:lnTo>
                <a:lnTo>
                  <a:pt x="961391" y="1301903"/>
                </a:lnTo>
                <a:lnTo>
                  <a:pt x="904911" y="1297040"/>
                </a:lnTo>
                <a:lnTo>
                  <a:pt x="849619" y="1291682"/>
                </a:lnTo>
                <a:lnTo>
                  <a:pt x="796529" y="1285287"/>
                </a:lnTo>
                <a:lnTo>
                  <a:pt x="744909" y="1278202"/>
                </a:lnTo>
                <a:lnTo>
                  <a:pt x="694267" y="1270657"/>
                </a:lnTo>
                <a:lnTo>
                  <a:pt x="644984" y="1261394"/>
                </a:lnTo>
                <a:lnTo>
                  <a:pt x="596606" y="1250984"/>
                </a:lnTo>
                <a:lnTo>
                  <a:pt x="548832" y="1239812"/>
                </a:lnTo>
                <a:lnTo>
                  <a:pt x="503577" y="1228130"/>
                </a:lnTo>
                <a:lnTo>
                  <a:pt x="460002" y="1216109"/>
                </a:lnTo>
                <a:lnTo>
                  <a:pt x="417546" y="1203861"/>
                </a:lnTo>
                <a:lnTo>
                  <a:pt x="368781" y="1182996"/>
                </a:lnTo>
                <a:lnTo>
                  <a:pt x="315810" y="1156386"/>
                </a:lnTo>
                <a:lnTo>
                  <a:pt x="260034" y="1125946"/>
                </a:lnTo>
                <a:lnTo>
                  <a:pt x="215795" y="1097186"/>
                </a:lnTo>
                <a:lnTo>
                  <a:pt x="179247" y="1069546"/>
                </a:lnTo>
                <a:lnTo>
                  <a:pt x="147826" y="1042653"/>
                </a:lnTo>
                <a:lnTo>
                  <a:pt x="121234" y="1014846"/>
                </a:lnTo>
                <a:lnTo>
                  <a:pt x="97862" y="986431"/>
                </a:lnTo>
                <a:lnTo>
                  <a:pt x="76636" y="957609"/>
                </a:lnTo>
                <a:lnTo>
                  <a:pt x="59663" y="929222"/>
                </a:lnTo>
                <a:lnTo>
                  <a:pt x="45526" y="901126"/>
                </a:lnTo>
                <a:lnTo>
                  <a:pt x="33278" y="873222"/>
                </a:lnTo>
                <a:lnTo>
                  <a:pt x="23702" y="844037"/>
                </a:lnTo>
                <a:lnTo>
                  <a:pt x="15907" y="813996"/>
                </a:lnTo>
                <a:lnTo>
                  <a:pt x="9299" y="783387"/>
                </a:lnTo>
                <a:lnTo>
                  <a:pt x="4894" y="752397"/>
                </a:lnTo>
                <a:lnTo>
                  <a:pt x="1957" y="721153"/>
                </a:lnTo>
                <a:lnTo>
                  <a:pt x="0" y="689741"/>
                </a:lnTo>
                <a:lnTo>
                  <a:pt x="1517" y="658922"/>
                </a:lnTo>
                <a:lnTo>
                  <a:pt x="5350" y="628497"/>
                </a:lnTo>
                <a:lnTo>
                  <a:pt x="10728" y="598337"/>
                </a:lnTo>
                <a:lnTo>
                  <a:pt x="18547" y="567646"/>
                </a:lnTo>
                <a:lnTo>
                  <a:pt x="27993" y="536603"/>
                </a:lnTo>
                <a:lnTo>
                  <a:pt x="38523" y="505324"/>
                </a:lnTo>
                <a:lnTo>
                  <a:pt x="51188" y="474594"/>
                </a:lnTo>
                <a:lnTo>
                  <a:pt x="65276" y="444228"/>
                </a:lnTo>
                <a:lnTo>
                  <a:pt x="80312" y="414107"/>
                </a:lnTo>
                <a:lnTo>
                  <a:pt x="95980" y="385560"/>
                </a:lnTo>
                <a:lnTo>
                  <a:pt x="112071" y="358063"/>
                </a:lnTo>
                <a:lnTo>
                  <a:pt x="128442" y="331264"/>
                </a:lnTo>
                <a:lnTo>
                  <a:pt x="146411" y="305637"/>
                </a:lnTo>
                <a:lnTo>
                  <a:pt x="165447" y="280791"/>
                </a:lnTo>
                <a:lnTo>
                  <a:pt x="206117" y="235311"/>
                </a:lnTo>
                <a:lnTo>
                  <a:pt x="250064" y="198634"/>
                </a:lnTo>
                <a:lnTo>
                  <a:pt x="286054" y="182645"/>
                </a:lnTo>
                <a:lnTo>
                  <a:pt x="331214" y="167751"/>
                </a:lnTo>
                <a:lnTo>
                  <a:pt x="382487" y="153589"/>
                </a:lnTo>
                <a:lnTo>
                  <a:pt x="428664" y="142737"/>
                </a:lnTo>
                <a:lnTo>
                  <a:pt x="471443" y="134092"/>
                </a:lnTo>
                <a:lnTo>
                  <a:pt x="511957" y="126916"/>
                </a:lnTo>
                <a:lnTo>
                  <a:pt x="550255" y="122133"/>
                </a:lnTo>
                <a:lnTo>
                  <a:pt x="587075" y="118945"/>
                </a:lnTo>
                <a:lnTo>
                  <a:pt x="622912" y="116818"/>
                </a:lnTo>
                <a:lnTo>
                  <a:pt x="658091" y="117518"/>
                </a:lnTo>
                <a:lnTo>
                  <a:pt x="692833" y="120100"/>
                </a:lnTo>
                <a:lnTo>
                  <a:pt x="727283" y="123939"/>
                </a:lnTo>
                <a:lnTo>
                  <a:pt x="760128" y="130026"/>
                </a:lnTo>
                <a:lnTo>
                  <a:pt x="791902" y="137611"/>
                </a:lnTo>
                <a:lnTo>
                  <a:pt x="822963" y="146197"/>
                </a:lnTo>
                <a:lnTo>
                  <a:pt x="852136" y="158269"/>
                </a:lnTo>
                <a:lnTo>
                  <a:pt x="880052" y="172668"/>
                </a:lnTo>
                <a:lnTo>
                  <a:pt x="925181" y="199250"/>
                </a:lnTo>
                <a:lnTo>
                  <a:pt x="961284" y="22051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854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MARTInkShape-Group150"/>
          <p:cNvGrpSpPr/>
          <p:nvPr/>
        </p:nvGrpSpPr>
        <p:grpSpPr>
          <a:xfrm>
            <a:off x="1409700" y="878948"/>
            <a:ext cx="654051" cy="1184182"/>
            <a:chOff x="1409700" y="878948"/>
            <a:chExt cx="654051" cy="1184182"/>
          </a:xfrm>
        </p:grpSpPr>
        <p:sp>
          <p:nvSpPr>
            <p:cNvPr id="2" name="SMARTInkShape-856"/>
            <p:cNvSpPr/>
            <p:nvPr>
              <p:custDataLst>
                <p:tags r:id="rId163"/>
              </p:custDataLst>
            </p:nvPr>
          </p:nvSpPr>
          <p:spPr>
            <a:xfrm>
              <a:off x="1836195" y="1731337"/>
              <a:ext cx="227556" cy="160207"/>
            </a:xfrm>
            <a:custGeom>
              <a:avLst/>
              <a:gdLst/>
              <a:ahLst/>
              <a:cxnLst/>
              <a:rect l="0" t="0" r="0" b="0"/>
              <a:pathLst>
                <a:path w="227556" h="160207">
                  <a:moveTo>
                    <a:pt x="11655" y="53013"/>
                  </a:moveTo>
                  <a:lnTo>
                    <a:pt x="11655" y="53013"/>
                  </a:lnTo>
                  <a:lnTo>
                    <a:pt x="8284" y="53013"/>
                  </a:lnTo>
                  <a:lnTo>
                    <a:pt x="7997" y="53719"/>
                  </a:lnTo>
                  <a:lnTo>
                    <a:pt x="9559" y="56384"/>
                  </a:lnTo>
                  <a:lnTo>
                    <a:pt x="17776" y="61851"/>
                  </a:lnTo>
                  <a:lnTo>
                    <a:pt x="29148" y="64569"/>
                  </a:lnTo>
                  <a:lnTo>
                    <a:pt x="37304" y="61441"/>
                  </a:lnTo>
                  <a:lnTo>
                    <a:pt x="50667" y="51307"/>
                  </a:lnTo>
                  <a:lnTo>
                    <a:pt x="51774" y="48348"/>
                  </a:lnTo>
                  <a:lnTo>
                    <a:pt x="51123" y="41297"/>
                  </a:lnTo>
                  <a:lnTo>
                    <a:pt x="48550" y="40263"/>
                  </a:lnTo>
                  <a:lnTo>
                    <a:pt x="40047" y="42878"/>
                  </a:lnTo>
                  <a:lnTo>
                    <a:pt x="23360" y="55654"/>
                  </a:lnTo>
                  <a:lnTo>
                    <a:pt x="5010" y="79588"/>
                  </a:lnTo>
                  <a:lnTo>
                    <a:pt x="0" y="100807"/>
                  </a:lnTo>
                  <a:lnTo>
                    <a:pt x="2532" y="142182"/>
                  </a:lnTo>
                  <a:lnTo>
                    <a:pt x="5573" y="149148"/>
                  </a:lnTo>
                  <a:lnTo>
                    <a:pt x="14596" y="158769"/>
                  </a:lnTo>
                  <a:lnTo>
                    <a:pt x="20671" y="160206"/>
                  </a:lnTo>
                  <a:lnTo>
                    <a:pt x="34948" y="158040"/>
                  </a:lnTo>
                  <a:lnTo>
                    <a:pt x="58852" y="142144"/>
                  </a:lnTo>
                  <a:lnTo>
                    <a:pt x="87179" y="112818"/>
                  </a:lnTo>
                  <a:lnTo>
                    <a:pt x="104431" y="77318"/>
                  </a:lnTo>
                  <a:lnTo>
                    <a:pt x="112480" y="38745"/>
                  </a:lnTo>
                  <a:lnTo>
                    <a:pt x="104349" y="73107"/>
                  </a:lnTo>
                  <a:lnTo>
                    <a:pt x="102010" y="115857"/>
                  </a:lnTo>
                  <a:lnTo>
                    <a:pt x="104259" y="132449"/>
                  </a:lnTo>
                  <a:lnTo>
                    <a:pt x="105847" y="137015"/>
                  </a:lnTo>
                  <a:lnTo>
                    <a:pt x="107610" y="139353"/>
                  </a:lnTo>
                  <a:lnTo>
                    <a:pt x="109492" y="140206"/>
                  </a:lnTo>
                  <a:lnTo>
                    <a:pt x="111452" y="138659"/>
                  </a:lnTo>
                  <a:lnTo>
                    <a:pt x="115511" y="131294"/>
                  </a:lnTo>
                  <a:lnTo>
                    <a:pt x="124571" y="93405"/>
                  </a:lnTo>
                  <a:lnTo>
                    <a:pt x="135971" y="54006"/>
                  </a:lnTo>
                  <a:lnTo>
                    <a:pt x="153147" y="18029"/>
                  </a:lnTo>
                  <a:lnTo>
                    <a:pt x="167909" y="3127"/>
                  </a:lnTo>
                  <a:lnTo>
                    <a:pt x="175796" y="0"/>
                  </a:lnTo>
                  <a:lnTo>
                    <a:pt x="192086" y="289"/>
                  </a:lnTo>
                  <a:lnTo>
                    <a:pt x="198970" y="4458"/>
                  </a:lnTo>
                  <a:lnTo>
                    <a:pt x="210382" y="18498"/>
                  </a:lnTo>
                  <a:lnTo>
                    <a:pt x="221369" y="56348"/>
                  </a:lnTo>
                  <a:lnTo>
                    <a:pt x="225722" y="99941"/>
                  </a:lnTo>
                  <a:lnTo>
                    <a:pt x="227555" y="129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857"/>
            <p:cNvSpPr/>
            <p:nvPr>
              <p:custDataLst>
                <p:tags r:id="rId164"/>
              </p:custDataLst>
            </p:nvPr>
          </p:nvSpPr>
          <p:spPr>
            <a:xfrm>
              <a:off x="1714500" y="1790700"/>
              <a:ext cx="95251" cy="89308"/>
            </a:xfrm>
            <a:custGeom>
              <a:avLst/>
              <a:gdLst/>
              <a:ahLst/>
              <a:cxnLst/>
              <a:rect l="0" t="0" r="0" b="0"/>
              <a:pathLst>
                <a:path w="95251" h="89308">
                  <a:moveTo>
                    <a:pt x="0" y="0"/>
                  </a:moveTo>
                  <a:lnTo>
                    <a:pt x="0" y="0"/>
                  </a:lnTo>
                  <a:lnTo>
                    <a:pt x="0" y="15580"/>
                  </a:lnTo>
                  <a:lnTo>
                    <a:pt x="10139" y="43033"/>
                  </a:lnTo>
                  <a:lnTo>
                    <a:pt x="39028" y="88453"/>
                  </a:lnTo>
                  <a:lnTo>
                    <a:pt x="41541" y="89307"/>
                  </a:lnTo>
                  <a:lnTo>
                    <a:pt x="43922" y="88466"/>
                  </a:lnTo>
                  <a:lnTo>
                    <a:pt x="46214" y="86494"/>
                  </a:lnTo>
                  <a:lnTo>
                    <a:pt x="71488" y="39456"/>
                  </a:lnTo>
                  <a:lnTo>
                    <a:pt x="82077" y="2339"/>
                  </a:lnTo>
                  <a:lnTo>
                    <a:pt x="82235" y="2265"/>
                  </a:lnTo>
                  <a:lnTo>
                    <a:pt x="82410" y="4064"/>
                  </a:lnTo>
                  <a:lnTo>
                    <a:pt x="87557" y="12956"/>
                  </a:lnTo>
                  <a:lnTo>
                    <a:pt x="88005" y="14987"/>
                  </a:lnTo>
                  <a:lnTo>
                    <a:pt x="89009" y="16342"/>
                  </a:lnTo>
                  <a:lnTo>
                    <a:pt x="90383" y="17244"/>
                  </a:lnTo>
                  <a:lnTo>
                    <a:pt x="952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858"/>
            <p:cNvSpPr/>
            <p:nvPr>
              <p:custDataLst>
                <p:tags r:id="rId165"/>
              </p:custDataLst>
            </p:nvPr>
          </p:nvSpPr>
          <p:spPr>
            <a:xfrm>
              <a:off x="1676400" y="1733550"/>
              <a:ext cx="17570" cy="187304"/>
            </a:xfrm>
            <a:custGeom>
              <a:avLst/>
              <a:gdLst/>
              <a:ahLst/>
              <a:cxnLst/>
              <a:rect l="0" t="0" r="0" b="0"/>
              <a:pathLst>
                <a:path w="17570" h="187304">
                  <a:moveTo>
                    <a:pt x="12700" y="101600"/>
                  </a:moveTo>
                  <a:lnTo>
                    <a:pt x="12700" y="101600"/>
                  </a:lnTo>
                  <a:lnTo>
                    <a:pt x="12700" y="104971"/>
                  </a:lnTo>
                  <a:lnTo>
                    <a:pt x="3972" y="123276"/>
                  </a:lnTo>
                  <a:lnTo>
                    <a:pt x="1882" y="145338"/>
                  </a:lnTo>
                  <a:lnTo>
                    <a:pt x="6571" y="183306"/>
                  </a:lnTo>
                  <a:lnTo>
                    <a:pt x="7908" y="185704"/>
                  </a:lnTo>
                  <a:lnTo>
                    <a:pt x="9505" y="187303"/>
                  </a:lnTo>
                  <a:lnTo>
                    <a:pt x="11276" y="184841"/>
                  </a:lnTo>
                  <a:lnTo>
                    <a:pt x="16433" y="163110"/>
                  </a:lnTo>
                  <a:lnTo>
                    <a:pt x="17569" y="123902"/>
                  </a:lnTo>
                  <a:lnTo>
                    <a:pt x="15335" y="87993"/>
                  </a:lnTo>
                  <a:lnTo>
                    <a:pt x="10108" y="54160"/>
                  </a:lnTo>
                  <a:lnTo>
                    <a:pt x="1996" y="905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859"/>
            <p:cNvSpPr/>
            <p:nvPr>
              <p:custDataLst>
                <p:tags r:id="rId166"/>
              </p:custDataLst>
            </p:nvPr>
          </p:nvSpPr>
          <p:spPr>
            <a:xfrm>
              <a:off x="1505397" y="1788212"/>
              <a:ext cx="131214" cy="274918"/>
            </a:xfrm>
            <a:custGeom>
              <a:avLst/>
              <a:gdLst/>
              <a:ahLst/>
              <a:cxnLst/>
              <a:rect l="0" t="0" r="0" b="0"/>
              <a:pathLst>
                <a:path w="131214" h="274918">
                  <a:moveTo>
                    <a:pt x="101153" y="8838"/>
                  </a:moveTo>
                  <a:lnTo>
                    <a:pt x="101153" y="8838"/>
                  </a:lnTo>
                  <a:lnTo>
                    <a:pt x="76734" y="0"/>
                  </a:lnTo>
                  <a:lnTo>
                    <a:pt x="53623" y="653"/>
                  </a:lnTo>
                  <a:lnTo>
                    <a:pt x="32272" y="8686"/>
                  </a:lnTo>
                  <a:lnTo>
                    <a:pt x="12540" y="30117"/>
                  </a:lnTo>
                  <a:lnTo>
                    <a:pt x="30" y="58809"/>
                  </a:lnTo>
                  <a:lnTo>
                    <a:pt x="0" y="79260"/>
                  </a:lnTo>
                  <a:lnTo>
                    <a:pt x="1968" y="89653"/>
                  </a:lnTo>
                  <a:lnTo>
                    <a:pt x="11680" y="104963"/>
                  </a:lnTo>
                  <a:lnTo>
                    <a:pt x="18221" y="111021"/>
                  </a:lnTo>
                  <a:lnTo>
                    <a:pt x="26109" y="114354"/>
                  </a:lnTo>
                  <a:lnTo>
                    <a:pt x="44282" y="116177"/>
                  </a:lnTo>
                  <a:lnTo>
                    <a:pt x="64118" y="107109"/>
                  </a:lnTo>
                  <a:lnTo>
                    <a:pt x="82576" y="92025"/>
                  </a:lnTo>
                  <a:lnTo>
                    <a:pt x="100196" y="67666"/>
                  </a:lnTo>
                  <a:lnTo>
                    <a:pt x="110946" y="37914"/>
                  </a:lnTo>
                  <a:lnTo>
                    <a:pt x="113279" y="24773"/>
                  </a:lnTo>
                  <a:lnTo>
                    <a:pt x="112765" y="25106"/>
                  </a:lnTo>
                  <a:lnTo>
                    <a:pt x="110312" y="29238"/>
                  </a:lnTo>
                  <a:lnTo>
                    <a:pt x="108764" y="59304"/>
                  </a:lnTo>
                  <a:lnTo>
                    <a:pt x="113443" y="93876"/>
                  </a:lnTo>
                  <a:lnTo>
                    <a:pt x="122747" y="135791"/>
                  </a:lnTo>
                  <a:lnTo>
                    <a:pt x="129580" y="182940"/>
                  </a:lnTo>
                  <a:lnTo>
                    <a:pt x="131213" y="226386"/>
                  </a:lnTo>
                  <a:lnTo>
                    <a:pt x="129095" y="248283"/>
                  </a:lnTo>
                  <a:lnTo>
                    <a:pt x="122038" y="263660"/>
                  </a:lnTo>
                  <a:lnTo>
                    <a:pt x="117193" y="269736"/>
                  </a:lnTo>
                  <a:lnTo>
                    <a:pt x="111141" y="273081"/>
                  </a:lnTo>
                  <a:lnTo>
                    <a:pt x="96890" y="274917"/>
                  </a:lnTo>
                  <a:lnTo>
                    <a:pt x="83031" y="269617"/>
                  </a:lnTo>
                  <a:lnTo>
                    <a:pt x="76371" y="265241"/>
                  </a:lnTo>
                  <a:lnTo>
                    <a:pt x="65209" y="249089"/>
                  </a:lnTo>
                  <a:lnTo>
                    <a:pt x="56956" y="227800"/>
                  </a:lnTo>
                  <a:lnTo>
                    <a:pt x="53288" y="204226"/>
                  </a:lnTo>
                  <a:lnTo>
                    <a:pt x="57302" y="183401"/>
                  </a:lnTo>
                  <a:lnTo>
                    <a:pt x="85265" y="136823"/>
                  </a:lnTo>
                  <a:lnTo>
                    <a:pt x="94803" y="123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860"/>
            <p:cNvSpPr/>
            <p:nvPr>
              <p:custDataLst>
                <p:tags r:id="rId167"/>
              </p:custDataLst>
            </p:nvPr>
          </p:nvSpPr>
          <p:spPr>
            <a:xfrm>
              <a:off x="1473200" y="1475892"/>
              <a:ext cx="508001" cy="46604"/>
            </a:xfrm>
            <a:custGeom>
              <a:avLst/>
              <a:gdLst/>
              <a:ahLst/>
              <a:cxnLst/>
              <a:rect l="0" t="0" r="0" b="0"/>
              <a:pathLst>
                <a:path w="508001" h="46604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6742" y="9779"/>
                  </a:lnTo>
                  <a:lnTo>
                    <a:pt x="31161" y="24521"/>
                  </a:lnTo>
                  <a:lnTo>
                    <a:pt x="68578" y="35553"/>
                  </a:lnTo>
                  <a:lnTo>
                    <a:pt x="102210" y="37119"/>
                  </a:lnTo>
                  <a:lnTo>
                    <a:pt x="140677" y="34757"/>
                  </a:lnTo>
                  <a:lnTo>
                    <a:pt x="181291" y="29004"/>
                  </a:lnTo>
                  <a:lnTo>
                    <a:pt x="215335" y="23625"/>
                  </a:lnTo>
                  <a:lnTo>
                    <a:pt x="261571" y="17793"/>
                  </a:lnTo>
                  <a:lnTo>
                    <a:pt x="286017" y="17347"/>
                  </a:lnTo>
                  <a:lnTo>
                    <a:pt x="308790" y="25234"/>
                  </a:lnTo>
                  <a:lnTo>
                    <a:pt x="343250" y="43028"/>
                  </a:lnTo>
                  <a:lnTo>
                    <a:pt x="375538" y="46603"/>
                  </a:lnTo>
                  <a:lnTo>
                    <a:pt x="413013" y="40920"/>
                  </a:lnTo>
                  <a:lnTo>
                    <a:pt x="454299" y="33670"/>
                  </a:lnTo>
                  <a:lnTo>
                    <a:pt x="508000" y="16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861"/>
            <p:cNvSpPr/>
            <p:nvPr>
              <p:custDataLst>
                <p:tags r:id="rId168"/>
              </p:custDataLst>
            </p:nvPr>
          </p:nvSpPr>
          <p:spPr>
            <a:xfrm>
              <a:off x="1898650" y="908050"/>
              <a:ext cx="165101" cy="151785"/>
            </a:xfrm>
            <a:custGeom>
              <a:avLst/>
              <a:gdLst/>
              <a:ahLst/>
              <a:cxnLst/>
              <a:rect l="0" t="0" r="0" b="0"/>
              <a:pathLst>
                <a:path w="165101" h="151785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3371" y="38591"/>
                  </a:lnTo>
                  <a:lnTo>
                    <a:pt x="5069" y="36310"/>
                  </a:lnTo>
                  <a:lnTo>
                    <a:pt x="8838" y="33777"/>
                  </a:lnTo>
                  <a:lnTo>
                    <a:pt x="25040" y="32350"/>
                  </a:lnTo>
                  <a:lnTo>
                    <a:pt x="37940" y="37661"/>
                  </a:lnTo>
                  <a:lnTo>
                    <a:pt x="58984" y="56314"/>
                  </a:lnTo>
                  <a:lnTo>
                    <a:pt x="72782" y="74417"/>
                  </a:lnTo>
                  <a:lnTo>
                    <a:pt x="81266" y="94223"/>
                  </a:lnTo>
                  <a:lnTo>
                    <a:pt x="83267" y="125206"/>
                  </a:lnTo>
                  <a:lnTo>
                    <a:pt x="79106" y="140549"/>
                  </a:lnTo>
                  <a:lnTo>
                    <a:pt x="73258" y="149955"/>
                  </a:lnTo>
                  <a:lnTo>
                    <a:pt x="70711" y="151476"/>
                  </a:lnTo>
                  <a:lnTo>
                    <a:pt x="68307" y="151784"/>
                  </a:lnTo>
                  <a:lnTo>
                    <a:pt x="66705" y="149167"/>
                  </a:lnTo>
                  <a:lnTo>
                    <a:pt x="64924" y="138733"/>
                  </a:lnTo>
                  <a:lnTo>
                    <a:pt x="70664" y="103509"/>
                  </a:lnTo>
                  <a:lnTo>
                    <a:pt x="88043" y="57324"/>
                  </a:lnTo>
                  <a:lnTo>
                    <a:pt x="108745" y="33944"/>
                  </a:lnTo>
                  <a:lnTo>
                    <a:pt x="154229" y="5620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862"/>
            <p:cNvSpPr/>
            <p:nvPr>
              <p:custDataLst>
                <p:tags r:id="rId169"/>
              </p:custDataLst>
            </p:nvPr>
          </p:nvSpPr>
          <p:spPr>
            <a:xfrm>
              <a:off x="1846025" y="953383"/>
              <a:ext cx="58976" cy="123679"/>
            </a:xfrm>
            <a:custGeom>
              <a:avLst/>
              <a:gdLst/>
              <a:ahLst/>
              <a:cxnLst/>
              <a:rect l="0" t="0" r="0" b="0"/>
              <a:pathLst>
                <a:path w="58976" h="123679">
                  <a:moveTo>
                    <a:pt x="58975" y="5467"/>
                  </a:moveTo>
                  <a:lnTo>
                    <a:pt x="58975" y="5467"/>
                  </a:lnTo>
                  <a:lnTo>
                    <a:pt x="48836" y="1103"/>
                  </a:lnTo>
                  <a:lnTo>
                    <a:pt x="41298" y="0"/>
                  </a:lnTo>
                  <a:lnTo>
                    <a:pt x="31363" y="3272"/>
                  </a:lnTo>
                  <a:lnTo>
                    <a:pt x="25750" y="6121"/>
                  </a:lnTo>
                  <a:lnTo>
                    <a:pt x="15751" y="16811"/>
                  </a:lnTo>
                  <a:lnTo>
                    <a:pt x="4070" y="38697"/>
                  </a:lnTo>
                  <a:lnTo>
                    <a:pt x="0" y="55514"/>
                  </a:lnTo>
                  <a:lnTo>
                    <a:pt x="2382" y="84109"/>
                  </a:lnTo>
                  <a:lnTo>
                    <a:pt x="11711" y="108653"/>
                  </a:lnTo>
                  <a:lnTo>
                    <a:pt x="19389" y="117885"/>
                  </a:lnTo>
                  <a:lnTo>
                    <a:pt x="29387" y="122458"/>
                  </a:lnTo>
                  <a:lnTo>
                    <a:pt x="35016" y="123678"/>
                  </a:lnTo>
                  <a:lnTo>
                    <a:pt x="39475" y="122374"/>
                  </a:lnTo>
                  <a:lnTo>
                    <a:pt x="43153" y="119388"/>
                  </a:lnTo>
                  <a:lnTo>
                    <a:pt x="46310" y="115281"/>
                  </a:lnTo>
                  <a:lnTo>
                    <a:pt x="49818" y="105073"/>
                  </a:lnTo>
                  <a:lnTo>
                    <a:pt x="51550" y="64915"/>
                  </a:lnTo>
                  <a:lnTo>
                    <a:pt x="49408" y="29779"/>
                  </a:lnTo>
                  <a:lnTo>
                    <a:pt x="52625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863"/>
            <p:cNvSpPr/>
            <p:nvPr>
              <p:custDataLst>
                <p:tags r:id="rId170"/>
              </p:custDataLst>
            </p:nvPr>
          </p:nvSpPr>
          <p:spPr>
            <a:xfrm>
              <a:off x="1785233" y="878948"/>
              <a:ext cx="11818" cy="16403"/>
            </a:xfrm>
            <a:custGeom>
              <a:avLst/>
              <a:gdLst/>
              <a:ahLst/>
              <a:cxnLst/>
              <a:rect l="0" t="0" r="0" b="0"/>
              <a:pathLst>
                <a:path w="11818" h="16403">
                  <a:moveTo>
                    <a:pt x="5467" y="16402"/>
                  </a:moveTo>
                  <a:lnTo>
                    <a:pt x="5467" y="16402"/>
                  </a:lnTo>
                  <a:lnTo>
                    <a:pt x="0" y="0"/>
                  </a:lnTo>
                  <a:lnTo>
                    <a:pt x="1116" y="528"/>
                  </a:lnTo>
                  <a:lnTo>
                    <a:pt x="11817" y="10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864"/>
            <p:cNvSpPr/>
            <p:nvPr>
              <p:custDataLst>
                <p:tags r:id="rId171"/>
              </p:custDataLst>
            </p:nvPr>
          </p:nvSpPr>
          <p:spPr>
            <a:xfrm>
              <a:off x="1758950" y="965200"/>
              <a:ext cx="31751" cy="114301"/>
            </a:xfrm>
            <a:custGeom>
              <a:avLst/>
              <a:gdLst/>
              <a:ahLst/>
              <a:cxnLst/>
              <a:rect l="0" t="0" r="0" b="0"/>
              <a:pathLst>
                <a:path w="31751" h="114301">
                  <a:moveTo>
                    <a:pt x="0" y="0"/>
                  </a:moveTo>
                  <a:lnTo>
                    <a:pt x="0" y="0"/>
                  </a:lnTo>
                  <a:lnTo>
                    <a:pt x="14927" y="46055"/>
                  </a:lnTo>
                  <a:lnTo>
                    <a:pt x="28559" y="88833"/>
                  </a:lnTo>
                  <a:lnTo>
                    <a:pt x="317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865"/>
            <p:cNvSpPr/>
            <p:nvPr>
              <p:custDataLst>
                <p:tags r:id="rId172"/>
              </p:custDataLst>
            </p:nvPr>
          </p:nvSpPr>
          <p:spPr>
            <a:xfrm>
              <a:off x="1595615" y="966344"/>
              <a:ext cx="131586" cy="151521"/>
            </a:xfrm>
            <a:custGeom>
              <a:avLst/>
              <a:gdLst/>
              <a:ahLst/>
              <a:cxnLst/>
              <a:rect l="0" t="0" r="0" b="0"/>
              <a:pathLst>
                <a:path w="131586" h="151521">
                  <a:moveTo>
                    <a:pt x="10935" y="11556"/>
                  </a:moveTo>
                  <a:lnTo>
                    <a:pt x="10935" y="11556"/>
                  </a:lnTo>
                  <a:lnTo>
                    <a:pt x="4193" y="11556"/>
                  </a:lnTo>
                  <a:lnTo>
                    <a:pt x="2207" y="10850"/>
                  </a:lnTo>
                  <a:lnTo>
                    <a:pt x="883" y="9675"/>
                  </a:lnTo>
                  <a:lnTo>
                    <a:pt x="0" y="8185"/>
                  </a:lnTo>
                  <a:lnTo>
                    <a:pt x="117" y="6486"/>
                  </a:lnTo>
                  <a:lnTo>
                    <a:pt x="2129" y="2718"/>
                  </a:lnTo>
                  <a:lnTo>
                    <a:pt x="9138" y="572"/>
                  </a:lnTo>
                  <a:lnTo>
                    <a:pt x="13970" y="0"/>
                  </a:lnTo>
                  <a:lnTo>
                    <a:pt x="40997" y="5937"/>
                  </a:lnTo>
                  <a:lnTo>
                    <a:pt x="69074" y="23375"/>
                  </a:lnTo>
                  <a:lnTo>
                    <a:pt x="82871" y="45972"/>
                  </a:lnTo>
                  <a:lnTo>
                    <a:pt x="91590" y="74124"/>
                  </a:lnTo>
                  <a:lnTo>
                    <a:pt x="93113" y="103099"/>
                  </a:lnTo>
                  <a:lnTo>
                    <a:pt x="87675" y="126796"/>
                  </a:lnTo>
                  <a:lnTo>
                    <a:pt x="76477" y="148477"/>
                  </a:lnTo>
                  <a:lnTo>
                    <a:pt x="73679" y="151520"/>
                  </a:lnTo>
                  <a:lnTo>
                    <a:pt x="71109" y="151432"/>
                  </a:lnTo>
                  <a:lnTo>
                    <a:pt x="68690" y="149257"/>
                  </a:lnTo>
                  <a:lnTo>
                    <a:pt x="66371" y="145690"/>
                  </a:lnTo>
                  <a:lnTo>
                    <a:pt x="67720" y="103773"/>
                  </a:lnTo>
                  <a:lnTo>
                    <a:pt x="74248" y="60908"/>
                  </a:lnTo>
                  <a:lnTo>
                    <a:pt x="88961" y="30491"/>
                  </a:lnTo>
                  <a:lnTo>
                    <a:pt x="100647" y="17384"/>
                  </a:lnTo>
                  <a:lnTo>
                    <a:pt x="112896" y="10619"/>
                  </a:lnTo>
                  <a:lnTo>
                    <a:pt x="131585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866"/>
            <p:cNvSpPr/>
            <p:nvPr>
              <p:custDataLst>
                <p:tags r:id="rId173"/>
              </p:custDataLst>
            </p:nvPr>
          </p:nvSpPr>
          <p:spPr>
            <a:xfrm>
              <a:off x="1409700" y="949480"/>
              <a:ext cx="125652" cy="415794"/>
            </a:xfrm>
            <a:custGeom>
              <a:avLst/>
              <a:gdLst/>
              <a:ahLst/>
              <a:cxnLst/>
              <a:rect l="0" t="0" r="0" b="0"/>
              <a:pathLst>
                <a:path w="125652" h="415794">
                  <a:moveTo>
                    <a:pt x="0" y="110970"/>
                  </a:moveTo>
                  <a:lnTo>
                    <a:pt x="0" y="110970"/>
                  </a:lnTo>
                  <a:lnTo>
                    <a:pt x="0" y="104882"/>
                  </a:lnTo>
                  <a:lnTo>
                    <a:pt x="0" y="108068"/>
                  </a:lnTo>
                  <a:lnTo>
                    <a:pt x="13815" y="150770"/>
                  </a:lnTo>
                  <a:lnTo>
                    <a:pt x="21662" y="182281"/>
                  </a:lnTo>
                  <a:lnTo>
                    <a:pt x="29854" y="222156"/>
                  </a:lnTo>
                  <a:lnTo>
                    <a:pt x="36316" y="269512"/>
                  </a:lnTo>
                  <a:lnTo>
                    <a:pt x="39028" y="294981"/>
                  </a:lnTo>
                  <a:lnTo>
                    <a:pt x="42040" y="340214"/>
                  </a:lnTo>
                  <a:lnTo>
                    <a:pt x="43379" y="377251"/>
                  </a:lnTo>
                  <a:lnTo>
                    <a:pt x="44309" y="415793"/>
                  </a:lnTo>
                  <a:lnTo>
                    <a:pt x="43650" y="415080"/>
                  </a:lnTo>
                  <a:lnTo>
                    <a:pt x="35599" y="369356"/>
                  </a:lnTo>
                  <a:lnTo>
                    <a:pt x="29698" y="326468"/>
                  </a:lnTo>
                  <a:lnTo>
                    <a:pt x="26149" y="301202"/>
                  </a:lnTo>
                  <a:lnTo>
                    <a:pt x="23782" y="274480"/>
                  </a:lnTo>
                  <a:lnTo>
                    <a:pt x="22205" y="246788"/>
                  </a:lnTo>
                  <a:lnTo>
                    <a:pt x="21153" y="218449"/>
                  </a:lnTo>
                  <a:lnTo>
                    <a:pt x="21158" y="190383"/>
                  </a:lnTo>
                  <a:lnTo>
                    <a:pt x="21866" y="162501"/>
                  </a:lnTo>
                  <a:lnTo>
                    <a:pt x="23044" y="134741"/>
                  </a:lnTo>
                  <a:lnTo>
                    <a:pt x="24535" y="109884"/>
                  </a:lnTo>
                  <a:lnTo>
                    <a:pt x="28073" y="65332"/>
                  </a:lnTo>
                  <a:lnTo>
                    <a:pt x="37403" y="24775"/>
                  </a:lnTo>
                  <a:lnTo>
                    <a:pt x="49104" y="2724"/>
                  </a:lnTo>
                  <a:lnTo>
                    <a:pt x="54608" y="0"/>
                  </a:lnTo>
                  <a:lnTo>
                    <a:pt x="68250" y="737"/>
                  </a:lnTo>
                  <a:lnTo>
                    <a:pt x="85602" y="13294"/>
                  </a:lnTo>
                  <a:lnTo>
                    <a:pt x="103662" y="34397"/>
                  </a:lnTo>
                  <a:lnTo>
                    <a:pt x="118744" y="62591"/>
                  </a:lnTo>
                  <a:lnTo>
                    <a:pt x="125651" y="110198"/>
                  </a:lnTo>
                  <a:lnTo>
                    <a:pt x="120756" y="143318"/>
                  </a:lnTo>
                  <a:lnTo>
                    <a:pt x="109408" y="174030"/>
                  </a:lnTo>
                  <a:lnTo>
                    <a:pt x="90254" y="197087"/>
                  </a:lnTo>
                  <a:lnTo>
                    <a:pt x="62411" y="215822"/>
                  </a:lnTo>
                  <a:lnTo>
                    <a:pt x="54308" y="217560"/>
                  </a:lnTo>
                  <a:lnTo>
                    <a:pt x="39659" y="215729"/>
                  </a:lnTo>
                  <a:lnTo>
                    <a:pt x="36317" y="209031"/>
                  </a:lnTo>
                  <a:lnTo>
                    <a:pt x="38100" y="161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151"/>
          <p:cNvGrpSpPr/>
          <p:nvPr/>
        </p:nvGrpSpPr>
        <p:grpSpPr>
          <a:xfrm>
            <a:off x="2426794" y="318383"/>
            <a:ext cx="3262807" cy="1063890"/>
            <a:chOff x="2426794" y="318383"/>
            <a:chExt cx="3262807" cy="1063890"/>
          </a:xfrm>
        </p:grpSpPr>
        <p:sp>
          <p:nvSpPr>
            <p:cNvPr id="14" name="SMARTInkShape-867"/>
            <p:cNvSpPr/>
            <p:nvPr>
              <p:custDataLst>
                <p:tags r:id="rId136"/>
              </p:custDataLst>
            </p:nvPr>
          </p:nvSpPr>
          <p:spPr>
            <a:xfrm>
              <a:off x="4362450" y="975923"/>
              <a:ext cx="120706" cy="406350"/>
            </a:xfrm>
            <a:custGeom>
              <a:avLst/>
              <a:gdLst/>
              <a:ahLst/>
              <a:cxnLst/>
              <a:rect l="0" t="0" r="0" b="0"/>
              <a:pathLst>
                <a:path w="120706" h="406350">
                  <a:moveTo>
                    <a:pt x="0" y="116277"/>
                  </a:moveTo>
                  <a:lnTo>
                    <a:pt x="0" y="116277"/>
                  </a:lnTo>
                  <a:lnTo>
                    <a:pt x="5775" y="158923"/>
                  </a:lnTo>
                  <a:lnTo>
                    <a:pt x="15195" y="200095"/>
                  </a:lnTo>
                  <a:lnTo>
                    <a:pt x="20394" y="233963"/>
                  </a:lnTo>
                  <a:lnTo>
                    <a:pt x="23175" y="270182"/>
                  </a:lnTo>
                  <a:lnTo>
                    <a:pt x="25822" y="306740"/>
                  </a:lnTo>
                  <a:lnTo>
                    <a:pt x="31703" y="341803"/>
                  </a:lnTo>
                  <a:lnTo>
                    <a:pt x="36204" y="383164"/>
                  </a:lnTo>
                  <a:lnTo>
                    <a:pt x="37726" y="406349"/>
                  </a:lnTo>
                  <a:lnTo>
                    <a:pt x="37850" y="406320"/>
                  </a:lnTo>
                  <a:lnTo>
                    <a:pt x="38067" y="364989"/>
                  </a:lnTo>
                  <a:lnTo>
                    <a:pt x="38085" y="330297"/>
                  </a:lnTo>
                  <a:lnTo>
                    <a:pt x="37384" y="307640"/>
                  </a:lnTo>
                  <a:lnTo>
                    <a:pt x="36212" y="281953"/>
                  </a:lnTo>
                  <a:lnTo>
                    <a:pt x="34725" y="254244"/>
                  </a:lnTo>
                  <a:lnTo>
                    <a:pt x="33733" y="225894"/>
                  </a:lnTo>
                  <a:lnTo>
                    <a:pt x="33072" y="197116"/>
                  </a:lnTo>
                  <a:lnTo>
                    <a:pt x="32631" y="168053"/>
                  </a:lnTo>
                  <a:lnTo>
                    <a:pt x="33748" y="140916"/>
                  </a:lnTo>
                  <a:lnTo>
                    <a:pt x="35905" y="115064"/>
                  </a:lnTo>
                  <a:lnTo>
                    <a:pt x="42063" y="69877"/>
                  </a:lnTo>
                  <a:lnTo>
                    <a:pt x="53464" y="26721"/>
                  </a:lnTo>
                  <a:lnTo>
                    <a:pt x="61626" y="10387"/>
                  </a:lnTo>
                  <a:lnTo>
                    <a:pt x="67190" y="5467"/>
                  </a:lnTo>
                  <a:lnTo>
                    <a:pt x="80897" y="0"/>
                  </a:lnTo>
                  <a:lnTo>
                    <a:pt x="87798" y="1365"/>
                  </a:lnTo>
                  <a:lnTo>
                    <a:pt x="101110" y="10407"/>
                  </a:lnTo>
                  <a:lnTo>
                    <a:pt x="117134" y="44848"/>
                  </a:lnTo>
                  <a:lnTo>
                    <a:pt x="120705" y="90801"/>
                  </a:lnTo>
                  <a:lnTo>
                    <a:pt x="107182" y="136794"/>
                  </a:lnTo>
                  <a:lnTo>
                    <a:pt x="78559" y="178330"/>
                  </a:lnTo>
                  <a:lnTo>
                    <a:pt x="36526" y="210706"/>
                  </a:lnTo>
                  <a:lnTo>
                    <a:pt x="6350" y="230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868"/>
            <p:cNvSpPr/>
            <p:nvPr>
              <p:custDataLst>
                <p:tags r:id="rId137"/>
              </p:custDataLst>
            </p:nvPr>
          </p:nvSpPr>
          <p:spPr>
            <a:xfrm>
              <a:off x="4559568" y="998172"/>
              <a:ext cx="99892" cy="143987"/>
            </a:xfrm>
            <a:custGeom>
              <a:avLst/>
              <a:gdLst/>
              <a:ahLst/>
              <a:cxnLst/>
              <a:rect l="0" t="0" r="0" b="0"/>
              <a:pathLst>
                <a:path w="99892" h="143987">
                  <a:moveTo>
                    <a:pt x="63232" y="17828"/>
                  </a:moveTo>
                  <a:lnTo>
                    <a:pt x="63232" y="17828"/>
                  </a:lnTo>
                  <a:lnTo>
                    <a:pt x="59861" y="14457"/>
                  </a:lnTo>
                  <a:lnTo>
                    <a:pt x="58206" y="10920"/>
                  </a:lnTo>
                  <a:lnTo>
                    <a:pt x="57765" y="8990"/>
                  </a:lnTo>
                  <a:lnTo>
                    <a:pt x="53772" y="2901"/>
                  </a:lnTo>
                  <a:lnTo>
                    <a:pt x="50091" y="610"/>
                  </a:lnTo>
                  <a:lnTo>
                    <a:pt x="48121" y="0"/>
                  </a:lnTo>
                  <a:lnTo>
                    <a:pt x="42170" y="3084"/>
                  </a:lnTo>
                  <a:lnTo>
                    <a:pt x="34116" y="11275"/>
                  </a:lnTo>
                  <a:lnTo>
                    <a:pt x="19091" y="36426"/>
                  </a:lnTo>
                  <a:lnTo>
                    <a:pt x="5098" y="82493"/>
                  </a:lnTo>
                  <a:lnTo>
                    <a:pt x="0" y="105835"/>
                  </a:lnTo>
                  <a:lnTo>
                    <a:pt x="2438" y="125616"/>
                  </a:lnTo>
                  <a:lnTo>
                    <a:pt x="5770" y="132726"/>
                  </a:lnTo>
                  <a:lnTo>
                    <a:pt x="15115" y="142507"/>
                  </a:lnTo>
                  <a:lnTo>
                    <a:pt x="21981" y="143986"/>
                  </a:lnTo>
                  <a:lnTo>
                    <a:pt x="39019" y="141867"/>
                  </a:lnTo>
                  <a:lnTo>
                    <a:pt x="68444" y="122627"/>
                  </a:lnTo>
                  <a:lnTo>
                    <a:pt x="92763" y="94584"/>
                  </a:lnTo>
                  <a:lnTo>
                    <a:pt x="99170" y="74284"/>
                  </a:lnTo>
                  <a:lnTo>
                    <a:pt x="99891" y="63932"/>
                  </a:lnTo>
                  <a:lnTo>
                    <a:pt x="95047" y="44904"/>
                  </a:lnTo>
                  <a:lnTo>
                    <a:pt x="90792" y="35879"/>
                  </a:lnTo>
                  <a:lnTo>
                    <a:pt x="85839" y="29862"/>
                  </a:lnTo>
                  <a:lnTo>
                    <a:pt x="74690" y="23176"/>
                  </a:lnTo>
                  <a:lnTo>
                    <a:pt x="64561" y="22086"/>
                  </a:lnTo>
                  <a:lnTo>
                    <a:pt x="59885" y="22784"/>
                  </a:lnTo>
                  <a:lnTo>
                    <a:pt x="56767" y="24660"/>
                  </a:lnTo>
                  <a:lnTo>
                    <a:pt x="54689" y="27321"/>
                  </a:lnTo>
                  <a:lnTo>
                    <a:pt x="50532" y="36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869"/>
            <p:cNvSpPr/>
            <p:nvPr>
              <p:custDataLst>
                <p:tags r:id="rId138"/>
              </p:custDataLst>
            </p:nvPr>
          </p:nvSpPr>
          <p:spPr>
            <a:xfrm>
              <a:off x="4692330" y="988240"/>
              <a:ext cx="82030" cy="168442"/>
            </a:xfrm>
            <a:custGeom>
              <a:avLst/>
              <a:gdLst/>
              <a:ahLst/>
              <a:cxnLst/>
              <a:rect l="0" t="0" r="0" b="0"/>
              <a:pathLst>
                <a:path w="82030" h="168442">
                  <a:moveTo>
                    <a:pt x="70170" y="15060"/>
                  </a:moveTo>
                  <a:lnTo>
                    <a:pt x="70170" y="15060"/>
                  </a:lnTo>
                  <a:lnTo>
                    <a:pt x="66799" y="8318"/>
                  </a:lnTo>
                  <a:lnTo>
                    <a:pt x="59500" y="3127"/>
                  </a:lnTo>
                  <a:lnTo>
                    <a:pt x="54590" y="754"/>
                  </a:lnTo>
                  <a:lnTo>
                    <a:pt x="41608" y="0"/>
                  </a:lnTo>
                  <a:lnTo>
                    <a:pt x="27137" y="2722"/>
                  </a:lnTo>
                  <a:lnTo>
                    <a:pt x="13650" y="8636"/>
                  </a:lnTo>
                  <a:lnTo>
                    <a:pt x="4362" y="17849"/>
                  </a:lnTo>
                  <a:lnTo>
                    <a:pt x="898" y="23269"/>
                  </a:lnTo>
                  <a:lnTo>
                    <a:pt x="0" y="29000"/>
                  </a:lnTo>
                  <a:lnTo>
                    <a:pt x="2765" y="41011"/>
                  </a:lnTo>
                  <a:lnTo>
                    <a:pt x="15626" y="59673"/>
                  </a:lnTo>
                  <a:lnTo>
                    <a:pt x="56816" y="97624"/>
                  </a:lnTo>
                  <a:lnTo>
                    <a:pt x="76326" y="120035"/>
                  </a:lnTo>
                  <a:lnTo>
                    <a:pt x="81608" y="134388"/>
                  </a:lnTo>
                  <a:lnTo>
                    <a:pt x="82029" y="141179"/>
                  </a:lnTo>
                  <a:lnTo>
                    <a:pt x="79487" y="147117"/>
                  </a:lnTo>
                  <a:lnTo>
                    <a:pt x="69137" y="157478"/>
                  </a:lnTo>
                  <a:lnTo>
                    <a:pt x="44072" y="167873"/>
                  </a:lnTo>
                  <a:lnTo>
                    <a:pt x="36543" y="168441"/>
                  </a:lnTo>
                  <a:lnTo>
                    <a:pt x="24415" y="165309"/>
                  </a:lnTo>
                  <a:lnTo>
                    <a:pt x="20616" y="161087"/>
                  </a:lnTo>
                  <a:lnTo>
                    <a:pt x="13020" y="135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870"/>
            <p:cNvSpPr/>
            <p:nvPr>
              <p:custDataLst>
                <p:tags r:id="rId139"/>
              </p:custDataLst>
            </p:nvPr>
          </p:nvSpPr>
          <p:spPr>
            <a:xfrm>
              <a:off x="4859228" y="834829"/>
              <a:ext cx="74723" cy="326966"/>
            </a:xfrm>
            <a:custGeom>
              <a:avLst/>
              <a:gdLst/>
              <a:ahLst/>
              <a:cxnLst/>
              <a:rect l="0" t="0" r="0" b="0"/>
              <a:pathLst>
                <a:path w="74723" h="326966">
                  <a:moveTo>
                    <a:pt x="42972" y="3371"/>
                  </a:moveTo>
                  <a:lnTo>
                    <a:pt x="42972" y="3371"/>
                  </a:lnTo>
                  <a:lnTo>
                    <a:pt x="42972" y="0"/>
                  </a:lnTo>
                  <a:lnTo>
                    <a:pt x="41560" y="15640"/>
                  </a:lnTo>
                  <a:lnTo>
                    <a:pt x="32833" y="52083"/>
                  </a:lnTo>
                  <a:lnTo>
                    <a:pt x="25295" y="87345"/>
                  </a:lnTo>
                  <a:lnTo>
                    <a:pt x="15360" y="128417"/>
                  </a:lnTo>
                  <a:lnTo>
                    <a:pt x="6005" y="171836"/>
                  </a:lnTo>
                  <a:lnTo>
                    <a:pt x="1848" y="214652"/>
                  </a:lnTo>
                  <a:lnTo>
                    <a:pt x="0" y="253436"/>
                  </a:lnTo>
                  <a:lnTo>
                    <a:pt x="841" y="299479"/>
                  </a:lnTo>
                  <a:lnTo>
                    <a:pt x="4491" y="318419"/>
                  </a:lnTo>
                  <a:lnTo>
                    <a:pt x="7441" y="323470"/>
                  </a:lnTo>
                  <a:lnTo>
                    <a:pt x="10818" y="326837"/>
                  </a:lnTo>
                  <a:lnTo>
                    <a:pt x="15891" y="326965"/>
                  </a:lnTo>
                  <a:lnTo>
                    <a:pt x="29055" y="321463"/>
                  </a:lnTo>
                  <a:lnTo>
                    <a:pt x="48961" y="303094"/>
                  </a:lnTo>
                  <a:lnTo>
                    <a:pt x="74722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871"/>
            <p:cNvSpPr/>
            <p:nvPr>
              <p:custDataLst>
                <p:tags r:id="rId140"/>
              </p:custDataLst>
            </p:nvPr>
          </p:nvSpPr>
          <p:spPr>
            <a:xfrm>
              <a:off x="4840465" y="1022350"/>
              <a:ext cx="118886" cy="11818"/>
            </a:xfrm>
            <a:custGeom>
              <a:avLst/>
              <a:gdLst/>
              <a:ahLst/>
              <a:cxnLst/>
              <a:rect l="0" t="0" r="0" b="0"/>
              <a:pathLst>
                <a:path w="118886" h="11818">
                  <a:moveTo>
                    <a:pt x="10935" y="6350"/>
                  </a:moveTo>
                  <a:lnTo>
                    <a:pt x="10935" y="6350"/>
                  </a:lnTo>
                  <a:lnTo>
                    <a:pt x="0" y="11817"/>
                  </a:lnTo>
                  <a:lnTo>
                    <a:pt x="117" y="11406"/>
                  </a:lnTo>
                  <a:lnTo>
                    <a:pt x="2129" y="9067"/>
                  </a:lnTo>
                  <a:lnTo>
                    <a:pt x="13970" y="7155"/>
                  </a:lnTo>
                  <a:lnTo>
                    <a:pt x="56899" y="4575"/>
                  </a:lnTo>
                  <a:lnTo>
                    <a:pt x="98018" y="904"/>
                  </a:lnTo>
                  <a:lnTo>
                    <a:pt x="1188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872"/>
            <p:cNvSpPr/>
            <p:nvPr>
              <p:custDataLst>
                <p:tags r:id="rId141"/>
              </p:custDataLst>
            </p:nvPr>
          </p:nvSpPr>
          <p:spPr>
            <a:xfrm>
              <a:off x="4975757" y="995883"/>
              <a:ext cx="85194" cy="135150"/>
            </a:xfrm>
            <a:custGeom>
              <a:avLst/>
              <a:gdLst/>
              <a:ahLst/>
              <a:cxnLst/>
              <a:rect l="0" t="0" r="0" b="0"/>
              <a:pathLst>
                <a:path w="85194" h="135150">
                  <a:moveTo>
                    <a:pt x="28043" y="64567"/>
                  </a:moveTo>
                  <a:lnTo>
                    <a:pt x="28043" y="64567"/>
                  </a:lnTo>
                  <a:lnTo>
                    <a:pt x="31414" y="64567"/>
                  </a:lnTo>
                  <a:lnTo>
                    <a:pt x="40252" y="57825"/>
                  </a:lnTo>
                  <a:lnTo>
                    <a:pt x="55175" y="37835"/>
                  </a:lnTo>
                  <a:lnTo>
                    <a:pt x="62580" y="20428"/>
                  </a:lnTo>
                  <a:lnTo>
                    <a:pt x="64559" y="10613"/>
                  </a:lnTo>
                  <a:lnTo>
                    <a:pt x="63676" y="6725"/>
                  </a:lnTo>
                  <a:lnTo>
                    <a:pt x="58931" y="524"/>
                  </a:lnTo>
                  <a:lnTo>
                    <a:pt x="54985" y="0"/>
                  </a:lnTo>
                  <a:lnTo>
                    <a:pt x="44956" y="3180"/>
                  </a:lnTo>
                  <a:lnTo>
                    <a:pt x="27410" y="23016"/>
                  </a:lnTo>
                  <a:lnTo>
                    <a:pt x="4635" y="65688"/>
                  </a:lnTo>
                  <a:lnTo>
                    <a:pt x="0" y="87408"/>
                  </a:lnTo>
                  <a:lnTo>
                    <a:pt x="1704" y="106939"/>
                  </a:lnTo>
                  <a:lnTo>
                    <a:pt x="4133" y="116098"/>
                  </a:lnTo>
                  <a:lnTo>
                    <a:pt x="12477" y="128157"/>
                  </a:lnTo>
                  <a:lnTo>
                    <a:pt x="17666" y="132360"/>
                  </a:lnTo>
                  <a:lnTo>
                    <a:pt x="30957" y="135149"/>
                  </a:lnTo>
                  <a:lnTo>
                    <a:pt x="38452" y="134905"/>
                  </a:lnTo>
                  <a:lnTo>
                    <a:pt x="85193" y="115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873"/>
            <p:cNvSpPr/>
            <p:nvPr>
              <p:custDataLst>
                <p:tags r:id="rId142"/>
              </p:custDataLst>
            </p:nvPr>
          </p:nvSpPr>
          <p:spPr>
            <a:xfrm>
              <a:off x="5111750" y="1006580"/>
              <a:ext cx="95251" cy="123830"/>
            </a:xfrm>
            <a:custGeom>
              <a:avLst/>
              <a:gdLst/>
              <a:ahLst/>
              <a:cxnLst/>
              <a:rect l="0" t="0" r="0" b="0"/>
              <a:pathLst>
                <a:path w="95251" h="123830">
                  <a:moveTo>
                    <a:pt x="0" y="9420"/>
                  </a:moveTo>
                  <a:lnTo>
                    <a:pt x="0" y="9420"/>
                  </a:lnTo>
                  <a:lnTo>
                    <a:pt x="0" y="582"/>
                  </a:lnTo>
                  <a:lnTo>
                    <a:pt x="705" y="0"/>
                  </a:lnTo>
                  <a:lnTo>
                    <a:pt x="1881" y="318"/>
                  </a:lnTo>
                  <a:lnTo>
                    <a:pt x="12209" y="9268"/>
                  </a:lnTo>
                  <a:lnTo>
                    <a:pt x="27838" y="36175"/>
                  </a:lnTo>
                  <a:lnTo>
                    <a:pt x="40751" y="77029"/>
                  </a:lnTo>
                  <a:lnTo>
                    <a:pt x="43257" y="114827"/>
                  </a:lnTo>
                  <a:lnTo>
                    <a:pt x="40863" y="122825"/>
                  </a:lnTo>
                  <a:lnTo>
                    <a:pt x="39942" y="123829"/>
                  </a:lnTo>
                  <a:lnTo>
                    <a:pt x="39328" y="123087"/>
                  </a:lnTo>
                  <a:lnTo>
                    <a:pt x="38343" y="108386"/>
                  </a:lnTo>
                  <a:lnTo>
                    <a:pt x="44628" y="74961"/>
                  </a:lnTo>
                  <a:lnTo>
                    <a:pt x="67339" y="30690"/>
                  </a:lnTo>
                  <a:lnTo>
                    <a:pt x="95250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874"/>
            <p:cNvSpPr/>
            <p:nvPr>
              <p:custDataLst>
                <p:tags r:id="rId143"/>
              </p:custDataLst>
            </p:nvPr>
          </p:nvSpPr>
          <p:spPr>
            <a:xfrm>
              <a:off x="5257800" y="99695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6350" y="0"/>
                  </a:moveTo>
                  <a:lnTo>
                    <a:pt x="6350" y="0"/>
                  </a:lnTo>
                  <a:lnTo>
                    <a:pt x="5644" y="10845"/>
                  </a:lnTo>
                  <a:lnTo>
                    <a:pt x="392" y="57970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875"/>
            <p:cNvSpPr/>
            <p:nvPr>
              <p:custDataLst>
                <p:tags r:id="rId144"/>
              </p:custDataLst>
            </p:nvPr>
          </p:nvSpPr>
          <p:spPr>
            <a:xfrm>
              <a:off x="5308600" y="9398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876"/>
            <p:cNvSpPr/>
            <p:nvPr>
              <p:custDataLst>
                <p:tags r:id="rId145"/>
              </p:custDataLst>
            </p:nvPr>
          </p:nvSpPr>
          <p:spPr>
            <a:xfrm>
              <a:off x="5350411" y="1008205"/>
              <a:ext cx="83499" cy="117909"/>
            </a:xfrm>
            <a:custGeom>
              <a:avLst/>
              <a:gdLst/>
              <a:ahLst/>
              <a:cxnLst/>
              <a:rect l="0" t="0" r="0" b="0"/>
              <a:pathLst>
                <a:path w="83499" h="117909">
                  <a:moveTo>
                    <a:pt x="59789" y="7795"/>
                  </a:moveTo>
                  <a:lnTo>
                    <a:pt x="59789" y="7795"/>
                  </a:lnTo>
                  <a:lnTo>
                    <a:pt x="38741" y="7795"/>
                  </a:lnTo>
                  <a:lnTo>
                    <a:pt x="29032" y="11558"/>
                  </a:lnTo>
                  <a:lnTo>
                    <a:pt x="19308" y="19345"/>
                  </a:lnTo>
                  <a:lnTo>
                    <a:pt x="7931" y="32214"/>
                  </a:lnTo>
                  <a:lnTo>
                    <a:pt x="1463" y="49222"/>
                  </a:lnTo>
                  <a:lnTo>
                    <a:pt x="0" y="67835"/>
                  </a:lnTo>
                  <a:lnTo>
                    <a:pt x="4053" y="85515"/>
                  </a:lnTo>
                  <a:lnTo>
                    <a:pt x="17639" y="107964"/>
                  </a:lnTo>
                  <a:lnTo>
                    <a:pt x="27179" y="115814"/>
                  </a:lnTo>
                  <a:lnTo>
                    <a:pt x="31699" y="117908"/>
                  </a:lnTo>
                  <a:lnTo>
                    <a:pt x="36829" y="117893"/>
                  </a:lnTo>
                  <a:lnTo>
                    <a:pt x="48173" y="114112"/>
                  </a:lnTo>
                  <a:lnTo>
                    <a:pt x="66461" y="97309"/>
                  </a:lnTo>
                  <a:lnTo>
                    <a:pt x="81913" y="71085"/>
                  </a:lnTo>
                  <a:lnTo>
                    <a:pt x="83498" y="49329"/>
                  </a:lnTo>
                  <a:lnTo>
                    <a:pt x="79499" y="28371"/>
                  </a:lnTo>
                  <a:lnTo>
                    <a:pt x="73017" y="14353"/>
                  </a:lnTo>
                  <a:lnTo>
                    <a:pt x="65433" y="5300"/>
                  </a:lnTo>
                  <a:lnTo>
                    <a:pt x="58770" y="336"/>
                  </a:lnTo>
                  <a:lnTo>
                    <a:pt x="56993" y="0"/>
                  </a:lnTo>
                  <a:lnTo>
                    <a:pt x="53439" y="1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877"/>
            <p:cNvSpPr/>
            <p:nvPr>
              <p:custDataLst>
                <p:tags r:id="rId146"/>
              </p:custDataLst>
            </p:nvPr>
          </p:nvSpPr>
          <p:spPr>
            <a:xfrm>
              <a:off x="5461000" y="952500"/>
              <a:ext cx="228601" cy="174488"/>
            </a:xfrm>
            <a:custGeom>
              <a:avLst/>
              <a:gdLst/>
              <a:ahLst/>
              <a:cxnLst/>
              <a:rect l="0" t="0" r="0" b="0"/>
              <a:pathLst>
                <a:path w="228601" h="174488">
                  <a:moveTo>
                    <a:pt x="0" y="57150"/>
                  </a:moveTo>
                  <a:lnTo>
                    <a:pt x="0" y="57150"/>
                  </a:lnTo>
                  <a:lnTo>
                    <a:pt x="12243" y="57855"/>
                  </a:lnTo>
                  <a:lnTo>
                    <a:pt x="21669" y="60521"/>
                  </a:lnTo>
                  <a:lnTo>
                    <a:pt x="38876" y="72730"/>
                  </a:lnTo>
                  <a:lnTo>
                    <a:pt x="57380" y="93124"/>
                  </a:lnTo>
                  <a:lnTo>
                    <a:pt x="69526" y="120412"/>
                  </a:lnTo>
                  <a:lnTo>
                    <a:pt x="70146" y="166618"/>
                  </a:lnTo>
                  <a:lnTo>
                    <a:pt x="69343" y="170345"/>
                  </a:lnTo>
                  <a:lnTo>
                    <a:pt x="68101" y="172830"/>
                  </a:lnTo>
                  <a:lnTo>
                    <a:pt x="66567" y="174487"/>
                  </a:lnTo>
                  <a:lnTo>
                    <a:pt x="65545" y="174180"/>
                  </a:lnTo>
                  <a:lnTo>
                    <a:pt x="64408" y="170076"/>
                  </a:lnTo>
                  <a:lnTo>
                    <a:pt x="73882" y="149720"/>
                  </a:lnTo>
                  <a:lnTo>
                    <a:pt x="106950" y="107861"/>
                  </a:lnTo>
                  <a:lnTo>
                    <a:pt x="149124" y="61984"/>
                  </a:lnTo>
                  <a:lnTo>
                    <a:pt x="196271" y="23853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878"/>
            <p:cNvSpPr/>
            <p:nvPr>
              <p:custDataLst>
                <p:tags r:id="rId147"/>
              </p:custDataLst>
            </p:nvPr>
          </p:nvSpPr>
          <p:spPr>
            <a:xfrm>
              <a:off x="4127500" y="318383"/>
              <a:ext cx="62899" cy="284868"/>
            </a:xfrm>
            <a:custGeom>
              <a:avLst/>
              <a:gdLst/>
              <a:ahLst/>
              <a:cxnLst/>
              <a:rect l="0" t="0" r="0" b="0"/>
              <a:pathLst>
                <a:path w="62899" h="2848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1" y="1103"/>
                  </a:lnTo>
                  <a:lnTo>
                    <a:pt x="6742" y="0"/>
                  </a:lnTo>
                  <a:lnTo>
                    <a:pt x="11933" y="1391"/>
                  </a:lnTo>
                  <a:lnTo>
                    <a:pt x="27757" y="11404"/>
                  </a:lnTo>
                  <a:lnTo>
                    <a:pt x="41777" y="33018"/>
                  </a:lnTo>
                  <a:lnTo>
                    <a:pt x="44908" y="49932"/>
                  </a:lnTo>
                  <a:lnTo>
                    <a:pt x="37583" y="95692"/>
                  </a:lnTo>
                  <a:lnTo>
                    <a:pt x="23253" y="141502"/>
                  </a:lnTo>
                  <a:lnTo>
                    <a:pt x="16924" y="155292"/>
                  </a:lnTo>
                  <a:lnTo>
                    <a:pt x="16927" y="158972"/>
                  </a:lnTo>
                  <a:lnTo>
                    <a:pt x="18340" y="162132"/>
                  </a:lnTo>
                  <a:lnTo>
                    <a:pt x="46252" y="196078"/>
                  </a:lnTo>
                  <a:lnTo>
                    <a:pt x="61468" y="236541"/>
                  </a:lnTo>
                  <a:lnTo>
                    <a:pt x="62898" y="253850"/>
                  </a:lnTo>
                  <a:lnTo>
                    <a:pt x="59469" y="264261"/>
                  </a:lnTo>
                  <a:lnTo>
                    <a:pt x="53242" y="272887"/>
                  </a:lnTo>
                  <a:lnTo>
                    <a:pt x="45770" y="279072"/>
                  </a:lnTo>
                  <a:lnTo>
                    <a:pt x="35864" y="282291"/>
                  </a:lnTo>
                  <a:lnTo>
                    <a:pt x="19050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879"/>
            <p:cNvSpPr/>
            <p:nvPr>
              <p:custDataLst>
                <p:tags r:id="rId148"/>
              </p:custDataLst>
            </p:nvPr>
          </p:nvSpPr>
          <p:spPr>
            <a:xfrm>
              <a:off x="4013200" y="481930"/>
              <a:ext cx="82551" cy="81446"/>
            </a:xfrm>
            <a:custGeom>
              <a:avLst/>
              <a:gdLst/>
              <a:ahLst/>
              <a:cxnLst/>
              <a:rect l="0" t="0" r="0" b="0"/>
              <a:pathLst>
                <a:path w="82551" h="81446">
                  <a:moveTo>
                    <a:pt x="0" y="13370"/>
                  </a:moveTo>
                  <a:lnTo>
                    <a:pt x="0" y="13370"/>
                  </a:lnTo>
                  <a:lnTo>
                    <a:pt x="3371" y="20112"/>
                  </a:lnTo>
                  <a:lnTo>
                    <a:pt x="3144" y="27185"/>
                  </a:lnTo>
                  <a:lnTo>
                    <a:pt x="2096" y="31047"/>
                  </a:lnTo>
                  <a:lnTo>
                    <a:pt x="6143" y="77229"/>
                  </a:lnTo>
                  <a:lnTo>
                    <a:pt x="6288" y="81445"/>
                  </a:lnTo>
                  <a:lnTo>
                    <a:pt x="9703" y="75952"/>
                  </a:lnTo>
                  <a:lnTo>
                    <a:pt x="21275" y="32273"/>
                  </a:lnTo>
                  <a:lnTo>
                    <a:pt x="27549" y="12229"/>
                  </a:lnTo>
                  <a:lnTo>
                    <a:pt x="35527" y="3926"/>
                  </a:lnTo>
                  <a:lnTo>
                    <a:pt x="40618" y="724"/>
                  </a:lnTo>
                  <a:lnTo>
                    <a:pt x="45423" y="0"/>
                  </a:lnTo>
                  <a:lnTo>
                    <a:pt x="50038" y="929"/>
                  </a:lnTo>
                  <a:lnTo>
                    <a:pt x="54525" y="2959"/>
                  </a:lnTo>
                  <a:lnTo>
                    <a:pt x="61392" y="10860"/>
                  </a:lnTo>
                  <a:lnTo>
                    <a:pt x="77464" y="44345"/>
                  </a:lnTo>
                  <a:lnTo>
                    <a:pt x="82550" y="76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880"/>
            <p:cNvSpPr/>
            <p:nvPr>
              <p:custDataLst>
                <p:tags r:id="rId149"/>
              </p:custDataLst>
            </p:nvPr>
          </p:nvSpPr>
          <p:spPr>
            <a:xfrm>
              <a:off x="3892550" y="361950"/>
              <a:ext cx="95251" cy="196851"/>
            </a:xfrm>
            <a:custGeom>
              <a:avLst/>
              <a:gdLst/>
              <a:ahLst/>
              <a:cxnLst/>
              <a:rect l="0" t="0" r="0" b="0"/>
              <a:pathLst>
                <a:path w="95251" h="196851">
                  <a:moveTo>
                    <a:pt x="95250" y="0"/>
                  </a:moveTo>
                  <a:lnTo>
                    <a:pt x="95250" y="0"/>
                  </a:lnTo>
                  <a:lnTo>
                    <a:pt x="91879" y="0"/>
                  </a:lnTo>
                  <a:lnTo>
                    <a:pt x="88343" y="1881"/>
                  </a:lnTo>
                  <a:lnTo>
                    <a:pt x="83713" y="6481"/>
                  </a:lnTo>
                  <a:lnTo>
                    <a:pt x="69243" y="30443"/>
                  </a:lnTo>
                  <a:lnTo>
                    <a:pt x="49426" y="75471"/>
                  </a:lnTo>
                  <a:lnTo>
                    <a:pt x="27972" y="114084"/>
                  </a:lnTo>
                  <a:lnTo>
                    <a:pt x="7112" y="152336"/>
                  </a:lnTo>
                  <a:lnTo>
                    <a:pt x="1515" y="172127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881"/>
            <p:cNvSpPr/>
            <p:nvPr>
              <p:custDataLst>
                <p:tags r:id="rId150"/>
              </p:custDataLst>
            </p:nvPr>
          </p:nvSpPr>
          <p:spPr>
            <a:xfrm>
              <a:off x="3835400" y="382561"/>
              <a:ext cx="139701" cy="157190"/>
            </a:xfrm>
            <a:custGeom>
              <a:avLst/>
              <a:gdLst/>
              <a:ahLst/>
              <a:cxnLst/>
              <a:rect l="0" t="0" r="0" b="0"/>
              <a:pathLst>
                <a:path w="139701" h="157190">
                  <a:moveTo>
                    <a:pt x="0" y="30189"/>
                  </a:moveTo>
                  <a:lnTo>
                    <a:pt x="0" y="30189"/>
                  </a:lnTo>
                  <a:lnTo>
                    <a:pt x="705" y="20050"/>
                  </a:lnTo>
                  <a:lnTo>
                    <a:pt x="5069" y="9232"/>
                  </a:lnTo>
                  <a:lnTo>
                    <a:pt x="8838" y="3706"/>
                  </a:lnTo>
                  <a:lnTo>
                    <a:pt x="12865" y="780"/>
                  </a:lnTo>
                  <a:lnTo>
                    <a:pt x="14927" y="0"/>
                  </a:lnTo>
                  <a:lnTo>
                    <a:pt x="20980" y="1014"/>
                  </a:lnTo>
                  <a:lnTo>
                    <a:pt x="24570" y="2272"/>
                  </a:lnTo>
                  <a:lnTo>
                    <a:pt x="71941" y="48760"/>
                  </a:lnTo>
                  <a:lnTo>
                    <a:pt x="105123" y="94143"/>
                  </a:lnTo>
                  <a:lnTo>
                    <a:pt x="132586" y="141761"/>
                  </a:lnTo>
                  <a:lnTo>
                    <a:pt x="139700" y="157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882"/>
            <p:cNvSpPr/>
            <p:nvPr>
              <p:custDataLst>
                <p:tags r:id="rId151"/>
              </p:custDataLst>
            </p:nvPr>
          </p:nvSpPr>
          <p:spPr>
            <a:xfrm>
              <a:off x="3702050" y="5397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11933" y="1881"/>
                  </a:lnTo>
                  <a:lnTo>
                    <a:pt x="19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883"/>
            <p:cNvSpPr/>
            <p:nvPr>
              <p:custDataLst>
                <p:tags r:id="rId152"/>
              </p:custDataLst>
            </p:nvPr>
          </p:nvSpPr>
          <p:spPr>
            <a:xfrm>
              <a:off x="3587750" y="546100"/>
              <a:ext cx="50801" cy="19051"/>
            </a:xfrm>
            <a:custGeom>
              <a:avLst/>
              <a:gdLst/>
              <a:ahLst/>
              <a:cxnLst/>
              <a:rect l="0" t="0" r="0" b="0"/>
              <a:pathLst>
                <a:path w="50801" h="19051">
                  <a:moveTo>
                    <a:pt x="0" y="19050"/>
                  </a:moveTo>
                  <a:lnTo>
                    <a:pt x="0" y="19050"/>
                  </a:lnTo>
                  <a:lnTo>
                    <a:pt x="6742" y="15679"/>
                  </a:lnTo>
                  <a:lnTo>
                    <a:pt x="28875" y="11211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884"/>
            <p:cNvSpPr/>
            <p:nvPr>
              <p:custDataLst>
                <p:tags r:id="rId153"/>
              </p:custDataLst>
            </p:nvPr>
          </p:nvSpPr>
          <p:spPr>
            <a:xfrm>
              <a:off x="3467100" y="58420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6350"/>
                  </a:moveTo>
                  <a:lnTo>
                    <a:pt x="0" y="6350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885"/>
            <p:cNvSpPr/>
            <p:nvPr>
              <p:custDataLst>
                <p:tags r:id="rId154"/>
              </p:custDataLst>
            </p:nvPr>
          </p:nvSpPr>
          <p:spPr>
            <a:xfrm>
              <a:off x="3399941" y="565150"/>
              <a:ext cx="3660" cy="69851"/>
            </a:xfrm>
            <a:custGeom>
              <a:avLst/>
              <a:gdLst/>
              <a:ahLst/>
              <a:cxnLst/>
              <a:rect l="0" t="0" r="0" b="0"/>
              <a:pathLst>
                <a:path w="3660" h="69851">
                  <a:moveTo>
                    <a:pt x="3659" y="0"/>
                  </a:moveTo>
                  <a:lnTo>
                    <a:pt x="3659" y="0"/>
                  </a:lnTo>
                  <a:lnTo>
                    <a:pt x="1777" y="26680"/>
                  </a:lnTo>
                  <a:lnTo>
                    <a:pt x="0" y="38669"/>
                  </a:lnTo>
                  <a:lnTo>
                    <a:pt x="3659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886"/>
            <p:cNvSpPr/>
            <p:nvPr>
              <p:custDataLst>
                <p:tags r:id="rId155"/>
              </p:custDataLst>
            </p:nvPr>
          </p:nvSpPr>
          <p:spPr>
            <a:xfrm>
              <a:off x="3294907" y="428142"/>
              <a:ext cx="89644" cy="194159"/>
            </a:xfrm>
            <a:custGeom>
              <a:avLst/>
              <a:gdLst/>
              <a:ahLst/>
              <a:cxnLst/>
              <a:rect l="0" t="0" r="0" b="0"/>
              <a:pathLst>
                <a:path w="89644" h="194159">
                  <a:moveTo>
                    <a:pt x="89643" y="3658"/>
                  </a:moveTo>
                  <a:lnTo>
                    <a:pt x="89643" y="3658"/>
                  </a:lnTo>
                  <a:lnTo>
                    <a:pt x="86272" y="287"/>
                  </a:lnTo>
                  <a:lnTo>
                    <a:pt x="83868" y="0"/>
                  </a:lnTo>
                  <a:lnTo>
                    <a:pt x="77434" y="1562"/>
                  </a:lnTo>
                  <a:lnTo>
                    <a:pt x="59136" y="13150"/>
                  </a:lnTo>
                  <a:lnTo>
                    <a:pt x="39211" y="43473"/>
                  </a:lnTo>
                  <a:lnTo>
                    <a:pt x="23273" y="87108"/>
                  </a:lnTo>
                  <a:lnTo>
                    <a:pt x="9613" y="129043"/>
                  </a:lnTo>
                  <a:lnTo>
                    <a:pt x="0" y="161538"/>
                  </a:lnTo>
                  <a:lnTo>
                    <a:pt x="648" y="176367"/>
                  </a:lnTo>
                  <a:lnTo>
                    <a:pt x="7093" y="194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887"/>
            <p:cNvSpPr/>
            <p:nvPr>
              <p:custDataLst>
                <p:tags r:id="rId156"/>
              </p:custDataLst>
            </p:nvPr>
          </p:nvSpPr>
          <p:spPr>
            <a:xfrm>
              <a:off x="3240265" y="469900"/>
              <a:ext cx="150636" cy="127001"/>
            </a:xfrm>
            <a:custGeom>
              <a:avLst/>
              <a:gdLst/>
              <a:ahLst/>
              <a:cxnLst/>
              <a:rect l="0" t="0" r="0" b="0"/>
              <a:pathLst>
                <a:path w="150636" h="12700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117" y="1411"/>
                  </a:lnTo>
                  <a:lnTo>
                    <a:pt x="2129" y="6742"/>
                  </a:lnTo>
                  <a:lnTo>
                    <a:pt x="43094" y="36596"/>
                  </a:lnTo>
                  <a:lnTo>
                    <a:pt x="87059" y="68272"/>
                  </a:lnTo>
                  <a:lnTo>
                    <a:pt x="129763" y="106767"/>
                  </a:lnTo>
                  <a:lnTo>
                    <a:pt x="150635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888"/>
            <p:cNvSpPr/>
            <p:nvPr>
              <p:custDataLst>
                <p:tags r:id="rId157"/>
              </p:custDataLst>
            </p:nvPr>
          </p:nvSpPr>
          <p:spPr>
            <a:xfrm>
              <a:off x="3079585" y="375949"/>
              <a:ext cx="152566" cy="300787"/>
            </a:xfrm>
            <a:custGeom>
              <a:avLst/>
              <a:gdLst/>
              <a:ahLst/>
              <a:cxnLst/>
              <a:rect l="0" t="0" r="0" b="0"/>
              <a:pathLst>
                <a:path w="152566" h="300787">
                  <a:moveTo>
                    <a:pt x="89065" y="24101"/>
                  </a:moveTo>
                  <a:lnTo>
                    <a:pt x="89065" y="24101"/>
                  </a:lnTo>
                  <a:lnTo>
                    <a:pt x="89065" y="17359"/>
                  </a:lnTo>
                  <a:lnTo>
                    <a:pt x="87654" y="14667"/>
                  </a:lnTo>
                  <a:lnTo>
                    <a:pt x="78926" y="7508"/>
                  </a:lnTo>
                  <a:lnTo>
                    <a:pt x="71388" y="3086"/>
                  </a:lnTo>
                  <a:lnTo>
                    <a:pt x="55840" y="0"/>
                  </a:lnTo>
                  <a:lnTo>
                    <a:pt x="43960" y="3041"/>
                  </a:lnTo>
                  <a:lnTo>
                    <a:pt x="31624" y="9802"/>
                  </a:lnTo>
                  <a:lnTo>
                    <a:pt x="3498" y="34056"/>
                  </a:lnTo>
                  <a:lnTo>
                    <a:pt x="976" y="38499"/>
                  </a:lnTo>
                  <a:lnTo>
                    <a:pt x="0" y="42872"/>
                  </a:lnTo>
                  <a:lnTo>
                    <a:pt x="54" y="47198"/>
                  </a:lnTo>
                  <a:lnTo>
                    <a:pt x="1502" y="50788"/>
                  </a:lnTo>
                  <a:lnTo>
                    <a:pt x="6874" y="56658"/>
                  </a:lnTo>
                  <a:lnTo>
                    <a:pt x="47692" y="82762"/>
                  </a:lnTo>
                  <a:lnTo>
                    <a:pt x="78671" y="106949"/>
                  </a:lnTo>
                  <a:lnTo>
                    <a:pt x="87503" y="119484"/>
                  </a:lnTo>
                  <a:lnTo>
                    <a:pt x="93071" y="145182"/>
                  </a:lnTo>
                  <a:lnTo>
                    <a:pt x="88729" y="163052"/>
                  </a:lnTo>
                  <a:lnTo>
                    <a:pt x="74384" y="187098"/>
                  </a:lnTo>
                  <a:lnTo>
                    <a:pt x="58610" y="203865"/>
                  </a:lnTo>
                  <a:lnTo>
                    <a:pt x="53945" y="207443"/>
                  </a:lnTo>
                  <a:lnTo>
                    <a:pt x="50129" y="209124"/>
                  </a:lnTo>
                  <a:lnTo>
                    <a:pt x="46880" y="209538"/>
                  </a:lnTo>
                  <a:lnTo>
                    <a:pt x="41388" y="208118"/>
                  </a:lnTo>
                  <a:lnTo>
                    <a:pt x="36596" y="205134"/>
                  </a:lnTo>
                  <a:lnTo>
                    <a:pt x="36447" y="203351"/>
                  </a:lnTo>
                  <a:lnTo>
                    <a:pt x="37759" y="201457"/>
                  </a:lnTo>
                  <a:lnTo>
                    <a:pt x="46632" y="193346"/>
                  </a:lnTo>
                  <a:lnTo>
                    <a:pt x="48781" y="192670"/>
                  </a:lnTo>
                  <a:lnTo>
                    <a:pt x="50921" y="192925"/>
                  </a:lnTo>
                  <a:lnTo>
                    <a:pt x="53052" y="193800"/>
                  </a:lnTo>
                  <a:lnTo>
                    <a:pt x="54473" y="195795"/>
                  </a:lnTo>
                  <a:lnTo>
                    <a:pt x="56052" y="201774"/>
                  </a:lnTo>
                  <a:lnTo>
                    <a:pt x="56360" y="222886"/>
                  </a:lnTo>
                  <a:lnTo>
                    <a:pt x="52237" y="268579"/>
                  </a:lnTo>
                  <a:lnTo>
                    <a:pt x="54588" y="279984"/>
                  </a:lnTo>
                  <a:lnTo>
                    <a:pt x="63249" y="294338"/>
                  </a:lnTo>
                  <a:lnTo>
                    <a:pt x="67621" y="297392"/>
                  </a:lnTo>
                  <a:lnTo>
                    <a:pt x="78123" y="300786"/>
                  </a:lnTo>
                  <a:lnTo>
                    <a:pt x="102678" y="295955"/>
                  </a:lnTo>
                  <a:lnTo>
                    <a:pt x="152565" y="271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889"/>
            <p:cNvSpPr/>
            <p:nvPr>
              <p:custDataLst>
                <p:tags r:id="rId158"/>
              </p:custDataLst>
            </p:nvPr>
          </p:nvSpPr>
          <p:spPr>
            <a:xfrm>
              <a:off x="2863850" y="622300"/>
              <a:ext cx="133351" cy="38101"/>
            </a:xfrm>
            <a:custGeom>
              <a:avLst/>
              <a:gdLst/>
              <a:ahLst/>
              <a:cxnLst/>
              <a:rect l="0" t="0" r="0" b="0"/>
              <a:pathLst>
                <a:path w="133351" h="38101">
                  <a:moveTo>
                    <a:pt x="0" y="38100"/>
                  </a:moveTo>
                  <a:lnTo>
                    <a:pt x="0" y="38100"/>
                  </a:lnTo>
                  <a:lnTo>
                    <a:pt x="6742" y="38100"/>
                  </a:lnTo>
                  <a:lnTo>
                    <a:pt x="48334" y="24285"/>
                  </a:lnTo>
                  <a:lnTo>
                    <a:pt x="87464" y="1237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890"/>
            <p:cNvSpPr/>
            <p:nvPr>
              <p:custDataLst>
                <p:tags r:id="rId159"/>
              </p:custDataLst>
            </p:nvPr>
          </p:nvSpPr>
          <p:spPr>
            <a:xfrm>
              <a:off x="2851150" y="571500"/>
              <a:ext cx="69851" cy="12701"/>
            </a:xfrm>
            <a:custGeom>
              <a:avLst/>
              <a:gdLst/>
              <a:ahLst/>
              <a:cxnLst/>
              <a:rect l="0" t="0" r="0" b="0"/>
              <a:pathLst>
                <a:path w="69851" h="12701">
                  <a:moveTo>
                    <a:pt x="0" y="12700"/>
                  </a:moveTo>
                  <a:lnTo>
                    <a:pt x="0" y="12700"/>
                  </a:lnTo>
                  <a:lnTo>
                    <a:pt x="6742" y="5958"/>
                  </a:lnTo>
                  <a:lnTo>
                    <a:pt x="19460" y="2648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891"/>
            <p:cNvSpPr/>
            <p:nvPr>
              <p:custDataLst>
                <p:tags r:id="rId160"/>
              </p:custDataLst>
            </p:nvPr>
          </p:nvSpPr>
          <p:spPr>
            <a:xfrm>
              <a:off x="2749550" y="707542"/>
              <a:ext cx="25401" cy="79859"/>
            </a:xfrm>
            <a:custGeom>
              <a:avLst/>
              <a:gdLst/>
              <a:ahLst/>
              <a:cxnLst/>
              <a:rect l="0" t="0" r="0" b="0"/>
              <a:pathLst>
                <a:path w="25401" h="798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12865" y="44053"/>
                  </a:lnTo>
                  <a:lnTo>
                    <a:pt x="25400" y="79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892"/>
            <p:cNvSpPr/>
            <p:nvPr>
              <p:custDataLst>
                <p:tags r:id="rId161"/>
              </p:custDataLst>
            </p:nvPr>
          </p:nvSpPr>
          <p:spPr>
            <a:xfrm>
              <a:off x="2540883" y="466927"/>
              <a:ext cx="159218" cy="316443"/>
            </a:xfrm>
            <a:custGeom>
              <a:avLst/>
              <a:gdLst/>
              <a:ahLst/>
              <a:cxnLst/>
              <a:rect l="0" t="0" r="0" b="0"/>
              <a:pathLst>
                <a:path w="159218" h="316443">
                  <a:moveTo>
                    <a:pt x="5467" y="117273"/>
                  </a:moveTo>
                  <a:lnTo>
                    <a:pt x="5467" y="117273"/>
                  </a:lnTo>
                  <a:lnTo>
                    <a:pt x="2096" y="117273"/>
                  </a:lnTo>
                  <a:lnTo>
                    <a:pt x="1103" y="117979"/>
                  </a:lnTo>
                  <a:lnTo>
                    <a:pt x="441" y="119154"/>
                  </a:lnTo>
                  <a:lnTo>
                    <a:pt x="0" y="120644"/>
                  </a:lnTo>
                  <a:lnTo>
                    <a:pt x="20242" y="159989"/>
                  </a:lnTo>
                  <a:lnTo>
                    <a:pt x="34461" y="201583"/>
                  </a:lnTo>
                  <a:lnTo>
                    <a:pt x="47611" y="242913"/>
                  </a:lnTo>
                  <a:lnTo>
                    <a:pt x="57073" y="281970"/>
                  </a:lnTo>
                  <a:lnTo>
                    <a:pt x="62130" y="316442"/>
                  </a:lnTo>
                  <a:lnTo>
                    <a:pt x="60881" y="315669"/>
                  </a:lnTo>
                  <a:lnTo>
                    <a:pt x="55731" y="309166"/>
                  </a:lnTo>
                  <a:lnTo>
                    <a:pt x="40926" y="264643"/>
                  </a:lnTo>
                  <a:lnTo>
                    <a:pt x="32751" y="226751"/>
                  </a:lnTo>
                  <a:lnTo>
                    <a:pt x="29300" y="203664"/>
                  </a:lnTo>
                  <a:lnTo>
                    <a:pt x="26295" y="178395"/>
                  </a:lnTo>
                  <a:lnTo>
                    <a:pt x="23586" y="151671"/>
                  </a:lnTo>
                  <a:lnTo>
                    <a:pt x="23190" y="126799"/>
                  </a:lnTo>
                  <a:lnTo>
                    <a:pt x="26514" y="80349"/>
                  </a:lnTo>
                  <a:lnTo>
                    <a:pt x="32696" y="45594"/>
                  </a:lnTo>
                  <a:lnTo>
                    <a:pt x="40146" y="21210"/>
                  </a:lnTo>
                  <a:lnTo>
                    <a:pt x="48161" y="8021"/>
                  </a:lnTo>
                  <a:lnTo>
                    <a:pt x="58309" y="1689"/>
                  </a:lnTo>
                  <a:lnTo>
                    <a:pt x="63978" y="0"/>
                  </a:lnTo>
                  <a:lnTo>
                    <a:pt x="83448" y="7531"/>
                  </a:lnTo>
                  <a:lnTo>
                    <a:pt x="106447" y="24049"/>
                  </a:lnTo>
                  <a:lnTo>
                    <a:pt x="134557" y="62526"/>
                  </a:lnTo>
                  <a:lnTo>
                    <a:pt x="149624" y="95763"/>
                  </a:lnTo>
                  <a:lnTo>
                    <a:pt x="157731" y="131702"/>
                  </a:lnTo>
                  <a:lnTo>
                    <a:pt x="159217" y="168136"/>
                  </a:lnTo>
                  <a:lnTo>
                    <a:pt x="152823" y="203144"/>
                  </a:lnTo>
                  <a:lnTo>
                    <a:pt x="133951" y="244473"/>
                  </a:lnTo>
                  <a:lnTo>
                    <a:pt x="107115" y="275690"/>
                  </a:lnTo>
                  <a:lnTo>
                    <a:pt x="76821" y="296072"/>
                  </a:lnTo>
                  <a:lnTo>
                    <a:pt x="55615" y="304306"/>
                  </a:lnTo>
                  <a:lnTo>
                    <a:pt x="47040" y="304351"/>
                  </a:lnTo>
                  <a:lnTo>
                    <a:pt x="43766" y="303375"/>
                  </a:lnTo>
                  <a:lnTo>
                    <a:pt x="43700" y="301313"/>
                  </a:lnTo>
                  <a:lnTo>
                    <a:pt x="56267" y="288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893"/>
            <p:cNvSpPr/>
            <p:nvPr>
              <p:custDataLst>
                <p:tags r:id="rId162"/>
              </p:custDataLst>
            </p:nvPr>
          </p:nvSpPr>
          <p:spPr>
            <a:xfrm>
              <a:off x="2426794" y="864039"/>
              <a:ext cx="1518971" cy="247212"/>
            </a:xfrm>
            <a:custGeom>
              <a:avLst/>
              <a:gdLst/>
              <a:ahLst/>
              <a:cxnLst/>
              <a:rect l="0" t="0" r="0" b="0"/>
              <a:pathLst>
                <a:path w="1518971" h="247212">
                  <a:moveTo>
                    <a:pt x="43356" y="215461"/>
                  </a:moveTo>
                  <a:lnTo>
                    <a:pt x="43356" y="215461"/>
                  </a:lnTo>
                  <a:lnTo>
                    <a:pt x="17607" y="217342"/>
                  </a:lnTo>
                  <a:lnTo>
                    <a:pt x="0" y="221549"/>
                  </a:lnTo>
                  <a:lnTo>
                    <a:pt x="2601" y="221733"/>
                  </a:lnTo>
                  <a:lnTo>
                    <a:pt x="44452" y="221796"/>
                  </a:lnTo>
                  <a:lnTo>
                    <a:pt x="87117" y="221804"/>
                  </a:lnTo>
                  <a:lnTo>
                    <a:pt x="114863" y="221101"/>
                  </a:lnTo>
                  <a:lnTo>
                    <a:pt x="146061" y="219927"/>
                  </a:lnTo>
                  <a:lnTo>
                    <a:pt x="179559" y="218438"/>
                  </a:lnTo>
                  <a:lnTo>
                    <a:pt x="217414" y="216034"/>
                  </a:lnTo>
                  <a:lnTo>
                    <a:pt x="258172" y="213021"/>
                  </a:lnTo>
                  <a:lnTo>
                    <a:pt x="300867" y="209601"/>
                  </a:lnTo>
                  <a:lnTo>
                    <a:pt x="347674" y="205910"/>
                  </a:lnTo>
                  <a:lnTo>
                    <a:pt x="397224" y="202038"/>
                  </a:lnTo>
                  <a:lnTo>
                    <a:pt x="448601" y="198046"/>
                  </a:lnTo>
                  <a:lnTo>
                    <a:pt x="504020" y="194679"/>
                  </a:lnTo>
                  <a:lnTo>
                    <a:pt x="562132" y="191728"/>
                  </a:lnTo>
                  <a:lnTo>
                    <a:pt x="622040" y="189056"/>
                  </a:lnTo>
                  <a:lnTo>
                    <a:pt x="681028" y="185863"/>
                  </a:lnTo>
                  <a:lnTo>
                    <a:pt x="739404" y="182324"/>
                  </a:lnTo>
                  <a:lnTo>
                    <a:pt x="797372" y="178553"/>
                  </a:lnTo>
                  <a:lnTo>
                    <a:pt x="854361" y="174628"/>
                  </a:lnTo>
                  <a:lnTo>
                    <a:pt x="910698" y="170600"/>
                  </a:lnTo>
                  <a:lnTo>
                    <a:pt x="966601" y="166504"/>
                  </a:lnTo>
                  <a:lnTo>
                    <a:pt x="1020803" y="162362"/>
                  </a:lnTo>
                  <a:lnTo>
                    <a:pt x="1073870" y="158189"/>
                  </a:lnTo>
                  <a:lnTo>
                    <a:pt x="1126182" y="153996"/>
                  </a:lnTo>
                  <a:lnTo>
                    <a:pt x="1173757" y="149790"/>
                  </a:lnTo>
                  <a:lnTo>
                    <a:pt x="1218173" y="145575"/>
                  </a:lnTo>
                  <a:lnTo>
                    <a:pt x="1260484" y="141354"/>
                  </a:lnTo>
                  <a:lnTo>
                    <a:pt x="1297158" y="137128"/>
                  </a:lnTo>
                  <a:lnTo>
                    <a:pt x="1330074" y="132900"/>
                  </a:lnTo>
                  <a:lnTo>
                    <a:pt x="1360485" y="128670"/>
                  </a:lnTo>
                  <a:lnTo>
                    <a:pt x="1405563" y="120208"/>
                  </a:lnTo>
                  <a:lnTo>
                    <a:pt x="1445334" y="107510"/>
                  </a:lnTo>
                  <a:lnTo>
                    <a:pt x="1452141" y="103277"/>
                  </a:lnTo>
                  <a:lnTo>
                    <a:pt x="1455268" y="98338"/>
                  </a:lnTo>
                  <a:lnTo>
                    <a:pt x="1455942" y="92929"/>
                  </a:lnTo>
                  <a:lnTo>
                    <a:pt x="1448283" y="51520"/>
                  </a:lnTo>
                  <a:lnTo>
                    <a:pt x="1445996" y="38176"/>
                  </a:lnTo>
                  <a:lnTo>
                    <a:pt x="1440275" y="25190"/>
                  </a:lnTo>
                  <a:lnTo>
                    <a:pt x="1429266" y="16126"/>
                  </a:lnTo>
                  <a:lnTo>
                    <a:pt x="1392459" y="2892"/>
                  </a:lnTo>
                  <a:lnTo>
                    <a:pt x="1373675" y="0"/>
                  </a:lnTo>
                  <a:lnTo>
                    <a:pt x="1419896" y="21232"/>
                  </a:lnTo>
                  <a:lnTo>
                    <a:pt x="1463360" y="47900"/>
                  </a:lnTo>
                  <a:lnTo>
                    <a:pt x="1503801" y="84708"/>
                  </a:lnTo>
                  <a:lnTo>
                    <a:pt x="1517002" y="102551"/>
                  </a:lnTo>
                  <a:lnTo>
                    <a:pt x="1518970" y="113376"/>
                  </a:lnTo>
                  <a:lnTo>
                    <a:pt x="1515512" y="138575"/>
                  </a:lnTo>
                  <a:lnTo>
                    <a:pt x="1501275" y="162475"/>
                  </a:lnTo>
                  <a:lnTo>
                    <a:pt x="1461013" y="203191"/>
                  </a:lnTo>
                  <a:lnTo>
                    <a:pt x="1427656" y="247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SMARTInkShape-894"/>
          <p:cNvSpPr/>
          <p:nvPr>
            <p:custDataLst>
              <p:tags r:id="rId1"/>
            </p:custDataLst>
          </p:nvPr>
        </p:nvSpPr>
        <p:spPr>
          <a:xfrm>
            <a:off x="7823200" y="571329"/>
            <a:ext cx="182403" cy="774872"/>
          </a:xfrm>
          <a:custGeom>
            <a:avLst/>
            <a:gdLst/>
            <a:ahLst/>
            <a:cxnLst/>
            <a:rect l="0" t="0" r="0" b="0"/>
            <a:pathLst>
              <a:path w="182403" h="774872">
                <a:moveTo>
                  <a:pt x="57150" y="38271"/>
                </a:moveTo>
                <a:lnTo>
                  <a:pt x="57150" y="38271"/>
                </a:lnTo>
                <a:lnTo>
                  <a:pt x="91226" y="7723"/>
                </a:lnTo>
                <a:lnTo>
                  <a:pt x="112276" y="0"/>
                </a:lnTo>
                <a:lnTo>
                  <a:pt x="137154" y="4093"/>
                </a:lnTo>
                <a:lnTo>
                  <a:pt x="150702" y="9136"/>
                </a:lnTo>
                <a:lnTo>
                  <a:pt x="161145" y="18847"/>
                </a:lnTo>
                <a:lnTo>
                  <a:pt x="176512" y="46572"/>
                </a:lnTo>
                <a:lnTo>
                  <a:pt x="182402" y="81942"/>
                </a:lnTo>
                <a:lnTo>
                  <a:pt x="179845" y="122591"/>
                </a:lnTo>
                <a:lnTo>
                  <a:pt x="166949" y="168880"/>
                </a:lnTo>
                <a:lnTo>
                  <a:pt x="145696" y="215794"/>
                </a:lnTo>
                <a:lnTo>
                  <a:pt x="119787" y="261103"/>
                </a:lnTo>
                <a:lnTo>
                  <a:pt x="91809" y="302407"/>
                </a:lnTo>
                <a:lnTo>
                  <a:pt x="68556" y="340050"/>
                </a:lnTo>
                <a:lnTo>
                  <a:pt x="50224" y="374184"/>
                </a:lnTo>
                <a:lnTo>
                  <a:pt x="34088" y="416495"/>
                </a:lnTo>
                <a:lnTo>
                  <a:pt x="32319" y="440380"/>
                </a:lnTo>
                <a:lnTo>
                  <a:pt x="42032" y="473660"/>
                </a:lnTo>
                <a:lnTo>
                  <a:pt x="65057" y="505863"/>
                </a:lnTo>
                <a:lnTo>
                  <a:pt x="104442" y="539622"/>
                </a:lnTo>
                <a:lnTo>
                  <a:pt x="146193" y="578798"/>
                </a:lnTo>
                <a:lnTo>
                  <a:pt x="164457" y="600944"/>
                </a:lnTo>
                <a:lnTo>
                  <a:pt x="174927" y="627250"/>
                </a:lnTo>
                <a:lnTo>
                  <a:pt x="176288" y="653523"/>
                </a:lnTo>
                <a:lnTo>
                  <a:pt x="174675" y="666455"/>
                </a:lnTo>
                <a:lnTo>
                  <a:pt x="159713" y="692114"/>
                </a:lnTo>
                <a:lnTo>
                  <a:pt x="123522" y="728478"/>
                </a:lnTo>
                <a:lnTo>
                  <a:pt x="79639" y="757832"/>
                </a:lnTo>
                <a:lnTo>
                  <a:pt x="49506" y="770121"/>
                </a:lnTo>
                <a:lnTo>
                  <a:pt x="0" y="77487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SMARTInkShape-Group153"/>
          <p:cNvGrpSpPr/>
          <p:nvPr/>
        </p:nvGrpSpPr>
        <p:grpSpPr>
          <a:xfrm>
            <a:off x="8448487" y="781179"/>
            <a:ext cx="962214" cy="378504"/>
            <a:chOff x="8448487" y="781179"/>
            <a:chExt cx="962214" cy="378504"/>
          </a:xfrm>
        </p:grpSpPr>
        <p:sp>
          <p:nvSpPr>
            <p:cNvPr id="43" name="SMARTInkShape-895"/>
            <p:cNvSpPr/>
            <p:nvPr>
              <p:custDataLst>
                <p:tags r:id="rId132"/>
              </p:custDataLst>
            </p:nvPr>
          </p:nvSpPr>
          <p:spPr>
            <a:xfrm>
              <a:off x="8448487" y="781179"/>
              <a:ext cx="221276" cy="378504"/>
            </a:xfrm>
            <a:custGeom>
              <a:avLst/>
              <a:gdLst/>
              <a:ahLst/>
              <a:cxnLst/>
              <a:rect l="0" t="0" r="0" b="0"/>
              <a:pathLst>
                <a:path w="221276" h="378504">
                  <a:moveTo>
                    <a:pt x="28763" y="139571"/>
                  </a:moveTo>
                  <a:lnTo>
                    <a:pt x="28763" y="139571"/>
                  </a:lnTo>
                  <a:lnTo>
                    <a:pt x="40696" y="183516"/>
                  </a:lnTo>
                  <a:lnTo>
                    <a:pt x="44650" y="219074"/>
                  </a:lnTo>
                  <a:lnTo>
                    <a:pt x="46407" y="258396"/>
                  </a:lnTo>
                  <a:lnTo>
                    <a:pt x="43425" y="297510"/>
                  </a:lnTo>
                  <a:lnTo>
                    <a:pt x="37396" y="332533"/>
                  </a:lnTo>
                  <a:lnTo>
                    <a:pt x="26068" y="366000"/>
                  </a:lnTo>
                  <a:lnTo>
                    <a:pt x="17923" y="377319"/>
                  </a:lnTo>
                  <a:lnTo>
                    <a:pt x="13776" y="378503"/>
                  </a:lnTo>
                  <a:lnTo>
                    <a:pt x="9599" y="377176"/>
                  </a:lnTo>
                  <a:lnTo>
                    <a:pt x="5404" y="374174"/>
                  </a:lnTo>
                  <a:lnTo>
                    <a:pt x="742" y="357669"/>
                  </a:lnTo>
                  <a:lnTo>
                    <a:pt x="0" y="313083"/>
                  </a:lnTo>
                  <a:lnTo>
                    <a:pt x="3985" y="271015"/>
                  </a:lnTo>
                  <a:lnTo>
                    <a:pt x="8011" y="246956"/>
                  </a:lnTo>
                  <a:lnTo>
                    <a:pt x="12811" y="221744"/>
                  </a:lnTo>
                  <a:lnTo>
                    <a:pt x="21656" y="192942"/>
                  </a:lnTo>
                  <a:lnTo>
                    <a:pt x="33198" y="161746"/>
                  </a:lnTo>
                  <a:lnTo>
                    <a:pt x="46536" y="128954"/>
                  </a:lnTo>
                  <a:lnTo>
                    <a:pt x="62483" y="100038"/>
                  </a:lnTo>
                  <a:lnTo>
                    <a:pt x="80171" y="73704"/>
                  </a:lnTo>
                  <a:lnTo>
                    <a:pt x="117227" y="31275"/>
                  </a:lnTo>
                  <a:lnTo>
                    <a:pt x="152512" y="7713"/>
                  </a:lnTo>
                  <a:lnTo>
                    <a:pt x="183246" y="64"/>
                  </a:lnTo>
                  <a:lnTo>
                    <a:pt x="197369" y="0"/>
                  </a:lnTo>
                  <a:lnTo>
                    <a:pt x="207489" y="4896"/>
                  </a:lnTo>
                  <a:lnTo>
                    <a:pt x="214941" y="13099"/>
                  </a:lnTo>
                  <a:lnTo>
                    <a:pt x="220614" y="23506"/>
                  </a:lnTo>
                  <a:lnTo>
                    <a:pt x="221275" y="53885"/>
                  </a:lnTo>
                  <a:lnTo>
                    <a:pt x="211690" y="90199"/>
                  </a:lnTo>
                  <a:lnTo>
                    <a:pt x="190967" y="127506"/>
                  </a:lnTo>
                  <a:lnTo>
                    <a:pt x="151534" y="170725"/>
                  </a:lnTo>
                  <a:lnTo>
                    <a:pt x="105199" y="195760"/>
                  </a:lnTo>
                  <a:lnTo>
                    <a:pt x="65835" y="205373"/>
                  </a:lnTo>
                  <a:lnTo>
                    <a:pt x="27200" y="203598"/>
                  </a:lnTo>
                  <a:lnTo>
                    <a:pt x="27015" y="204834"/>
                  </a:lnTo>
                  <a:lnTo>
                    <a:pt x="30574" y="209969"/>
                  </a:lnTo>
                  <a:lnTo>
                    <a:pt x="70934" y="246400"/>
                  </a:lnTo>
                  <a:lnTo>
                    <a:pt x="118468" y="293004"/>
                  </a:lnTo>
                  <a:lnTo>
                    <a:pt x="163552" y="332130"/>
                  </a:lnTo>
                  <a:lnTo>
                    <a:pt x="206563" y="36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896"/>
            <p:cNvSpPr/>
            <p:nvPr>
              <p:custDataLst>
                <p:tags r:id="rId133"/>
              </p:custDataLst>
            </p:nvPr>
          </p:nvSpPr>
          <p:spPr>
            <a:xfrm>
              <a:off x="8738460" y="1028449"/>
              <a:ext cx="78698" cy="114197"/>
            </a:xfrm>
            <a:custGeom>
              <a:avLst/>
              <a:gdLst/>
              <a:ahLst/>
              <a:cxnLst/>
              <a:rect l="0" t="0" r="0" b="0"/>
              <a:pathLst>
                <a:path w="78698" h="114197">
                  <a:moveTo>
                    <a:pt x="43590" y="32001"/>
                  </a:moveTo>
                  <a:lnTo>
                    <a:pt x="43590" y="32001"/>
                  </a:lnTo>
                  <a:lnTo>
                    <a:pt x="47248" y="13134"/>
                  </a:lnTo>
                  <a:lnTo>
                    <a:pt x="45685" y="3390"/>
                  </a:lnTo>
                  <a:lnTo>
                    <a:pt x="44281" y="932"/>
                  </a:lnTo>
                  <a:lnTo>
                    <a:pt x="42640" y="0"/>
                  </a:lnTo>
                  <a:lnTo>
                    <a:pt x="40840" y="83"/>
                  </a:lnTo>
                  <a:lnTo>
                    <a:pt x="24822" y="10314"/>
                  </a:lnTo>
                  <a:lnTo>
                    <a:pt x="8945" y="33493"/>
                  </a:lnTo>
                  <a:lnTo>
                    <a:pt x="2044" y="62704"/>
                  </a:lnTo>
                  <a:lnTo>
                    <a:pt x="0" y="90330"/>
                  </a:lnTo>
                  <a:lnTo>
                    <a:pt x="2535" y="97698"/>
                  </a:lnTo>
                  <a:lnTo>
                    <a:pt x="12879" y="109648"/>
                  </a:lnTo>
                  <a:lnTo>
                    <a:pt x="19588" y="112693"/>
                  </a:lnTo>
                  <a:lnTo>
                    <a:pt x="34568" y="114196"/>
                  </a:lnTo>
                  <a:lnTo>
                    <a:pt x="50634" y="108749"/>
                  </a:lnTo>
                  <a:lnTo>
                    <a:pt x="65770" y="98567"/>
                  </a:lnTo>
                  <a:lnTo>
                    <a:pt x="77202" y="84634"/>
                  </a:lnTo>
                  <a:lnTo>
                    <a:pt x="78697" y="74145"/>
                  </a:lnTo>
                  <a:lnTo>
                    <a:pt x="74716" y="47439"/>
                  </a:lnTo>
                  <a:lnTo>
                    <a:pt x="60573" y="17525"/>
                  </a:lnTo>
                  <a:lnTo>
                    <a:pt x="49021" y="7928"/>
                  </a:lnTo>
                  <a:lnTo>
                    <a:pt x="38243" y="4369"/>
                  </a:lnTo>
                  <a:lnTo>
                    <a:pt x="24540" y="6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897"/>
            <p:cNvSpPr/>
            <p:nvPr>
              <p:custDataLst>
                <p:tags r:id="rId134"/>
              </p:custDataLst>
            </p:nvPr>
          </p:nvSpPr>
          <p:spPr>
            <a:xfrm>
              <a:off x="8874440" y="1010604"/>
              <a:ext cx="314011" cy="130339"/>
            </a:xfrm>
            <a:custGeom>
              <a:avLst/>
              <a:gdLst/>
              <a:ahLst/>
              <a:cxnLst/>
              <a:rect l="0" t="0" r="0" b="0"/>
              <a:pathLst>
                <a:path w="314011" h="130339">
                  <a:moveTo>
                    <a:pt x="15560" y="18096"/>
                  </a:moveTo>
                  <a:lnTo>
                    <a:pt x="15560" y="18096"/>
                  </a:lnTo>
                  <a:lnTo>
                    <a:pt x="18930" y="11354"/>
                  </a:lnTo>
                  <a:lnTo>
                    <a:pt x="19218" y="9368"/>
                  </a:lnTo>
                  <a:lnTo>
                    <a:pt x="18703" y="8044"/>
                  </a:lnTo>
                  <a:lnTo>
                    <a:pt x="17656" y="7161"/>
                  </a:lnTo>
                  <a:lnTo>
                    <a:pt x="14610" y="6181"/>
                  </a:lnTo>
                  <a:lnTo>
                    <a:pt x="12810" y="5919"/>
                  </a:lnTo>
                  <a:lnTo>
                    <a:pt x="10904" y="7861"/>
                  </a:lnTo>
                  <a:lnTo>
                    <a:pt x="2776" y="28069"/>
                  </a:lnTo>
                  <a:lnTo>
                    <a:pt x="0" y="42989"/>
                  </a:lnTo>
                  <a:lnTo>
                    <a:pt x="3110" y="67962"/>
                  </a:lnTo>
                  <a:lnTo>
                    <a:pt x="20384" y="111272"/>
                  </a:lnTo>
                  <a:lnTo>
                    <a:pt x="25125" y="116196"/>
                  </a:lnTo>
                  <a:lnTo>
                    <a:pt x="36039" y="121668"/>
                  </a:lnTo>
                  <a:lnTo>
                    <a:pt x="47946" y="122219"/>
                  </a:lnTo>
                  <a:lnTo>
                    <a:pt x="54083" y="121378"/>
                  </a:lnTo>
                  <a:lnTo>
                    <a:pt x="76207" y="110081"/>
                  </a:lnTo>
                  <a:lnTo>
                    <a:pt x="93894" y="93329"/>
                  </a:lnTo>
                  <a:lnTo>
                    <a:pt x="115741" y="45991"/>
                  </a:lnTo>
                  <a:lnTo>
                    <a:pt x="113368" y="50977"/>
                  </a:lnTo>
                  <a:lnTo>
                    <a:pt x="118310" y="71505"/>
                  </a:lnTo>
                  <a:lnTo>
                    <a:pt x="122864" y="77691"/>
                  </a:lnTo>
                  <a:lnTo>
                    <a:pt x="135452" y="86445"/>
                  </a:lnTo>
                  <a:lnTo>
                    <a:pt x="148573" y="88925"/>
                  </a:lnTo>
                  <a:lnTo>
                    <a:pt x="155035" y="88599"/>
                  </a:lnTo>
                  <a:lnTo>
                    <a:pt x="165978" y="84473"/>
                  </a:lnTo>
                  <a:lnTo>
                    <a:pt x="201356" y="62241"/>
                  </a:lnTo>
                  <a:lnTo>
                    <a:pt x="208202" y="55355"/>
                  </a:lnTo>
                  <a:lnTo>
                    <a:pt x="213597" y="52294"/>
                  </a:lnTo>
                  <a:lnTo>
                    <a:pt x="215318" y="52889"/>
                  </a:lnTo>
                  <a:lnTo>
                    <a:pt x="216466" y="54697"/>
                  </a:lnTo>
                  <a:lnTo>
                    <a:pt x="217231" y="57313"/>
                  </a:lnTo>
                  <a:lnTo>
                    <a:pt x="212908" y="99097"/>
                  </a:lnTo>
                  <a:lnTo>
                    <a:pt x="213263" y="117826"/>
                  </a:lnTo>
                  <a:lnTo>
                    <a:pt x="217896" y="130338"/>
                  </a:lnTo>
                  <a:lnTo>
                    <a:pt x="220258" y="125837"/>
                  </a:lnTo>
                  <a:lnTo>
                    <a:pt x="235315" y="88938"/>
                  </a:lnTo>
                  <a:lnTo>
                    <a:pt x="257621" y="42438"/>
                  </a:lnTo>
                  <a:lnTo>
                    <a:pt x="275668" y="5971"/>
                  </a:lnTo>
                  <a:lnTo>
                    <a:pt x="279276" y="2252"/>
                  </a:lnTo>
                  <a:lnTo>
                    <a:pt x="283093" y="478"/>
                  </a:lnTo>
                  <a:lnTo>
                    <a:pt x="287048" y="0"/>
                  </a:lnTo>
                  <a:lnTo>
                    <a:pt x="290391" y="1799"/>
                  </a:lnTo>
                  <a:lnTo>
                    <a:pt x="295986" y="9442"/>
                  </a:lnTo>
                  <a:lnTo>
                    <a:pt x="299733" y="29016"/>
                  </a:lnTo>
                  <a:lnTo>
                    <a:pt x="299075" y="74207"/>
                  </a:lnTo>
                  <a:lnTo>
                    <a:pt x="304080" y="85603"/>
                  </a:lnTo>
                  <a:lnTo>
                    <a:pt x="314010" y="100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898"/>
            <p:cNvSpPr/>
            <p:nvPr>
              <p:custDataLst>
                <p:tags r:id="rId135"/>
              </p:custDataLst>
            </p:nvPr>
          </p:nvSpPr>
          <p:spPr>
            <a:xfrm>
              <a:off x="9240266" y="834809"/>
              <a:ext cx="170435" cy="289947"/>
            </a:xfrm>
            <a:custGeom>
              <a:avLst/>
              <a:gdLst/>
              <a:ahLst/>
              <a:cxnLst/>
              <a:rect l="0" t="0" r="0" b="0"/>
              <a:pathLst>
                <a:path w="170435" h="289947">
                  <a:moveTo>
                    <a:pt x="75184" y="225641"/>
                  </a:moveTo>
                  <a:lnTo>
                    <a:pt x="75184" y="225641"/>
                  </a:lnTo>
                  <a:lnTo>
                    <a:pt x="81925" y="215528"/>
                  </a:lnTo>
                  <a:lnTo>
                    <a:pt x="83206" y="211138"/>
                  </a:lnTo>
                  <a:lnTo>
                    <a:pt x="82747" y="202497"/>
                  </a:lnTo>
                  <a:lnTo>
                    <a:pt x="78310" y="193953"/>
                  </a:lnTo>
                  <a:lnTo>
                    <a:pt x="75151" y="189699"/>
                  </a:lnTo>
                  <a:lnTo>
                    <a:pt x="70223" y="187569"/>
                  </a:lnTo>
                  <a:lnTo>
                    <a:pt x="57222" y="187083"/>
                  </a:lnTo>
                  <a:lnTo>
                    <a:pt x="30664" y="200889"/>
                  </a:lnTo>
                  <a:lnTo>
                    <a:pt x="10565" y="222854"/>
                  </a:lnTo>
                  <a:lnTo>
                    <a:pt x="4130" y="240865"/>
                  </a:lnTo>
                  <a:lnTo>
                    <a:pt x="0" y="274431"/>
                  </a:lnTo>
                  <a:lnTo>
                    <a:pt x="1072" y="280040"/>
                  </a:lnTo>
                  <a:lnTo>
                    <a:pt x="6027" y="288154"/>
                  </a:lnTo>
                  <a:lnTo>
                    <a:pt x="10029" y="289894"/>
                  </a:lnTo>
                  <a:lnTo>
                    <a:pt x="20121" y="289946"/>
                  </a:lnTo>
                  <a:lnTo>
                    <a:pt x="33542" y="280091"/>
                  </a:lnTo>
                  <a:lnTo>
                    <a:pt x="65155" y="245020"/>
                  </a:lnTo>
                  <a:lnTo>
                    <a:pt x="93536" y="201044"/>
                  </a:lnTo>
                  <a:lnTo>
                    <a:pt x="110152" y="162263"/>
                  </a:lnTo>
                  <a:lnTo>
                    <a:pt x="124591" y="117745"/>
                  </a:lnTo>
                  <a:lnTo>
                    <a:pt x="131406" y="93033"/>
                  </a:lnTo>
                  <a:lnTo>
                    <a:pt x="141799" y="46759"/>
                  </a:lnTo>
                  <a:lnTo>
                    <a:pt x="144066" y="14434"/>
                  </a:lnTo>
                  <a:lnTo>
                    <a:pt x="142272" y="5814"/>
                  </a:lnTo>
                  <a:lnTo>
                    <a:pt x="138959" y="1479"/>
                  </a:lnTo>
                  <a:lnTo>
                    <a:pt x="134634" y="0"/>
                  </a:lnTo>
                  <a:lnTo>
                    <a:pt x="129634" y="3247"/>
                  </a:lnTo>
                  <a:lnTo>
                    <a:pt x="118434" y="18144"/>
                  </a:lnTo>
                  <a:lnTo>
                    <a:pt x="103599" y="63815"/>
                  </a:lnTo>
                  <a:lnTo>
                    <a:pt x="98396" y="103859"/>
                  </a:lnTo>
                  <a:lnTo>
                    <a:pt x="96790" y="146821"/>
                  </a:lnTo>
                  <a:lnTo>
                    <a:pt x="98427" y="189434"/>
                  </a:lnTo>
                  <a:lnTo>
                    <a:pt x="107151" y="224366"/>
                  </a:lnTo>
                  <a:lnTo>
                    <a:pt x="113428" y="239607"/>
                  </a:lnTo>
                  <a:lnTo>
                    <a:pt x="133573" y="260306"/>
                  </a:lnTo>
                  <a:lnTo>
                    <a:pt x="170434" y="282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SMARTInkShape-899"/>
          <p:cNvSpPr/>
          <p:nvPr>
            <p:custDataLst>
              <p:tags r:id="rId2"/>
            </p:custDataLst>
          </p:nvPr>
        </p:nvSpPr>
        <p:spPr>
          <a:xfrm>
            <a:off x="9680093" y="838200"/>
            <a:ext cx="51870" cy="431801"/>
          </a:xfrm>
          <a:custGeom>
            <a:avLst/>
            <a:gdLst/>
            <a:ahLst/>
            <a:cxnLst/>
            <a:rect l="0" t="0" r="0" b="0"/>
            <a:pathLst>
              <a:path w="51870" h="431801">
                <a:moveTo>
                  <a:pt x="41757" y="0"/>
                </a:moveTo>
                <a:lnTo>
                  <a:pt x="41757" y="0"/>
                </a:lnTo>
                <a:lnTo>
                  <a:pt x="48499" y="3371"/>
                </a:lnTo>
                <a:lnTo>
                  <a:pt x="51808" y="14433"/>
                </a:lnTo>
                <a:lnTo>
                  <a:pt x="51869" y="35343"/>
                </a:lnTo>
                <a:lnTo>
                  <a:pt x="47192" y="70506"/>
                </a:lnTo>
                <a:lnTo>
                  <a:pt x="40409" y="117649"/>
                </a:lnTo>
                <a:lnTo>
                  <a:pt x="36625" y="144049"/>
                </a:lnTo>
                <a:lnTo>
                  <a:pt x="29869" y="171527"/>
                </a:lnTo>
                <a:lnTo>
                  <a:pt x="21131" y="199724"/>
                </a:lnTo>
                <a:lnTo>
                  <a:pt x="11074" y="228399"/>
                </a:lnTo>
                <a:lnTo>
                  <a:pt x="5073" y="257394"/>
                </a:lnTo>
                <a:lnTo>
                  <a:pt x="1779" y="286601"/>
                </a:lnTo>
                <a:lnTo>
                  <a:pt x="288" y="315951"/>
                </a:lnTo>
                <a:lnTo>
                  <a:pt x="0" y="341867"/>
                </a:lnTo>
                <a:lnTo>
                  <a:pt x="1562" y="387596"/>
                </a:lnTo>
                <a:lnTo>
                  <a:pt x="3657" y="4318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SMARTInkShape-Group155"/>
          <p:cNvGrpSpPr/>
          <p:nvPr/>
        </p:nvGrpSpPr>
        <p:grpSpPr>
          <a:xfrm>
            <a:off x="4922133" y="1562100"/>
            <a:ext cx="221368" cy="603251"/>
            <a:chOff x="4922133" y="1562100"/>
            <a:chExt cx="221368" cy="603251"/>
          </a:xfrm>
        </p:grpSpPr>
        <p:sp>
          <p:nvSpPr>
            <p:cNvPr id="49" name="SMARTInkShape-900"/>
            <p:cNvSpPr/>
            <p:nvPr>
              <p:custDataLst>
                <p:tags r:id="rId129"/>
              </p:custDataLst>
            </p:nvPr>
          </p:nvSpPr>
          <p:spPr>
            <a:xfrm>
              <a:off x="5003800" y="1562100"/>
              <a:ext cx="69851" cy="590559"/>
            </a:xfrm>
            <a:custGeom>
              <a:avLst/>
              <a:gdLst/>
              <a:ahLst/>
              <a:cxnLst/>
              <a:rect l="0" t="0" r="0" b="0"/>
              <a:pathLst>
                <a:path w="69851" h="590559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6467" y="47715"/>
                  </a:lnTo>
                  <a:lnTo>
                    <a:pt x="9460" y="77416"/>
                  </a:lnTo>
                  <a:lnTo>
                    <a:pt x="13141" y="116957"/>
                  </a:lnTo>
                  <a:lnTo>
                    <a:pt x="17130" y="163459"/>
                  </a:lnTo>
                  <a:lnTo>
                    <a:pt x="19181" y="188700"/>
                  </a:lnTo>
                  <a:lnTo>
                    <a:pt x="21254" y="214700"/>
                  </a:lnTo>
                  <a:lnTo>
                    <a:pt x="24047" y="241911"/>
                  </a:lnTo>
                  <a:lnTo>
                    <a:pt x="27320" y="269929"/>
                  </a:lnTo>
                  <a:lnTo>
                    <a:pt x="30914" y="298486"/>
                  </a:lnTo>
                  <a:lnTo>
                    <a:pt x="34015" y="328108"/>
                  </a:lnTo>
                  <a:lnTo>
                    <a:pt x="36788" y="358438"/>
                  </a:lnTo>
                  <a:lnTo>
                    <a:pt x="39341" y="389242"/>
                  </a:lnTo>
                  <a:lnTo>
                    <a:pt x="41750" y="416128"/>
                  </a:lnTo>
                  <a:lnTo>
                    <a:pt x="46307" y="462935"/>
                  </a:lnTo>
                  <a:lnTo>
                    <a:pt x="52566" y="504904"/>
                  </a:lnTo>
                  <a:lnTo>
                    <a:pt x="59346" y="541196"/>
                  </a:lnTo>
                  <a:lnTo>
                    <a:pt x="68327" y="586864"/>
                  </a:lnTo>
                  <a:lnTo>
                    <a:pt x="69173" y="590558"/>
                  </a:lnTo>
                  <a:lnTo>
                    <a:pt x="69850" y="590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901"/>
            <p:cNvSpPr/>
            <p:nvPr>
              <p:custDataLst>
                <p:tags r:id="rId130"/>
              </p:custDataLst>
            </p:nvPr>
          </p:nvSpPr>
          <p:spPr>
            <a:xfrm>
              <a:off x="4922133" y="2057400"/>
              <a:ext cx="107068" cy="107951"/>
            </a:xfrm>
            <a:custGeom>
              <a:avLst/>
              <a:gdLst/>
              <a:ahLst/>
              <a:cxnLst/>
              <a:rect l="0" t="0" r="0" b="0"/>
              <a:pathLst>
                <a:path w="107068" h="10795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8789"/>
                  </a:lnTo>
                  <a:lnTo>
                    <a:pt x="0" y="12209"/>
                  </a:lnTo>
                  <a:lnTo>
                    <a:pt x="5154" y="21654"/>
                  </a:lnTo>
                  <a:lnTo>
                    <a:pt x="36732" y="51143"/>
                  </a:lnTo>
                  <a:lnTo>
                    <a:pt x="80974" y="88224"/>
                  </a:lnTo>
                  <a:lnTo>
                    <a:pt x="107067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902"/>
            <p:cNvSpPr/>
            <p:nvPr>
              <p:custDataLst>
                <p:tags r:id="rId131"/>
              </p:custDataLst>
            </p:nvPr>
          </p:nvSpPr>
          <p:spPr>
            <a:xfrm>
              <a:off x="5035550" y="2044700"/>
              <a:ext cx="107951" cy="120651"/>
            </a:xfrm>
            <a:custGeom>
              <a:avLst/>
              <a:gdLst/>
              <a:ahLst/>
              <a:cxnLst/>
              <a:rect l="0" t="0" r="0" b="0"/>
              <a:pathLst>
                <a:path w="107951" h="120651">
                  <a:moveTo>
                    <a:pt x="107950" y="0"/>
                  </a:moveTo>
                  <a:lnTo>
                    <a:pt x="107950" y="0"/>
                  </a:lnTo>
                  <a:lnTo>
                    <a:pt x="101208" y="0"/>
                  </a:lnTo>
                  <a:lnTo>
                    <a:pt x="86902" y="6742"/>
                  </a:lnTo>
                  <a:lnTo>
                    <a:pt x="48098" y="48334"/>
                  </a:lnTo>
                  <a:lnTo>
                    <a:pt x="22013" y="83701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156"/>
          <p:cNvGrpSpPr/>
          <p:nvPr/>
        </p:nvGrpSpPr>
        <p:grpSpPr>
          <a:xfrm>
            <a:off x="5404111" y="1631260"/>
            <a:ext cx="2933440" cy="534091"/>
            <a:chOff x="5404111" y="1631260"/>
            <a:chExt cx="2933440" cy="534091"/>
          </a:xfrm>
        </p:grpSpPr>
        <p:sp>
          <p:nvSpPr>
            <p:cNvPr id="53" name="SMARTInkShape-903"/>
            <p:cNvSpPr/>
            <p:nvPr>
              <p:custDataLst>
                <p:tags r:id="rId107"/>
              </p:custDataLst>
            </p:nvPr>
          </p:nvSpPr>
          <p:spPr>
            <a:xfrm>
              <a:off x="5404111" y="1860550"/>
              <a:ext cx="164840" cy="12676"/>
            </a:xfrm>
            <a:custGeom>
              <a:avLst/>
              <a:gdLst/>
              <a:ahLst/>
              <a:cxnLst/>
              <a:rect l="0" t="0" r="0" b="0"/>
              <a:pathLst>
                <a:path w="164840" h="12676">
                  <a:moveTo>
                    <a:pt x="6089" y="0"/>
                  </a:moveTo>
                  <a:lnTo>
                    <a:pt x="6089" y="0"/>
                  </a:lnTo>
                  <a:lnTo>
                    <a:pt x="2718" y="0"/>
                  </a:lnTo>
                  <a:lnTo>
                    <a:pt x="1725" y="706"/>
                  </a:lnTo>
                  <a:lnTo>
                    <a:pt x="1063" y="1881"/>
                  </a:lnTo>
                  <a:lnTo>
                    <a:pt x="0" y="5467"/>
                  </a:lnTo>
                  <a:lnTo>
                    <a:pt x="6559" y="9460"/>
                  </a:lnTo>
                  <a:lnTo>
                    <a:pt x="20711" y="12060"/>
                  </a:lnTo>
                  <a:lnTo>
                    <a:pt x="50800" y="12675"/>
                  </a:lnTo>
                  <a:lnTo>
                    <a:pt x="89302" y="6611"/>
                  </a:lnTo>
                  <a:lnTo>
                    <a:pt x="94343" y="8347"/>
                  </a:lnTo>
                  <a:lnTo>
                    <a:pt x="96675" y="9798"/>
                  </a:lnTo>
                  <a:lnTo>
                    <a:pt x="106699" y="11840"/>
                  </a:lnTo>
                  <a:lnTo>
                    <a:pt x="122728" y="11825"/>
                  </a:lnTo>
                  <a:lnTo>
                    <a:pt x="147542" y="6605"/>
                  </a:lnTo>
                  <a:lnTo>
                    <a:pt x="16483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904"/>
            <p:cNvSpPr/>
            <p:nvPr>
              <p:custDataLst>
                <p:tags r:id="rId108"/>
              </p:custDataLst>
            </p:nvPr>
          </p:nvSpPr>
          <p:spPr>
            <a:xfrm>
              <a:off x="5476392" y="1760715"/>
              <a:ext cx="16359" cy="207786"/>
            </a:xfrm>
            <a:custGeom>
              <a:avLst/>
              <a:gdLst/>
              <a:ahLst/>
              <a:cxnLst/>
              <a:rect l="0" t="0" r="0" b="0"/>
              <a:pathLst>
                <a:path w="16359" h="207786">
                  <a:moveTo>
                    <a:pt x="3658" y="10935"/>
                  </a:moveTo>
                  <a:lnTo>
                    <a:pt x="3658" y="10935"/>
                  </a:lnTo>
                  <a:lnTo>
                    <a:pt x="3658" y="4193"/>
                  </a:lnTo>
                  <a:lnTo>
                    <a:pt x="2953" y="2207"/>
                  </a:lnTo>
                  <a:lnTo>
                    <a:pt x="1776" y="883"/>
                  </a:lnTo>
                  <a:lnTo>
                    <a:pt x="287" y="0"/>
                  </a:lnTo>
                  <a:lnTo>
                    <a:pt x="0" y="823"/>
                  </a:lnTo>
                  <a:lnTo>
                    <a:pt x="6902" y="40984"/>
                  </a:lnTo>
                  <a:lnTo>
                    <a:pt x="5638" y="81378"/>
                  </a:lnTo>
                  <a:lnTo>
                    <a:pt x="8400" y="127371"/>
                  </a:lnTo>
                  <a:lnTo>
                    <a:pt x="10237" y="167025"/>
                  </a:lnTo>
                  <a:lnTo>
                    <a:pt x="16358" y="207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905"/>
            <p:cNvSpPr/>
            <p:nvPr>
              <p:custDataLst>
                <p:tags r:id="rId109"/>
              </p:custDataLst>
            </p:nvPr>
          </p:nvSpPr>
          <p:spPr>
            <a:xfrm>
              <a:off x="5794423" y="1631260"/>
              <a:ext cx="139842" cy="343798"/>
            </a:xfrm>
            <a:custGeom>
              <a:avLst/>
              <a:gdLst/>
              <a:ahLst/>
              <a:cxnLst/>
              <a:rect l="0" t="0" r="0" b="0"/>
              <a:pathLst>
                <a:path w="139842" h="343798">
                  <a:moveTo>
                    <a:pt x="15827" y="108640"/>
                  </a:moveTo>
                  <a:lnTo>
                    <a:pt x="15827" y="108640"/>
                  </a:lnTo>
                  <a:lnTo>
                    <a:pt x="12456" y="115382"/>
                  </a:lnTo>
                  <a:lnTo>
                    <a:pt x="10771" y="148333"/>
                  </a:lnTo>
                  <a:lnTo>
                    <a:pt x="14015" y="194014"/>
                  </a:lnTo>
                  <a:lnTo>
                    <a:pt x="14585" y="239456"/>
                  </a:lnTo>
                  <a:lnTo>
                    <a:pt x="11304" y="281377"/>
                  </a:lnTo>
                  <a:lnTo>
                    <a:pt x="9717" y="312924"/>
                  </a:lnTo>
                  <a:lnTo>
                    <a:pt x="8931" y="312563"/>
                  </a:lnTo>
                  <a:lnTo>
                    <a:pt x="6176" y="306517"/>
                  </a:lnTo>
                  <a:lnTo>
                    <a:pt x="3729" y="263699"/>
                  </a:lnTo>
                  <a:lnTo>
                    <a:pt x="3394" y="231177"/>
                  </a:lnTo>
                  <a:lnTo>
                    <a:pt x="3246" y="191793"/>
                  </a:lnTo>
                  <a:lnTo>
                    <a:pt x="4591" y="148419"/>
                  </a:lnTo>
                  <a:lnTo>
                    <a:pt x="9893" y="103271"/>
                  </a:lnTo>
                  <a:lnTo>
                    <a:pt x="18834" y="64861"/>
                  </a:lnTo>
                  <a:lnTo>
                    <a:pt x="30569" y="34149"/>
                  </a:lnTo>
                  <a:lnTo>
                    <a:pt x="45191" y="13444"/>
                  </a:lnTo>
                  <a:lnTo>
                    <a:pt x="61097" y="2831"/>
                  </a:lnTo>
                  <a:lnTo>
                    <a:pt x="69291" y="0"/>
                  </a:lnTo>
                  <a:lnTo>
                    <a:pt x="77575" y="2347"/>
                  </a:lnTo>
                  <a:lnTo>
                    <a:pt x="94306" y="16243"/>
                  </a:lnTo>
                  <a:lnTo>
                    <a:pt x="116221" y="57980"/>
                  </a:lnTo>
                  <a:lnTo>
                    <a:pt x="127710" y="94356"/>
                  </a:lnTo>
                  <a:lnTo>
                    <a:pt x="136108" y="134042"/>
                  </a:lnTo>
                  <a:lnTo>
                    <a:pt x="139841" y="175198"/>
                  </a:lnTo>
                  <a:lnTo>
                    <a:pt x="133974" y="215127"/>
                  </a:lnTo>
                  <a:lnTo>
                    <a:pt x="119137" y="252628"/>
                  </a:lnTo>
                  <a:lnTo>
                    <a:pt x="80460" y="299391"/>
                  </a:lnTo>
                  <a:lnTo>
                    <a:pt x="34395" y="335905"/>
                  </a:lnTo>
                  <a:lnTo>
                    <a:pt x="19140" y="342996"/>
                  </a:lnTo>
                  <a:lnTo>
                    <a:pt x="7657" y="343797"/>
                  </a:lnTo>
                  <a:lnTo>
                    <a:pt x="4030" y="343022"/>
                  </a:lnTo>
                  <a:lnTo>
                    <a:pt x="1612" y="341800"/>
                  </a:lnTo>
                  <a:lnTo>
                    <a:pt x="0" y="340280"/>
                  </a:lnTo>
                  <a:lnTo>
                    <a:pt x="1043" y="338561"/>
                  </a:lnTo>
                  <a:lnTo>
                    <a:pt x="15827" y="330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906"/>
            <p:cNvSpPr/>
            <p:nvPr>
              <p:custDataLst>
                <p:tags r:id="rId110"/>
              </p:custDataLst>
            </p:nvPr>
          </p:nvSpPr>
          <p:spPr>
            <a:xfrm>
              <a:off x="5942054" y="1927648"/>
              <a:ext cx="128547" cy="128063"/>
            </a:xfrm>
            <a:custGeom>
              <a:avLst/>
              <a:gdLst/>
              <a:ahLst/>
              <a:cxnLst/>
              <a:rect l="0" t="0" r="0" b="0"/>
              <a:pathLst>
                <a:path w="128547" h="128063">
                  <a:moveTo>
                    <a:pt x="7896" y="9102"/>
                  </a:moveTo>
                  <a:lnTo>
                    <a:pt x="7896" y="9102"/>
                  </a:lnTo>
                  <a:lnTo>
                    <a:pt x="11267" y="5731"/>
                  </a:lnTo>
                  <a:lnTo>
                    <a:pt x="23476" y="263"/>
                  </a:lnTo>
                  <a:lnTo>
                    <a:pt x="34575" y="0"/>
                  </a:lnTo>
                  <a:lnTo>
                    <a:pt x="40499" y="917"/>
                  </a:lnTo>
                  <a:lnTo>
                    <a:pt x="45154" y="3645"/>
                  </a:lnTo>
                  <a:lnTo>
                    <a:pt x="52207" y="12321"/>
                  </a:lnTo>
                  <a:lnTo>
                    <a:pt x="53931" y="25114"/>
                  </a:lnTo>
                  <a:lnTo>
                    <a:pt x="51638" y="40207"/>
                  </a:lnTo>
                  <a:lnTo>
                    <a:pt x="36788" y="72893"/>
                  </a:lnTo>
                  <a:lnTo>
                    <a:pt x="19750" y="94325"/>
                  </a:lnTo>
                  <a:lnTo>
                    <a:pt x="1771" y="114209"/>
                  </a:lnTo>
                  <a:lnTo>
                    <a:pt x="284" y="117979"/>
                  </a:lnTo>
                  <a:lnTo>
                    <a:pt x="0" y="121198"/>
                  </a:lnTo>
                  <a:lnTo>
                    <a:pt x="515" y="124049"/>
                  </a:lnTo>
                  <a:lnTo>
                    <a:pt x="2975" y="125950"/>
                  </a:lnTo>
                  <a:lnTo>
                    <a:pt x="11354" y="128062"/>
                  </a:lnTo>
                  <a:lnTo>
                    <a:pt x="55798" y="117596"/>
                  </a:lnTo>
                  <a:lnTo>
                    <a:pt x="91468" y="108982"/>
                  </a:lnTo>
                  <a:lnTo>
                    <a:pt x="128546" y="98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907"/>
            <p:cNvSpPr/>
            <p:nvPr>
              <p:custDataLst>
                <p:tags r:id="rId111"/>
              </p:custDataLst>
            </p:nvPr>
          </p:nvSpPr>
          <p:spPr>
            <a:xfrm>
              <a:off x="6140450" y="1813030"/>
              <a:ext cx="76201" cy="9421"/>
            </a:xfrm>
            <a:custGeom>
              <a:avLst/>
              <a:gdLst/>
              <a:ahLst/>
              <a:cxnLst/>
              <a:rect l="0" t="0" r="0" b="0"/>
              <a:pathLst>
                <a:path w="76201" h="9421">
                  <a:moveTo>
                    <a:pt x="0" y="9420"/>
                  </a:moveTo>
                  <a:lnTo>
                    <a:pt x="0" y="9420"/>
                  </a:lnTo>
                  <a:lnTo>
                    <a:pt x="12962" y="4350"/>
                  </a:lnTo>
                  <a:lnTo>
                    <a:pt x="40529" y="0"/>
                  </a:lnTo>
                  <a:lnTo>
                    <a:pt x="76200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908"/>
            <p:cNvSpPr/>
            <p:nvPr>
              <p:custDataLst>
                <p:tags r:id="rId112"/>
              </p:custDataLst>
            </p:nvPr>
          </p:nvSpPr>
          <p:spPr>
            <a:xfrm>
              <a:off x="6143097" y="1873250"/>
              <a:ext cx="111654" cy="28313"/>
            </a:xfrm>
            <a:custGeom>
              <a:avLst/>
              <a:gdLst/>
              <a:ahLst/>
              <a:cxnLst/>
              <a:rect l="0" t="0" r="0" b="0"/>
              <a:pathLst>
                <a:path w="111654" h="28313">
                  <a:moveTo>
                    <a:pt x="16403" y="12700"/>
                  </a:moveTo>
                  <a:lnTo>
                    <a:pt x="16403" y="12700"/>
                  </a:lnTo>
                  <a:lnTo>
                    <a:pt x="0" y="23635"/>
                  </a:lnTo>
                  <a:lnTo>
                    <a:pt x="530" y="24929"/>
                  </a:lnTo>
                  <a:lnTo>
                    <a:pt x="4880" y="28248"/>
                  </a:lnTo>
                  <a:lnTo>
                    <a:pt x="15279" y="28312"/>
                  </a:lnTo>
                  <a:lnTo>
                    <a:pt x="59555" y="15644"/>
                  </a:lnTo>
                  <a:lnTo>
                    <a:pt x="1116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909"/>
            <p:cNvSpPr/>
            <p:nvPr>
              <p:custDataLst>
                <p:tags r:id="rId113"/>
              </p:custDataLst>
            </p:nvPr>
          </p:nvSpPr>
          <p:spPr>
            <a:xfrm>
              <a:off x="6321258" y="1653340"/>
              <a:ext cx="85893" cy="334211"/>
            </a:xfrm>
            <a:custGeom>
              <a:avLst/>
              <a:gdLst/>
              <a:ahLst/>
              <a:cxnLst/>
              <a:rect l="0" t="0" r="0" b="0"/>
              <a:pathLst>
                <a:path w="85893" h="334211">
                  <a:moveTo>
                    <a:pt x="85892" y="42110"/>
                  </a:moveTo>
                  <a:lnTo>
                    <a:pt x="85892" y="42110"/>
                  </a:lnTo>
                  <a:lnTo>
                    <a:pt x="71388" y="15220"/>
                  </a:lnTo>
                  <a:lnTo>
                    <a:pt x="62748" y="5935"/>
                  </a:lnTo>
                  <a:lnTo>
                    <a:pt x="52323" y="1338"/>
                  </a:lnTo>
                  <a:lnTo>
                    <a:pt x="41339" y="0"/>
                  </a:lnTo>
                  <a:lnTo>
                    <a:pt x="31754" y="1758"/>
                  </a:lnTo>
                  <a:lnTo>
                    <a:pt x="22790" y="10535"/>
                  </a:lnTo>
                  <a:lnTo>
                    <a:pt x="15513" y="23138"/>
                  </a:lnTo>
                  <a:lnTo>
                    <a:pt x="12279" y="35794"/>
                  </a:lnTo>
                  <a:lnTo>
                    <a:pt x="13829" y="54820"/>
                  </a:lnTo>
                  <a:lnTo>
                    <a:pt x="20703" y="67515"/>
                  </a:lnTo>
                  <a:lnTo>
                    <a:pt x="31519" y="79507"/>
                  </a:lnTo>
                  <a:lnTo>
                    <a:pt x="71374" y="112549"/>
                  </a:lnTo>
                  <a:lnTo>
                    <a:pt x="78969" y="124922"/>
                  </a:lnTo>
                  <a:lnTo>
                    <a:pt x="80934" y="137476"/>
                  </a:lnTo>
                  <a:lnTo>
                    <a:pt x="80469" y="143788"/>
                  </a:lnTo>
                  <a:lnTo>
                    <a:pt x="69704" y="166154"/>
                  </a:lnTo>
                  <a:lnTo>
                    <a:pt x="23851" y="206951"/>
                  </a:lnTo>
                  <a:lnTo>
                    <a:pt x="0" y="224240"/>
                  </a:lnTo>
                  <a:lnTo>
                    <a:pt x="408" y="224913"/>
                  </a:lnTo>
                  <a:lnTo>
                    <a:pt x="11203" y="225994"/>
                  </a:lnTo>
                  <a:lnTo>
                    <a:pt x="24721" y="228063"/>
                  </a:lnTo>
                  <a:lnTo>
                    <a:pt x="44882" y="235083"/>
                  </a:lnTo>
                  <a:lnTo>
                    <a:pt x="47968" y="237786"/>
                  </a:lnTo>
                  <a:lnTo>
                    <a:pt x="51398" y="244553"/>
                  </a:lnTo>
                  <a:lnTo>
                    <a:pt x="49958" y="263038"/>
                  </a:lnTo>
                  <a:lnTo>
                    <a:pt x="33677" y="307811"/>
                  </a:lnTo>
                  <a:lnTo>
                    <a:pt x="30204" y="324193"/>
                  </a:lnTo>
                  <a:lnTo>
                    <a:pt x="31833" y="327532"/>
                  </a:lnTo>
                  <a:lnTo>
                    <a:pt x="35035" y="329758"/>
                  </a:lnTo>
                  <a:lnTo>
                    <a:pt x="47792" y="334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910"/>
            <p:cNvSpPr/>
            <p:nvPr>
              <p:custDataLst>
                <p:tags r:id="rId114"/>
              </p:custDataLst>
            </p:nvPr>
          </p:nvSpPr>
          <p:spPr>
            <a:xfrm>
              <a:off x="6534150" y="1709033"/>
              <a:ext cx="146051" cy="208668"/>
            </a:xfrm>
            <a:custGeom>
              <a:avLst/>
              <a:gdLst/>
              <a:ahLst/>
              <a:cxnLst/>
              <a:rect l="0" t="0" r="0" b="0"/>
              <a:pathLst>
                <a:path w="146051" h="2086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0442" y="44341"/>
                  </a:lnTo>
                  <a:lnTo>
                    <a:pt x="60526" y="83778"/>
                  </a:lnTo>
                  <a:lnTo>
                    <a:pt x="94369" y="126742"/>
                  </a:lnTo>
                  <a:lnTo>
                    <a:pt x="122976" y="166989"/>
                  </a:lnTo>
                  <a:lnTo>
                    <a:pt x="146050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911"/>
            <p:cNvSpPr/>
            <p:nvPr>
              <p:custDataLst>
                <p:tags r:id="rId115"/>
              </p:custDataLst>
            </p:nvPr>
          </p:nvSpPr>
          <p:spPr>
            <a:xfrm>
              <a:off x="6557088" y="1715383"/>
              <a:ext cx="167563" cy="215018"/>
            </a:xfrm>
            <a:custGeom>
              <a:avLst/>
              <a:gdLst/>
              <a:ahLst/>
              <a:cxnLst/>
              <a:rect l="0" t="0" r="0" b="0"/>
              <a:pathLst>
                <a:path w="167563" h="215018">
                  <a:moveTo>
                    <a:pt x="167562" y="5467"/>
                  </a:moveTo>
                  <a:lnTo>
                    <a:pt x="167562" y="5467"/>
                  </a:lnTo>
                  <a:lnTo>
                    <a:pt x="164191" y="2096"/>
                  </a:lnTo>
                  <a:lnTo>
                    <a:pt x="158773" y="441"/>
                  </a:lnTo>
                  <a:lnTo>
                    <a:pt x="155353" y="0"/>
                  </a:lnTo>
                  <a:lnTo>
                    <a:pt x="137055" y="6120"/>
                  </a:lnTo>
                  <a:lnTo>
                    <a:pt x="107017" y="30355"/>
                  </a:lnTo>
                  <a:lnTo>
                    <a:pt x="74677" y="71089"/>
                  </a:lnTo>
                  <a:lnTo>
                    <a:pt x="51490" y="104482"/>
                  </a:lnTo>
                  <a:lnTo>
                    <a:pt x="20281" y="151457"/>
                  </a:lnTo>
                  <a:lnTo>
                    <a:pt x="6854" y="175479"/>
                  </a:lnTo>
                  <a:lnTo>
                    <a:pt x="0" y="202048"/>
                  </a:lnTo>
                  <a:lnTo>
                    <a:pt x="114" y="206371"/>
                  </a:lnTo>
                  <a:lnTo>
                    <a:pt x="2462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912"/>
            <p:cNvSpPr/>
            <p:nvPr>
              <p:custDataLst>
                <p:tags r:id="rId116"/>
              </p:custDataLst>
            </p:nvPr>
          </p:nvSpPr>
          <p:spPr>
            <a:xfrm>
              <a:off x="6705992" y="1861194"/>
              <a:ext cx="75004" cy="94607"/>
            </a:xfrm>
            <a:custGeom>
              <a:avLst/>
              <a:gdLst/>
              <a:ahLst/>
              <a:cxnLst/>
              <a:rect l="0" t="0" r="0" b="0"/>
              <a:pathLst>
                <a:path w="75004" h="94607">
                  <a:moveTo>
                    <a:pt x="5958" y="5706"/>
                  </a:moveTo>
                  <a:lnTo>
                    <a:pt x="5958" y="5706"/>
                  </a:lnTo>
                  <a:lnTo>
                    <a:pt x="0" y="52141"/>
                  </a:lnTo>
                  <a:lnTo>
                    <a:pt x="1606" y="72381"/>
                  </a:lnTo>
                  <a:lnTo>
                    <a:pt x="3318" y="82612"/>
                  </a:lnTo>
                  <a:lnTo>
                    <a:pt x="1727" y="91862"/>
                  </a:lnTo>
                  <a:lnTo>
                    <a:pt x="1020" y="92071"/>
                  </a:lnTo>
                  <a:lnTo>
                    <a:pt x="236" y="84778"/>
                  </a:lnTo>
                  <a:lnTo>
                    <a:pt x="5507" y="56394"/>
                  </a:lnTo>
                  <a:lnTo>
                    <a:pt x="16956" y="29113"/>
                  </a:lnTo>
                  <a:lnTo>
                    <a:pt x="30132" y="13993"/>
                  </a:lnTo>
                  <a:lnTo>
                    <a:pt x="47276" y="3980"/>
                  </a:lnTo>
                  <a:lnTo>
                    <a:pt x="56787" y="321"/>
                  </a:lnTo>
                  <a:lnTo>
                    <a:pt x="63832" y="0"/>
                  </a:lnTo>
                  <a:lnTo>
                    <a:pt x="69236" y="1902"/>
                  </a:lnTo>
                  <a:lnTo>
                    <a:pt x="73543" y="5286"/>
                  </a:lnTo>
                  <a:lnTo>
                    <a:pt x="75003" y="11071"/>
                  </a:lnTo>
                  <a:lnTo>
                    <a:pt x="70317" y="36066"/>
                  </a:lnTo>
                  <a:lnTo>
                    <a:pt x="58822" y="79772"/>
                  </a:lnTo>
                  <a:lnTo>
                    <a:pt x="56758" y="94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913"/>
            <p:cNvSpPr/>
            <p:nvPr>
              <p:custDataLst>
                <p:tags r:id="rId117"/>
              </p:custDataLst>
            </p:nvPr>
          </p:nvSpPr>
          <p:spPr>
            <a:xfrm>
              <a:off x="6813550" y="191770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15580" y="883"/>
                  </a:lnTo>
                  <a:lnTo>
                    <a:pt x="53618" y="116"/>
                  </a:lnTo>
                  <a:lnTo>
                    <a:pt x="100560" y="1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914"/>
            <p:cNvSpPr/>
            <p:nvPr>
              <p:custDataLst>
                <p:tags r:id="rId118"/>
              </p:custDataLst>
            </p:nvPr>
          </p:nvSpPr>
          <p:spPr>
            <a:xfrm>
              <a:off x="6873953" y="1847850"/>
              <a:ext cx="22148" cy="120651"/>
            </a:xfrm>
            <a:custGeom>
              <a:avLst/>
              <a:gdLst/>
              <a:ahLst/>
              <a:cxnLst/>
              <a:rect l="0" t="0" r="0" b="0"/>
              <a:pathLst>
                <a:path w="22148" h="120651">
                  <a:moveTo>
                    <a:pt x="22147" y="0"/>
                  </a:moveTo>
                  <a:lnTo>
                    <a:pt x="22147" y="0"/>
                  </a:lnTo>
                  <a:lnTo>
                    <a:pt x="18776" y="3371"/>
                  </a:lnTo>
                  <a:lnTo>
                    <a:pt x="9281" y="28562"/>
                  </a:lnTo>
                  <a:lnTo>
                    <a:pt x="3911" y="63786"/>
                  </a:lnTo>
                  <a:lnTo>
                    <a:pt x="0" y="110120"/>
                  </a:lnTo>
                  <a:lnTo>
                    <a:pt x="3097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915"/>
            <p:cNvSpPr/>
            <p:nvPr>
              <p:custDataLst>
                <p:tags r:id="rId119"/>
              </p:custDataLst>
            </p:nvPr>
          </p:nvSpPr>
          <p:spPr>
            <a:xfrm>
              <a:off x="6940550" y="184150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12700" y="0"/>
                  </a:moveTo>
                  <a:lnTo>
                    <a:pt x="12700" y="0"/>
                  </a:lnTo>
                  <a:lnTo>
                    <a:pt x="11994" y="42632"/>
                  </a:lnTo>
                  <a:lnTo>
                    <a:pt x="3861" y="90080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916"/>
            <p:cNvSpPr/>
            <p:nvPr>
              <p:custDataLst>
                <p:tags r:id="rId120"/>
              </p:custDataLst>
            </p:nvPr>
          </p:nvSpPr>
          <p:spPr>
            <a:xfrm>
              <a:off x="6991350" y="1949450"/>
              <a:ext cx="38101" cy="38101"/>
            </a:xfrm>
            <a:custGeom>
              <a:avLst/>
              <a:gdLst/>
              <a:ahLst/>
              <a:cxnLst/>
              <a:rect l="0" t="0" r="0" b="0"/>
              <a:pathLst>
                <a:path w="38101" h="38101">
                  <a:moveTo>
                    <a:pt x="38100" y="0"/>
                  </a:moveTo>
                  <a:lnTo>
                    <a:pt x="38100" y="0"/>
                  </a:lnTo>
                  <a:lnTo>
                    <a:pt x="14956" y="17677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917"/>
            <p:cNvSpPr/>
            <p:nvPr>
              <p:custDataLst>
                <p:tags r:id="rId121"/>
              </p:custDataLst>
            </p:nvPr>
          </p:nvSpPr>
          <p:spPr>
            <a:xfrm>
              <a:off x="7169150" y="1930400"/>
              <a:ext cx="57151" cy="6351"/>
            </a:xfrm>
            <a:custGeom>
              <a:avLst/>
              <a:gdLst/>
              <a:ahLst/>
              <a:cxnLst/>
              <a:rect l="0" t="0" r="0" b="0"/>
              <a:pathLst>
                <a:path w="57151" h="6351">
                  <a:moveTo>
                    <a:pt x="0" y="6350"/>
                  </a:moveTo>
                  <a:lnTo>
                    <a:pt x="0" y="6350"/>
                  </a:lnTo>
                  <a:lnTo>
                    <a:pt x="44865" y="588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918"/>
            <p:cNvSpPr/>
            <p:nvPr>
              <p:custDataLst>
                <p:tags r:id="rId122"/>
              </p:custDataLst>
            </p:nvPr>
          </p:nvSpPr>
          <p:spPr>
            <a:xfrm>
              <a:off x="7385050" y="1917700"/>
              <a:ext cx="38493" cy="31751"/>
            </a:xfrm>
            <a:custGeom>
              <a:avLst/>
              <a:gdLst/>
              <a:ahLst/>
              <a:cxnLst/>
              <a:rect l="0" t="0" r="0" b="0"/>
              <a:pathLst>
                <a:path w="38493" h="31751">
                  <a:moveTo>
                    <a:pt x="31750" y="0"/>
                  </a:moveTo>
                  <a:lnTo>
                    <a:pt x="31750" y="0"/>
                  </a:lnTo>
                  <a:lnTo>
                    <a:pt x="38492" y="3371"/>
                  </a:lnTo>
                  <a:lnTo>
                    <a:pt x="38361" y="5775"/>
                  </a:lnTo>
                  <a:lnTo>
                    <a:pt x="32571" y="12209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919"/>
            <p:cNvSpPr/>
            <p:nvPr>
              <p:custDataLst>
                <p:tags r:id="rId123"/>
              </p:custDataLst>
            </p:nvPr>
          </p:nvSpPr>
          <p:spPr>
            <a:xfrm>
              <a:off x="7620000" y="1778523"/>
              <a:ext cx="196851" cy="196328"/>
            </a:xfrm>
            <a:custGeom>
              <a:avLst/>
              <a:gdLst/>
              <a:ahLst/>
              <a:cxnLst/>
              <a:rect l="0" t="0" r="0" b="0"/>
              <a:pathLst>
                <a:path w="196851" h="196328">
                  <a:moveTo>
                    <a:pt x="0" y="12177"/>
                  </a:moveTo>
                  <a:lnTo>
                    <a:pt x="0" y="12177"/>
                  </a:lnTo>
                  <a:lnTo>
                    <a:pt x="0" y="5435"/>
                  </a:lnTo>
                  <a:lnTo>
                    <a:pt x="705" y="3449"/>
                  </a:lnTo>
                  <a:lnTo>
                    <a:pt x="1881" y="2125"/>
                  </a:lnTo>
                  <a:lnTo>
                    <a:pt x="5069" y="654"/>
                  </a:lnTo>
                  <a:lnTo>
                    <a:pt x="8839" y="0"/>
                  </a:lnTo>
                  <a:lnTo>
                    <a:pt x="52374" y="37846"/>
                  </a:lnTo>
                  <a:lnTo>
                    <a:pt x="95716" y="77638"/>
                  </a:lnTo>
                  <a:lnTo>
                    <a:pt x="137957" y="118826"/>
                  </a:lnTo>
                  <a:lnTo>
                    <a:pt x="169757" y="155960"/>
                  </a:lnTo>
                  <a:lnTo>
                    <a:pt x="196850" y="196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920"/>
            <p:cNvSpPr/>
            <p:nvPr>
              <p:custDataLst>
                <p:tags r:id="rId124"/>
              </p:custDataLst>
            </p:nvPr>
          </p:nvSpPr>
          <p:spPr>
            <a:xfrm>
              <a:off x="7664450" y="1788807"/>
              <a:ext cx="196851" cy="217794"/>
            </a:xfrm>
            <a:custGeom>
              <a:avLst/>
              <a:gdLst/>
              <a:ahLst/>
              <a:cxnLst/>
              <a:rect l="0" t="0" r="0" b="0"/>
              <a:pathLst>
                <a:path w="196851" h="217794">
                  <a:moveTo>
                    <a:pt x="196850" y="20943"/>
                  </a:moveTo>
                  <a:lnTo>
                    <a:pt x="196850" y="20943"/>
                  </a:lnTo>
                  <a:lnTo>
                    <a:pt x="189943" y="3983"/>
                  </a:lnTo>
                  <a:lnTo>
                    <a:pt x="188011" y="1170"/>
                  </a:lnTo>
                  <a:lnTo>
                    <a:pt x="183901" y="0"/>
                  </a:lnTo>
                  <a:lnTo>
                    <a:pt x="171809" y="581"/>
                  </a:lnTo>
                  <a:lnTo>
                    <a:pt x="149135" y="11617"/>
                  </a:lnTo>
                  <a:lnTo>
                    <a:pt x="114430" y="38406"/>
                  </a:lnTo>
                  <a:lnTo>
                    <a:pt x="72868" y="76525"/>
                  </a:lnTo>
                  <a:lnTo>
                    <a:pt x="36015" y="122470"/>
                  </a:lnTo>
                  <a:lnTo>
                    <a:pt x="9495" y="165090"/>
                  </a:lnTo>
                  <a:lnTo>
                    <a:pt x="0" y="217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921"/>
            <p:cNvSpPr/>
            <p:nvPr>
              <p:custDataLst>
                <p:tags r:id="rId125"/>
              </p:custDataLst>
            </p:nvPr>
          </p:nvSpPr>
          <p:spPr>
            <a:xfrm>
              <a:off x="7874882" y="1943100"/>
              <a:ext cx="81669" cy="69851"/>
            </a:xfrm>
            <a:custGeom>
              <a:avLst/>
              <a:gdLst/>
              <a:ahLst/>
              <a:cxnLst/>
              <a:rect l="0" t="0" r="0" b="0"/>
              <a:pathLst>
                <a:path w="81669" h="69851">
                  <a:moveTo>
                    <a:pt x="5468" y="0"/>
                  </a:moveTo>
                  <a:lnTo>
                    <a:pt x="5468" y="0"/>
                  </a:lnTo>
                  <a:lnTo>
                    <a:pt x="2097" y="6742"/>
                  </a:lnTo>
                  <a:lnTo>
                    <a:pt x="0" y="21048"/>
                  </a:lnTo>
                  <a:lnTo>
                    <a:pt x="2379" y="49181"/>
                  </a:lnTo>
                  <a:lnTo>
                    <a:pt x="1273" y="57842"/>
                  </a:lnTo>
                  <a:lnTo>
                    <a:pt x="4776" y="68129"/>
                  </a:lnTo>
                  <a:lnTo>
                    <a:pt x="5007" y="67997"/>
                  </a:lnTo>
                  <a:lnTo>
                    <a:pt x="8778" y="54119"/>
                  </a:lnTo>
                  <a:lnTo>
                    <a:pt x="35405" y="13934"/>
                  </a:lnTo>
                  <a:lnTo>
                    <a:pt x="45584" y="6663"/>
                  </a:lnTo>
                  <a:lnTo>
                    <a:pt x="59845" y="1974"/>
                  </a:lnTo>
                  <a:lnTo>
                    <a:pt x="63592" y="2727"/>
                  </a:lnTo>
                  <a:lnTo>
                    <a:pt x="69636" y="7327"/>
                  </a:lnTo>
                  <a:lnTo>
                    <a:pt x="77005" y="21221"/>
                  </a:lnTo>
                  <a:lnTo>
                    <a:pt x="81668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922"/>
            <p:cNvSpPr/>
            <p:nvPr>
              <p:custDataLst>
                <p:tags r:id="rId126"/>
              </p:custDataLst>
            </p:nvPr>
          </p:nvSpPr>
          <p:spPr>
            <a:xfrm>
              <a:off x="7956549" y="1917402"/>
              <a:ext cx="107952" cy="95549"/>
            </a:xfrm>
            <a:custGeom>
              <a:avLst/>
              <a:gdLst/>
              <a:ahLst/>
              <a:cxnLst/>
              <a:rect l="0" t="0" r="0" b="0"/>
              <a:pathLst>
                <a:path w="107952" h="95549">
                  <a:moveTo>
                    <a:pt x="12701" y="38398"/>
                  </a:moveTo>
                  <a:lnTo>
                    <a:pt x="12701" y="38398"/>
                  </a:lnTo>
                  <a:lnTo>
                    <a:pt x="12701" y="41769"/>
                  </a:lnTo>
                  <a:lnTo>
                    <a:pt x="8938" y="45306"/>
                  </a:lnTo>
                  <a:lnTo>
                    <a:pt x="1766" y="49954"/>
                  </a:lnTo>
                  <a:lnTo>
                    <a:pt x="1178" y="51041"/>
                  </a:lnTo>
                  <a:lnTo>
                    <a:pt x="103" y="57498"/>
                  </a:lnTo>
                  <a:lnTo>
                    <a:pt x="3" y="63713"/>
                  </a:lnTo>
                  <a:lnTo>
                    <a:pt x="0" y="60402"/>
                  </a:lnTo>
                  <a:lnTo>
                    <a:pt x="8839" y="34563"/>
                  </a:lnTo>
                  <a:lnTo>
                    <a:pt x="27146" y="12946"/>
                  </a:lnTo>
                  <a:lnTo>
                    <a:pt x="38877" y="3333"/>
                  </a:lnTo>
                  <a:lnTo>
                    <a:pt x="53027" y="0"/>
                  </a:lnTo>
                  <a:lnTo>
                    <a:pt x="67312" y="1577"/>
                  </a:lnTo>
                  <a:lnTo>
                    <a:pt x="78365" y="6981"/>
                  </a:lnTo>
                  <a:lnTo>
                    <a:pt x="87981" y="23494"/>
                  </a:lnTo>
                  <a:lnTo>
                    <a:pt x="97566" y="54914"/>
                  </a:lnTo>
                  <a:lnTo>
                    <a:pt x="107951" y="95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923"/>
            <p:cNvSpPr/>
            <p:nvPr>
              <p:custDataLst>
                <p:tags r:id="rId127"/>
              </p:custDataLst>
            </p:nvPr>
          </p:nvSpPr>
          <p:spPr>
            <a:xfrm>
              <a:off x="8159750" y="1763694"/>
              <a:ext cx="77627" cy="357207"/>
            </a:xfrm>
            <a:custGeom>
              <a:avLst/>
              <a:gdLst/>
              <a:ahLst/>
              <a:cxnLst/>
              <a:rect l="0" t="0" r="0" b="0"/>
              <a:pathLst>
                <a:path w="77627" h="357207">
                  <a:moveTo>
                    <a:pt x="12700" y="14306"/>
                  </a:moveTo>
                  <a:lnTo>
                    <a:pt x="12700" y="14306"/>
                  </a:lnTo>
                  <a:lnTo>
                    <a:pt x="16070" y="7564"/>
                  </a:lnTo>
                  <a:lnTo>
                    <a:pt x="25251" y="2372"/>
                  </a:lnTo>
                  <a:lnTo>
                    <a:pt x="31650" y="0"/>
                  </a:lnTo>
                  <a:lnTo>
                    <a:pt x="54142" y="33"/>
                  </a:lnTo>
                  <a:lnTo>
                    <a:pt x="60083" y="2674"/>
                  </a:lnTo>
                  <a:lnTo>
                    <a:pt x="68566" y="11253"/>
                  </a:lnTo>
                  <a:lnTo>
                    <a:pt x="77309" y="31354"/>
                  </a:lnTo>
                  <a:lnTo>
                    <a:pt x="77626" y="61926"/>
                  </a:lnTo>
                  <a:lnTo>
                    <a:pt x="66509" y="94424"/>
                  </a:lnTo>
                  <a:lnTo>
                    <a:pt x="39542" y="140707"/>
                  </a:lnTo>
                  <a:lnTo>
                    <a:pt x="16590" y="185146"/>
                  </a:lnTo>
                  <a:lnTo>
                    <a:pt x="15293" y="191699"/>
                  </a:lnTo>
                  <a:lnTo>
                    <a:pt x="15839" y="197479"/>
                  </a:lnTo>
                  <a:lnTo>
                    <a:pt x="30855" y="230771"/>
                  </a:lnTo>
                  <a:lnTo>
                    <a:pt x="58203" y="273425"/>
                  </a:lnTo>
                  <a:lnTo>
                    <a:pt x="67340" y="304699"/>
                  </a:lnTo>
                  <a:lnTo>
                    <a:pt x="68176" y="311618"/>
                  </a:lnTo>
                  <a:lnTo>
                    <a:pt x="63462" y="324950"/>
                  </a:lnTo>
                  <a:lnTo>
                    <a:pt x="53605" y="337226"/>
                  </a:lnTo>
                  <a:lnTo>
                    <a:pt x="39817" y="347385"/>
                  </a:lnTo>
                  <a:lnTo>
                    <a:pt x="24281" y="352841"/>
                  </a:lnTo>
                  <a:lnTo>
                    <a:pt x="0" y="357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924"/>
            <p:cNvSpPr/>
            <p:nvPr>
              <p:custDataLst>
                <p:tags r:id="rId128"/>
              </p:custDataLst>
            </p:nvPr>
          </p:nvSpPr>
          <p:spPr>
            <a:xfrm>
              <a:off x="8318500" y="21590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6350"/>
                  </a:moveTo>
                  <a:lnTo>
                    <a:pt x="190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SMARTInkShape-925"/>
          <p:cNvSpPr/>
          <p:nvPr>
            <p:custDataLst>
              <p:tags r:id="rId3"/>
            </p:custDataLst>
          </p:nvPr>
        </p:nvSpPr>
        <p:spPr>
          <a:xfrm>
            <a:off x="2044700" y="1098550"/>
            <a:ext cx="31751" cy="127001"/>
          </a:xfrm>
          <a:custGeom>
            <a:avLst/>
            <a:gdLst/>
            <a:ahLst/>
            <a:cxnLst/>
            <a:rect l="0" t="0" r="0" b="0"/>
            <a:pathLst>
              <a:path w="31751" h="127001">
                <a:moveTo>
                  <a:pt x="0" y="0"/>
                </a:moveTo>
                <a:lnTo>
                  <a:pt x="0" y="0"/>
                </a:lnTo>
                <a:lnTo>
                  <a:pt x="3371" y="0"/>
                </a:lnTo>
                <a:lnTo>
                  <a:pt x="6907" y="1881"/>
                </a:lnTo>
                <a:lnTo>
                  <a:pt x="10831" y="5775"/>
                </a:lnTo>
                <a:lnTo>
                  <a:pt x="17007" y="17312"/>
                </a:lnTo>
                <a:lnTo>
                  <a:pt x="23533" y="47661"/>
                </a:lnTo>
                <a:lnTo>
                  <a:pt x="25031" y="87418"/>
                </a:lnTo>
                <a:lnTo>
                  <a:pt x="31750" y="1270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MARTInkShape-926"/>
          <p:cNvSpPr/>
          <p:nvPr>
            <p:custDataLst>
              <p:tags r:id="rId4"/>
            </p:custDataLst>
          </p:nvPr>
        </p:nvSpPr>
        <p:spPr>
          <a:xfrm>
            <a:off x="5676900" y="1149350"/>
            <a:ext cx="12701" cy="133351"/>
          </a:xfrm>
          <a:custGeom>
            <a:avLst/>
            <a:gdLst/>
            <a:ahLst/>
            <a:cxnLst/>
            <a:rect l="0" t="0" r="0" b="0"/>
            <a:pathLst>
              <a:path w="12701" h="133351">
                <a:moveTo>
                  <a:pt x="0" y="0"/>
                </a:moveTo>
                <a:lnTo>
                  <a:pt x="0" y="0"/>
                </a:lnTo>
                <a:lnTo>
                  <a:pt x="0" y="5467"/>
                </a:lnTo>
                <a:lnTo>
                  <a:pt x="10125" y="44567"/>
                </a:lnTo>
                <a:lnTo>
                  <a:pt x="10310" y="83409"/>
                </a:lnTo>
                <a:lnTo>
                  <a:pt x="9405" y="110792"/>
                </a:lnTo>
                <a:lnTo>
                  <a:pt x="12700" y="133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SMARTInkShape-Group159"/>
          <p:cNvGrpSpPr/>
          <p:nvPr/>
        </p:nvGrpSpPr>
        <p:grpSpPr>
          <a:xfrm>
            <a:off x="4509383" y="2598033"/>
            <a:ext cx="2316868" cy="490886"/>
            <a:chOff x="4509383" y="2598033"/>
            <a:chExt cx="2316868" cy="490886"/>
          </a:xfrm>
        </p:grpSpPr>
        <p:sp>
          <p:nvSpPr>
            <p:cNvPr id="78" name="SMARTInkShape-927"/>
            <p:cNvSpPr/>
            <p:nvPr>
              <p:custDataLst>
                <p:tags r:id="rId86"/>
              </p:custDataLst>
            </p:nvPr>
          </p:nvSpPr>
          <p:spPr>
            <a:xfrm>
              <a:off x="4509383" y="2677664"/>
              <a:ext cx="107176" cy="411255"/>
            </a:xfrm>
            <a:custGeom>
              <a:avLst/>
              <a:gdLst/>
              <a:ahLst/>
              <a:cxnLst/>
              <a:rect l="0" t="0" r="0" b="0"/>
              <a:pathLst>
                <a:path w="107176" h="411255">
                  <a:moveTo>
                    <a:pt x="5467" y="97286"/>
                  </a:moveTo>
                  <a:lnTo>
                    <a:pt x="5467" y="97286"/>
                  </a:lnTo>
                  <a:lnTo>
                    <a:pt x="2096" y="104028"/>
                  </a:lnTo>
                  <a:lnTo>
                    <a:pt x="0" y="121705"/>
                  </a:lnTo>
                  <a:lnTo>
                    <a:pt x="4361" y="160148"/>
                  </a:lnTo>
                  <a:lnTo>
                    <a:pt x="10000" y="205361"/>
                  </a:lnTo>
                  <a:lnTo>
                    <a:pt x="14066" y="242921"/>
                  </a:lnTo>
                  <a:lnTo>
                    <a:pt x="16344" y="285014"/>
                  </a:lnTo>
                  <a:lnTo>
                    <a:pt x="17357" y="326771"/>
                  </a:lnTo>
                  <a:lnTo>
                    <a:pt x="17807" y="361792"/>
                  </a:lnTo>
                  <a:lnTo>
                    <a:pt x="18096" y="405782"/>
                  </a:lnTo>
                  <a:lnTo>
                    <a:pt x="18136" y="411254"/>
                  </a:lnTo>
                  <a:lnTo>
                    <a:pt x="14787" y="400256"/>
                  </a:lnTo>
                  <a:lnTo>
                    <a:pt x="12403" y="353224"/>
                  </a:lnTo>
                  <a:lnTo>
                    <a:pt x="12078" y="314988"/>
                  </a:lnTo>
                  <a:lnTo>
                    <a:pt x="10051" y="268361"/>
                  </a:lnTo>
                  <a:lnTo>
                    <a:pt x="8523" y="243086"/>
                  </a:lnTo>
                  <a:lnTo>
                    <a:pt x="8210" y="217064"/>
                  </a:lnTo>
                  <a:lnTo>
                    <a:pt x="8707" y="190543"/>
                  </a:lnTo>
                  <a:lnTo>
                    <a:pt x="9743" y="163691"/>
                  </a:lnTo>
                  <a:lnTo>
                    <a:pt x="12551" y="138028"/>
                  </a:lnTo>
                  <a:lnTo>
                    <a:pt x="16540" y="113159"/>
                  </a:lnTo>
                  <a:lnTo>
                    <a:pt x="25910" y="68357"/>
                  </a:lnTo>
                  <a:lnTo>
                    <a:pt x="39825" y="22157"/>
                  </a:lnTo>
                  <a:lnTo>
                    <a:pt x="51076" y="4864"/>
                  </a:lnTo>
                  <a:lnTo>
                    <a:pt x="57039" y="1099"/>
                  </a:lnTo>
                  <a:lnTo>
                    <a:pt x="63132" y="0"/>
                  </a:lnTo>
                  <a:lnTo>
                    <a:pt x="69310" y="679"/>
                  </a:lnTo>
                  <a:lnTo>
                    <a:pt x="81819" y="12722"/>
                  </a:lnTo>
                  <a:lnTo>
                    <a:pt x="93729" y="33596"/>
                  </a:lnTo>
                  <a:lnTo>
                    <a:pt x="106251" y="77082"/>
                  </a:lnTo>
                  <a:lnTo>
                    <a:pt x="107175" y="109238"/>
                  </a:lnTo>
                  <a:lnTo>
                    <a:pt x="97707" y="138581"/>
                  </a:lnTo>
                  <a:lnTo>
                    <a:pt x="81035" y="164323"/>
                  </a:lnTo>
                  <a:lnTo>
                    <a:pt x="59514" y="185171"/>
                  </a:lnTo>
                  <a:lnTo>
                    <a:pt x="39601" y="196318"/>
                  </a:lnTo>
                  <a:lnTo>
                    <a:pt x="30340" y="199291"/>
                  </a:lnTo>
                  <a:lnTo>
                    <a:pt x="14404" y="198831"/>
                  </a:lnTo>
                  <a:lnTo>
                    <a:pt x="7192" y="196733"/>
                  </a:lnTo>
                  <a:lnTo>
                    <a:pt x="3795" y="193923"/>
                  </a:lnTo>
                  <a:lnTo>
                    <a:pt x="2941" y="190638"/>
                  </a:lnTo>
                  <a:lnTo>
                    <a:pt x="5467" y="1798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928"/>
            <p:cNvSpPr/>
            <p:nvPr>
              <p:custDataLst>
                <p:tags r:id="rId87"/>
              </p:custDataLst>
            </p:nvPr>
          </p:nvSpPr>
          <p:spPr>
            <a:xfrm>
              <a:off x="4641850" y="2708079"/>
              <a:ext cx="95251" cy="144165"/>
            </a:xfrm>
            <a:custGeom>
              <a:avLst/>
              <a:gdLst/>
              <a:ahLst/>
              <a:cxnLst/>
              <a:rect l="0" t="0" r="0" b="0"/>
              <a:pathLst>
                <a:path w="95251" h="144165">
                  <a:moveTo>
                    <a:pt x="0" y="3371"/>
                  </a:moveTo>
                  <a:lnTo>
                    <a:pt x="0" y="3371"/>
                  </a:lnTo>
                  <a:lnTo>
                    <a:pt x="10113" y="0"/>
                  </a:lnTo>
                  <a:lnTo>
                    <a:pt x="20722" y="2108"/>
                  </a:lnTo>
                  <a:lnTo>
                    <a:pt x="26515" y="4646"/>
                  </a:lnTo>
                  <a:lnTo>
                    <a:pt x="44780" y="25072"/>
                  </a:lnTo>
                  <a:lnTo>
                    <a:pt x="56856" y="60209"/>
                  </a:lnTo>
                  <a:lnTo>
                    <a:pt x="58160" y="98528"/>
                  </a:lnTo>
                  <a:lnTo>
                    <a:pt x="50707" y="129952"/>
                  </a:lnTo>
                  <a:lnTo>
                    <a:pt x="43468" y="140768"/>
                  </a:lnTo>
                  <a:lnTo>
                    <a:pt x="39562" y="143652"/>
                  </a:lnTo>
                  <a:lnTo>
                    <a:pt x="36252" y="144164"/>
                  </a:lnTo>
                  <a:lnTo>
                    <a:pt x="33340" y="143094"/>
                  </a:lnTo>
                  <a:lnTo>
                    <a:pt x="30694" y="140970"/>
                  </a:lnTo>
                  <a:lnTo>
                    <a:pt x="27753" y="129202"/>
                  </a:lnTo>
                  <a:lnTo>
                    <a:pt x="29236" y="89531"/>
                  </a:lnTo>
                  <a:lnTo>
                    <a:pt x="50826" y="42341"/>
                  </a:lnTo>
                  <a:lnTo>
                    <a:pt x="69857" y="16172"/>
                  </a:lnTo>
                  <a:lnTo>
                    <a:pt x="95250" y="33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929"/>
            <p:cNvSpPr/>
            <p:nvPr>
              <p:custDataLst>
                <p:tags r:id="rId88"/>
              </p:custDataLst>
            </p:nvPr>
          </p:nvSpPr>
          <p:spPr>
            <a:xfrm>
              <a:off x="4781550" y="2724150"/>
              <a:ext cx="9957" cy="101601"/>
            </a:xfrm>
            <a:custGeom>
              <a:avLst/>
              <a:gdLst/>
              <a:ahLst/>
              <a:cxnLst/>
              <a:rect l="0" t="0" r="0" b="0"/>
              <a:pathLst>
                <a:path w="9957" h="1016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8115" y="50805"/>
                  </a:lnTo>
                  <a:lnTo>
                    <a:pt x="9956" y="67736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930"/>
            <p:cNvSpPr/>
            <p:nvPr>
              <p:custDataLst>
                <p:tags r:id="rId89"/>
              </p:custDataLst>
            </p:nvPr>
          </p:nvSpPr>
          <p:spPr>
            <a:xfrm>
              <a:off x="4794250" y="26416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931"/>
            <p:cNvSpPr/>
            <p:nvPr>
              <p:custDataLst>
                <p:tags r:id="rId90"/>
              </p:custDataLst>
            </p:nvPr>
          </p:nvSpPr>
          <p:spPr>
            <a:xfrm>
              <a:off x="4843177" y="2698750"/>
              <a:ext cx="59024" cy="143357"/>
            </a:xfrm>
            <a:custGeom>
              <a:avLst/>
              <a:gdLst/>
              <a:ahLst/>
              <a:cxnLst/>
              <a:rect l="0" t="0" r="0" b="0"/>
              <a:pathLst>
                <a:path w="59024" h="143357">
                  <a:moveTo>
                    <a:pt x="59023" y="0"/>
                  </a:moveTo>
                  <a:lnTo>
                    <a:pt x="59023" y="0"/>
                  </a:lnTo>
                  <a:lnTo>
                    <a:pt x="37360" y="706"/>
                  </a:lnTo>
                  <a:lnTo>
                    <a:pt x="29169" y="3371"/>
                  </a:lnTo>
                  <a:lnTo>
                    <a:pt x="20825" y="12552"/>
                  </a:lnTo>
                  <a:lnTo>
                    <a:pt x="13118" y="27451"/>
                  </a:lnTo>
                  <a:lnTo>
                    <a:pt x="2421" y="73391"/>
                  </a:lnTo>
                  <a:lnTo>
                    <a:pt x="0" y="98940"/>
                  </a:lnTo>
                  <a:lnTo>
                    <a:pt x="3627" y="119703"/>
                  </a:lnTo>
                  <a:lnTo>
                    <a:pt x="11825" y="134576"/>
                  </a:lnTo>
                  <a:lnTo>
                    <a:pt x="16974" y="140517"/>
                  </a:lnTo>
                  <a:lnTo>
                    <a:pt x="22524" y="143067"/>
                  </a:lnTo>
                  <a:lnTo>
                    <a:pt x="28340" y="143356"/>
                  </a:lnTo>
                  <a:lnTo>
                    <a:pt x="34335" y="142137"/>
                  </a:lnTo>
                  <a:lnTo>
                    <a:pt x="39741" y="137797"/>
                  </a:lnTo>
                  <a:lnTo>
                    <a:pt x="49513" y="123567"/>
                  </a:lnTo>
                  <a:lnTo>
                    <a:pt x="56205" y="99093"/>
                  </a:lnTo>
                  <a:lnTo>
                    <a:pt x="51744" y="52073"/>
                  </a:lnTo>
                  <a:lnTo>
                    <a:pt x="46323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932"/>
            <p:cNvSpPr/>
            <p:nvPr>
              <p:custDataLst>
                <p:tags r:id="rId91"/>
              </p:custDataLst>
            </p:nvPr>
          </p:nvSpPr>
          <p:spPr>
            <a:xfrm>
              <a:off x="4902200" y="2673350"/>
              <a:ext cx="127001" cy="129266"/>
            </a:xfrm>
            <a:custGeom>
              <a:avLst/>
              <a:gdLst/>
              <a:ahLst/>
              <a:cxnLst/>
              <a:rect l="0" t="0" r="0" b="0"/>
              <a:pathLst>
                <a:path w="127001" h="129266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1881" y="24842"/>
                  </a:lnTo>
                  <a:lnTo>
                    <a:pt x="5775" y="20919"/>
                  </a:lnTo>
                  <a:lnTo>
                    <a:pt x="12209" y="16823"/>
                  </a:lnTo>
                  <a:lnTo>
                    <a:pt x="21654" y="16414"/>
                  </a:lnTo>
                  <a:lnTo>
                    <a:pt x="27136" y="17293"/>
                  </a:lnTo>
                  <a:lnTo>
                    <a:pt x="44964" y="28642"/>
                  </a:lnTo>
                  <a:lnTo>
                    <a:pt x="53615" y="43304"/>
                  </a:lnTo>
                  <a:lnTo>
                    <a:pt x="64918" y="81461"/>
                  </a:lnTo>
                  <a:lnTo>
                    <a:pt x="65018" y="115859"/>
                  </a:lnTo>
                  <a:lnTo>
                    <a:pt x="63100" y="123100"/>
                  </a:lnTo>
                  <a:lnTo>
                    <a:pt x="60411" y="127222"/>
                  </a:lnTo>
                  <a:lnTo>
                    <a:pt x="57208" y="129265"/>
                  </a:lnTo>
                  <a:lnTo>
                    <a:pt x="55778" y="127804"/>
                  </a:lnTo>
                  <a:lnTo>
                    <a:pt x="56069" y="118656"/>
                  </a:lnTo>
                  <a:lnTo>
                    <a:pt x="63572" y="84154"/>
                  </a:lnTo>
                  <a:lnTo>
                    <a:pt x="78349" y="52219"/>
                  </a:lnTo>
                  <a:lnTo>
                    <a:pt x="108845" y="6944"/>
                  </a:lnTo>
                  <a:lnTo>
                    <a:pt x="113485" y="3218"/>
                  </a:lnTo>
                  <a:lnTo>
                    <a:pt x="117284" y="144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933"/>
            <p:cNvSpPr/>
            <p:nvPr>
              <p:custDataLst>
                <p:tags r:id="rId92"/>
              </p:custDataLst>
            </p:nvPr>
          </p:nvSpPr>
          <p:spPr>
            <a:xfrm>
              <a:off x="5035550" y="2820622"/>
              <a:ext cx="88901" cy="102897"/>
            </a:xfrm>
            <a:custGeom>
              <a:avLst/>
              <a:gdLst/>
              <a:ahLst/>
              <a:cxnLst/>
              <a:rect l="0" t="0" r="0" b="0"/>
              <a:pathLst>
                <a:path w="88901" h="102897">
                  <a:moveTo>
                    <a:pt x="0" y="17828"/>
                  </a:moveTo>
                  <a:lnTo>
                    <a:pt x="0" y="17828"/>
                  </a:lnTo>
                  <a:lnTo>
                    <a:pt x="0" y="14457"/>
                  </a:lnTo>
                  <a:lnTo>
                    <a:pt x="1881" y="10920"/>
                  </a:lnTo>
                  <a:lnTo>
                    <a:pt x="5775" y="6997"/>
                  </a:lnTo>
                  <a:lnTo>
                    <a:pt x="15195" y="1527"/>
                  </a:lnTo>
                  <a:lnTo>
                    <a:pt x="20394" y="0"/>
                  </a:lnTo>
                  <a:lnTo>
                    <a:pt x="22768" y="298"/>
                  </a:lnTo>
                  <a:lnTo>
                    <a:pt x="27288" y="2511"/>
                  </a:lnTo>
                  <a:lnTo>
                    <a:pt x="29766" y="11491"/>
                  </a:lnTo>
                  <a:lnTo>
                    <a:pt x="30428" y="17837"/>
                  </a:lnTo>
                  <a:lnTo>
                    <a:pt x="27399" y="30531"/>
                  </a:lnTo>
                  <a:lnTo>
                    <a:pt x="10701" y="74978"/>
                  </a:lnTo>
                  <a:lnTo>
                    <a:pt x="1265" y="97498"/>
                  </a:lnTo>
                  <a:lnTo>
                    <a:pt x="2255" y="99163"/>
                  </a:lnTo>
                  <a:lnTo>
                    <a:pt x="7117" y="102896"/>
                  </a:lnTo>
                  <a:lnTo>
                    <a:pt x="53410" y="94289"/>
                  </a:lnTo>
                  <a:lnTo>
                    <a:pt x="88900" y="876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934"/>
            <p:cNvSpPr/>
            <p:nvPr>
              <p:custDataLst>
                <p:tags r:id="rId93"/>
              </p:custDataLst>
            </p:nvPr>
          </p:nvSpPr>
          <p:spPr>
            <a:xfrm>
              <a:off x="5334000" y="2768600"/>
              <a:ext cx="95251" cy="25401"/>
            </a:xfrm>
            <a:custGeom>
              <a:avLst/>
              <a:gdLst/>
              <a:ahLst/>
              <a:cxnLst/>
              <a:rect l="0" t="0" r="0" b="0"/>
              <a:pathLst>
                <a:path w="95251" h="25401">
                  <a:moveTo>
                    <a:pt x="0" y="25400"/>
                  </a:moveTo>
                  <a:lnTo>
                    <a:pt x="0" y="25400"/>
                  </a:lnTo>
                  <a:lnTo>
                    <a:pt x="36628" y="13191"/>
                  </a:lnTo>
                  <a:lnTo>
                    <a:pt x="79280" y="333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935"/>
            <p:cNvSpPr/>
            <p:nvPr>
              <p:custDataLst>
                <p:tags r:id="rId94"/>
              </p:custDataLst>
            </p:nvPr>
          </p:nvSpPr>
          <p:spPr>
            <a:xfrm>
              <a:off x="5359400" y="2844800"/>
              <a:ext cx="107951" cy="25401"/>
            </a:xfrm>
            <a:custGeom>
              <a:avLst/>
              <a:gdLst/>
              <a:ahLst/>
              <a:cxnLst/>
              <a:rect l="0" t="0" r="0" b="0"/>
              <a:pathLst>
                <a:path w="10795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5400"/>
                  </a:lnTo>
                  <a:lnTo>
                    <a:pt x="49527" y="10205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936"/>
            <p:cNvSpPr/>
            <p:nvPr>
              <p:custDataLst>
                <p:tags r:id="rId95"/>
              </p:custDataLst>
            </p:nvPr>
          </p:nvSpPr>
          <p:spPr>
            <a:xfrm>
              <a:off x="5683250" y="2694589"/>
              <a:ext cx="134382" cy="389779"/>
            </a:xfrm>
            <a:custGeom>
              <a:avLst/>
              <a:gdLst/>
              <a:ahLst/>
              <a:cxnLst/>
              <a:rect l="0" t="0" r="0" b="0"/>
              <a:pathLst>
                <a:path w="134382" h="389779">
                  <a:moveTo>
                    <a:pt x="0" y="93061"/>
                  </a:moveTo>
                  <a:lnTo>
                    <a:pt x="0" y="93061"/>
                  </a:lnTo>
                  <a:lnTo>
                    <a:pt x="3371" y="99803"/>
                  </a:lnTo>
                  <a:lnTo>
                    <a:pt x="5958" y="138251"/>
                  </a:lnTo>
                  <a:lnTo>
                    <a:pt x="9997" y="181475"/>
                  </a:lnTo>
                  <a:lnTo>
                    <a:pt x="15732" y="217022"/>
                  </a:lnTo>
                  <a:lnTo>
                    <a:pt x="20632" y="256340"/>
                  </a:lnTo>
                  <a:lnTo>
                    <a:pt x="23281" y="297333"/>
                  </a:lnTo>
                  <a:lnTo>
                    <a:pt x="24459" y="336249"/>
                  </a:lnTo>
                  <a:lnTo>
                    <a:pt x="25121" y="377724"/>
                  </a:lnTo>
                  <a:lnTo>
                    <a:pt x="25276" y="388911"/>
                  </a:lnTo>
                  <a:lnTo>
                    <a:pt x="24611" y="389778"/>
                  </a:lnTo>
                  <a:lnTo>
                    <a:pt x="21992" y="385096"/>
                  </a:lnTo>
                  <a:lnTo>
                    <a:pt x="19631" y="342449"/>
                  </a:lnTo>
                  <a:lnTo>
                    <a:pt x="19308" y="307382"/>
                  </a:lnTo>
                  <a:lnTo>
                    <a:pt x="22927" y="260752"/>
                  </a:lnTo>
                  <a:lnTo>
                    <a:pt x="25868" y="234488"/>
                  </a:lnTo>
                  <a:lnTo>
                    <a:pt x="28534" y="206396"/>
                  </a:lnTo>
                  <a:lnTo>
                    <a:pt x="31017" y="177084"/>
                  </a:lnTo>
                  <a:lnTo>
                    <a:pt x="33378" y="146960"/>
                  </a:lnTo>
                  <a:lnTo>
                    <a:pt x="37069" y="119821"/>
                  </a:lnTo>
                  <a:lnTo>
                    <a:pt x="41646" y="94673"/>
                  </a:lnTo>
                  <a:lnTo>
                    <a:pt x="52376" y="52150"/>
                  </a:lnTo>
                  <a:lnTo>
                    <a:pt x="69612" y="14460"/>
                  </a:lnTo>
                  <a:lnTo>
                    <a:pt x="79387" y="2153"/>
                  </a:lnTo>
                  <a:lnTo>
                    <a:pt x="85379" y="0"/>
                  </a:lnTo>
                  <a:lnTo>
                    <a:pt x="99564" y="1371"/>
                  </a:lnTo>
                  <a:lnTo>
                    <a:pt x="113395" y="14210"/>
                  </a:lnTo>
                  <a:lnTo>
                    <a:pt x="125187" y="35438"/>
                  </a:lnTo>
                  <a:lnTo>
                    <a:pt x="134381" y="78418"/>
                  </a:lnTo>
                  <a:lnTo>
                    <a:pt x="134279" y="107955"/>
                  </a:lnTo>
                  <a:lnTo>
                    <a:pt x="126236" y="131901"/>
                  </a:lnTo>
                  <a:lnTo>
                    <a:pt x="112550" y="151245"/>
                  </a:lnTo>
                  <a:lnTo>
                    <a:pt x="94707" y="166899"/>
                  </a:lnTo>
                  <a:lnTo>
                    <a:pt x="58087" y="180869"/>
                  </a:lnTo>
                  <a:lnTo>
                    <a:pt x="41574" y="183122"/>
                  </a:lnTo>
                  <a:lnTo>
                    <a:pt x="36182" y="182735"/>
                  </a:lnTo>
                  <a:lnTo>
                    <a:pt x="32588" y="181066"/>
                  </a:lnTo>
                  <a:lnTo>
                    <a:pt x="30192" y="178542"/>
                  </a:lnTo>
                  <a:lnTo>
                    <a:pt x="25400" y="1692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937"/>
            <p:cNvSpPr/>
            <p:nvPr>
              <p:custDataLst>
                <p:tags r:id="rId96"/>
              </p:custDataLst>
            </p:nvPr>
          </p:nvSpPr>
          <p:spPr>
            <a:xfrm>
              <a:off x="5873398" y="2734891"/>
              <a:ext cx="70203" cy="159878"/>
            </a:xfrm>
            <a:custGeom>
              <a:avLst/>
              <a:gdLst/>
              <a:ahLst/>
              <a:cxnLst/>
              <a:rect l="0" t="0" r="0" b="0"/>
              <a:pathLst>
                <a:path w="70203" h="159878">
                  <a:moveTo>
                    <a:pt x="70202" y="33709"/>
                  </a:moveTo>
                  <a:lnTo>
                    <a:pt x="70202" y="33709"/>
                  </a:lnTo>
                  <a:lnTo>
                    <a:pt x="69497" y="19206"/>
                  </a:lnTo>
                  <a:lnTo>
                    <a:pt x="66831" y="10565"/>
                  </a:lnTo>
                  <a:lnTo>
                    <a:pt x="61413" y="3902"/>
                  </a:lnTo>
                  <a:lnTo>
                    <a:pt x="57993" y="1138"/>
                  </a:lnTo>
                  <a:lnTo>
                    <a:pt x="54301" y="0"/>
                  </a:lnTo>
                  <a:lnTo>
                    <a:pt x="46436" y="618"/>
                  </a:lnTo>
                  <a:lnTo>
                    <a:pt x="27334" y="18417"/>
                  </a:lnTo>
                  <a:lnTo>
                    <a:pt x="10541" y="52775"/>
                  </a:lnTo>
                  <a:lnTo>
                    <a:pt x="0" y="94235"/>
                  </a:lnTo>
                  <a:lnTo>
                    <a:pt x="2521" y="131057"/>
                  </a:lnTo>
                  <a:lnTo>
                    <a:pt x="10488" y="147765"/>
                  </a:lnTo>
                  <a:lnTo>
                    <a:pt x="15577" y="154197"/>
                  </a:lnTo>
                  <a:lnTo>
                    <a:pt x="21085" y="157778"/>
                  </a:lnTo>
                  <a:lnTo>
                    <a:pt x="32850" y="159877"/>
                  </a:lnTo>
                  <a:lnTo>
                    <a:pt x="38245" y="157332"/>
                  </a:lnTo>
                  <a:lnTo>
                    <a:pt x="48003" y="146978"/>
                  </a:lnTo>
                  <a:lnTo>
                    <a:pt x="61429" y="125283"/>
                  </a:lnTo>
                  <a:lnTo>
                    <a:pt x="64421" y="105453"/>
                  </a:lnTo>
                  <a:lnTo>
                    <a:pt x="60257" y="70488"/>
                  </a:lnTo>
                  <a:lnTo>
                    <a:pt x="49579" y="27490"/>
                  </a:lnTo>
                  <a:lnTo>
                    <a:pt x="48806" y="14952"/>
                  </a:lnTo>
                  <a:lnTo>
                    <a:pt x="49589" y="10621"/>
                  </a:lnTo>
                  <a:lnTo>
                    <a:pt x="52226" y="8439"/>
                  </a:lnTo>
                  <a:lnTo>
                    <a:pt x="56102" y="7690"/>
                  </a:lnTo>
                  <a:lnTo>
                    <a:pt x="70202" y="83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938"/>
            <p:cNvSpPr/>
            <p:nvPr>
              <p:custDataLst>
                <p:tags r:id="rId97"/>
              </p:custDataLst>
            </p:nvPr>
          </p:nvSpPr>
          <p:spPr>
            <a:xfrm>
              <a:off x="5975350" y="2715939"/>
              <a:ext cx="65982" cy="179662"/>
            </a:xfrm>
            <a:custGeom>
              <a:avLst/>
              <a:gdLst/>
              <a:ahLst/>
              <a:cxnLst/>
              <a:rect l="0" t="0" r="0" b="0"/>
              <a:pathLst>
                <a:path w="65982" h="179662">
                  <a:moveTo>
                    <a:pt x="50800" y="39961"/>
                  </a:moveTo>
                  <a:lnTo>
                    <a:pt x="50800" y="39961"/>
                  </a:lnTo>
                  <a:lnTo>
                    <a:pt x="65105" y="16817"/>
                  </a:lnTo>
                  <a:lnTo>
                    <a:pt x="65981" y="13243"/>
                  </a:lnTo>
                  <a:lnTo>
                    <a:pt x="65861" y="10154"/>
                  </a:lnTo>
                  <a:lnTo>
                    <a:pt x="65074" y="7390"/>
                  </a:lnTo>
                  <a:lnTo>
                    <a:pt x="58555" y="2437"/>
                  </a:lnTo>
                  <a:lnTo>
                    <a:pt x="53853" y="128"/>
                  </a:lnTo>
                  <a:lnTo>
                    <a:pt x="48603" y="0"/>
                  </a:lnTo>
                  <a:lnTo>
                    <a:pt x="37123" y="3621"/>
                  </a:lnTo>
                  <a:lnTo>
                    <a:pt x="33215" y="7267"/>
                  </a:lnTo>
                  <a:lnTo>
                    <a:pt x="28873" y="16964"/>
                  </a:lnTo>
                  <a:lnTo>
                    <a:pt x="25705" y="56243"/>
                  </a:lnTo>
                  <a:lnTo>
                    <a:pt x="35599" y="88934"/>
                  </a:lnTo>
                  <a:lnTo>
                    <a:pt x="51891" y="131016"/>
                  </a:lnTo>
                  <a:lnTo>
                    <a:pt x="55592" y="153018"/>
                  </a:lnTo>
                  <a:lnTo>
                    <a:pt x="53289" y="158371"/>
                  </a:lnTo>
                  <a:lnTo>
                    <a:pt x="43204" y="166201"/>
                  </a:lnTo>
                  <a:lnTo>
                    <a:pt x="0" y="1796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939"/>
            <p:cNvSpPr/>
            <p:nvPr>
              <p:custDataLst>
                <p:tags r:id="rId98"/>
              </p:custDataLst>
            </p:nvPr>
          </p:nvSpPr>
          <p:spPr>
            <a:xfrm>
              <a:off x="6136498" y="2598033"/>
              <a:ext cx="61103" cy="304963"/>
            </a:xfrm>
            <a:custGeom>
              <a:avLst/>
              <a:gdLst/>
              <a:ahLst/>
              <a:cxnLst/>
              <a:rect l="0" t="0" r="0" b="0"/>
              <a:pathLst>
                <a:path w="61103" h="304963">
                  <a:moveTo>
                    <a:pt x="23002" y="5467"/>
                  </a:moveTo>
                  <a:lnTo>
                    <a:pt x="23002" y="5467"/>
                  </a:lnTo>
                  <a:lnTo>
                    <a:pt x="33937" y="0"/>
                  </a:lnTo>
                  <a:lnTo>
                    <a:pt x="36799" y="5154"/>
                  </a:lnTo>
                  <a:lnTo>
                    <a:pt x="38550" y="9492"/>
                  </a:lnTo>
                  <a:lnTo>
                    <a:pt x="31221" y="54057"/>
                  </a:lnTo>
                  <a:lnTo>
                    <a:pt x="24068" y="89386"/>
                  </a:lnTo>
                  <a:lnTo>
                    <a:pt x="16185" y="128607"/>
                  </a:lnTo>
                  <a:lnTo>
                    <a:pt x="8683" y="169557"/>
                  </a:lnTo>
                  <a:lnTo>
                    <a:pt x="2997" y="211276"/>
                  </a:lnTo>
                  <a:lnTo>
                    <a:pt x="0" y="245810"/>
                  </a:lnTo>
                  <a:lnTo>
                    <a:pt x="1446" y="292360"/>
                  </a:lnTo>
                  <a:lnTo>
                    <a:pt x="4398" y="298329"/>
                  </a:lnTo>
                  <a:lnTo>
                    <a:pt x="8483" y="302309"/>
                  </a:lnTo>
                  <a:lnTo>
                    <a:pt x="13323" y="304962"/>
                  </a:lnTo>
                  <a:lnTo>
                    <a:pt x="19372" y="304613"/>
                  </a:lnTo>
                  <a:lnTo>
                    <a:pt x="33618" y="298582"/>
                  </a:lnTo>
                  <a:lnTo>
                    <a:pt x="45594" y="286964"/>
                  </a:lnTo>
                  <a:lnTo>
                    <a:pt x="61102" y="265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940"/>
            <p:cNvSpPr/>
            <p:nvPr>
              <p:custDataLst>
                <p:tags r:id="rId99"/>
              </p:custDataLst>
            </p:nvPr>
          </p:nvSpPr>
          <p:spPr>
            <a:xfrm>
              <a:off x="6089650" y="2755900"/>
              <a:ext cx="127001" cy="1"/>
            </a:xfrm>
            <a:custGeom>
              <a:avLst/>
              <a:gdLst/>
              <a:ahLst/>
              <a:cxnLst/>
              <a:rect l="0" t="0" r="0" b="0"/>
              <a:pathLst>
                <a:path w="127001" h="1">
                  <a:moveTo>
                    <a:pt x="0" y="0"/>
                  </a:moveTo>
                  <a:lnTo>
                    <a:pt x="0" y="0"/>
                  </a:lnTo>
                  <a:lnTo>
                    <a:pt x="44257" y="0"/>
                  </a:lnTo>
                  <a:lnTo>
                    <a:pt x="84375" y="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941"/>
            <p:cNvSpPr/>
            <p:nvPr>
              <p:custDataLst>
                <p:tags r:id="rId100"/>
              </p:custDataLst>
            </p:nvPr>
          </p:nvSpPr>
          <p:spPr>
            <a:xfrm>
              <a:off x="6270142" y="2774357"/>
              <a:ext cx="143359" cy="120026"/>
            </a:xfrm>
            <a:custGeom>
              <a:avLst/>
              <a:gdLst/>
              <a:ahLst/>
              <a:cxnLst/>
              <a:rect l="0" t="0" r="0" b="0"/>
              <a:pathLst>
                <a:path w="143359" h="120026">
                  <a:moveTo>
                    <a:pt x="3658" y="19643"/>
                  </a:moveTo>
                  <a:lnTo>
                    <a:pt x="3658" y="19643"/>
                  </a:lnTo>
                  <a:lnTo>
                    <a:pt x="287" y="19643"/>
                  </a:lnTo>
                  <a:lnTo>
                    <a:pt x="0" y="20349"/>
                  </a:lnTo>
                  <a:lnTo>
                    <a:pt x="1561" y="23014"/>
                  </a:lnTo>
                  <a:lnTo>
                    <a:pt x="9779" y="28481"/>
                  </a:lnTo>
                  <a:lnTo>
                    <a:pt x="21151" y="31199"/>
                  </a:lnTo>
                  <a:lnTo>
                    <a:pt x="65813" y="23404"/>
                  </a:lnTo>
                  <a:lnTo>
                    <a:pt x="70495" y="20739"/>
                  </a:lnTo>
                  <a:lnTo>
                    <a:pt x="73616" y="17552"/>
                  </a:lnTo>
                  <a:lnTo>
                    <a:pt x="75696" y="14015"/>
                  </a:lnTo>
                  <a:lnTo>
                    <a:pt x="74967" y="10247"/>
                  </a:lnTo>
                  <a:lnTo>
                    <a:pt x="68512" y="2296"/>
                  </a:lnTo>
                  <a:lnTo>
                    <a:pt x="63122" y="317"/>
                  </a:lnTo>
                  <a:lnTo>
                    <a:pt x="49607" y="0"/>
                  </a:lnTo>
                  <a:lnTo>
                    <a:pt x="36074" y="7856"/>
                  </a:lnTo>
                  <a:lnTo>
                    <a:pt x="23709" y="21460"/>
                  </a:lnTo>
                  <a:lnTo>
                    <a:pt x="9522" y="49658"/>
                  </a:lnTo>
                  <a:lnTo>
                    <a:pt x="3206" y="72494"/>
                  </a:lnTo>
                  <a:lnTo>
                    <a:pt x="5573" y="92991"/>
                  </a:lnTo>
                  <a:lnTo>
                    <a:pt x="9169" y="102409"/>
                  </a:lnTo>
                  <a:lnTo>
                    <a:pt x="16504" y="109392"/>
                  </a:lnTo>
                  <a:lnTo>
                    <a:pt x="37825" y="119033"/>
                  </a:lnTo>
                  <a:lnTo>
                    <a:pt x="63764" y="120025"/>
                  </a:lnTo>
                  <a:lnTo>
                    <a:pt x="104253" y="110769"/>
                  </a:lnTo>
                  <a:lnTo>
                    <a:pt x="143358" y="958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942"/>
            <p:cNvSpPr/>
            <p:nvPr>
              <p:custDataLst>
                <p:tags r:id="rId101"/>
              </p:custDataLst>
            </p:nvPr>
          </p:nvSpPr>
          <p:spPr>
            <a:xfrm>
              <a:off x="6402565" y="2756783"/>
              <a:ext cx="99836" cy="145133"/>
            </a:xfrm>
            <a:custGeom>
              <a:avLst/>
              <a:gdLst/>
              <a:ahLst/>
              <a:cxnLst/>
              <a:rect l="0" t="0" r="0" b="0"/>
              <a:pathLst>
                <a:path w="99836" h="145133">
                  <a:moveTo>
                    <a:pt x="10935" y="5467"/>
                  </a:moveTo>
                  <a:lnTo>
                    <a:pt x="10935" y="5467"/>
                  </a:lnTo>
                  <a:lnTo>
                    <a:pt x="0" y="0"/>
                  </a:lnTo>
                  <a:lnTo>
                    <a:pt x="117" y="1116"/>
                  </a:lnTo>
                  <a:lnTo>
                    <a:pt x="2129" y="6120"/>
                  </a:lnTo>
                  <a:lnTo>
                    <a:pt x="30885" y="44574"/>
                  </a:lnTo>
                  <a:lnTo>
                    <a:pt x="49082" y="84401"/>
                  </a:lnTo>
                  <a:lnTo>
                    <a:pt x="52812" y="114305"/>
                  </a:lnTo>
                  <a:lnTo>
                    <a:pt x="49762" y="135787"/>
                  </a:lnTo>
                  <a:lnTo>
                    <a:pt x="46301" y="144056"/>
                  </a:lnTo>
                  <a:lnTo>
                    <a:pt x="43685" y="145132"/>
                  </a:lnTo>
                  <a:lnTo>
                    <a:pt x="40529" y="144438"/>
                  </a:lnTo>
                  <a:lnTo>
                    <a:pt x="37014" y="142564"/>
                  </a:lnTo>
                  <a:lnTo>
                    <a:pt x="34671" y="139198"/>
                  </a:lnTo>
                  <a:lnTo>
                    <a:pt x="32068" y="129814"/>
                  </a:lnTo>
                  <a:lnTo>
                    <a:pt x="33973" y="109260"/>
                  </a:lnTo>
                  <a:lnTo>
                    <a:pt x="51077" y="69008"/>
                  </a:lnTo>
                  <a:lnTo>
                    <a:pt x="77683" y="35080"/>
                  </a:lnTo>
                  <a:lnTo>
                    <a:pt x="99835" y="181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943"/>
            <p:cNvSpPr/>
            <p:nvPr>
              <p:custDataLst>
                <p:tags r:id="rId102"/>
              </p:custDataLst>
            </p:nvPr>
          </p:nvSpPr>
          <p:spPr>
            <a:xfrm>
              <a:off x="6538011" y="2768600"/>
              <a:ext cx="8840" cy="101601"/>
            </a:xfrm>
            <a:custGeom>
              <a:avLst/>
              <a:gdLst/>
              <a:ahLst/>
              <a:cxnLst/>
              <a:rect l="0" t="0" r="0" b="0"/>
              <a:pathLst>
                <a:path w="8840" h="101601">
                  <a:moveTo>
                    <a:pt x="8839" y="0"/>
                  </a:moveTo>
                  <a:lnTo>
                    <a:pt x="8839" y="0"/>
                  </a:lnTo>
                  <a:lnTo>
                    <a:pt x="0" y="29886"/>
                  </a:lnTo>
                  <a:lnTo>
                    <a:pt x="1673" y="75188"/>
                  </a:lnTo>
                  <a:lnTo>
                    <a:pt x="2489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944"/>
            <p:cNvSpPr/>
            <p:nvPr>
              <p:custDataLst>
                <p:tags r:id="rId103"/>
              </p:custDataLst>
            </p:nvPr>
          </p:nvSpPr>
          <p:spPr>
            <a:xfrm>
              <a:off x="6559550" y="2696930"/>
              <a:ext cx="1" cy="8171"/>
            </a:xfrm>
            <a:custGeom>
              <a:avLst/>
              <a:gdLst/>
              <a:ahLst/>
              <a:cxnLst/>
              <a:rect l="0" t="0" r="0" b="0"/>
              <a:pathLst>
                <a:path w="1" h="8171">
                  <a:moveTo>
                    <a:pt x="0" y="8170"/>
                  </a:moveTo>
                  <a:lnTo>
                    <a:pt x="0" y="8170"/>
                  </a:lnTo>
                  <a:lnTo>
                    <a:pt x="0" y="0"/>
                  </a:lnTo>
                  <a:lnTo>
                    <a:pt x="0" y="18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945"/>
            <p:cNvSpPr/>
            <p:nvPr>
              <p:custDataLst>
                <p:tags r:id="rId104"/>
              </p:custDataLst>
            </p:nvPr>
          </p:nvSpPr>
          <p:spPr>
            <a:xfrm>
              <a:off x="6602589" y="2779524"/>
              <a:ext cx="58562" cy="116531"/>
            </a:xfrm>
            <a:custGeom>
              <a:avLst/>
              <a:gdLst/>
              <a:ahLst/>
              <a:cxnLst/>
              <a:rect l="0" t="0" r="0" b="0"/>
              <a:pathLst>
                <a:path w="58562" h="116531">
                  <a:moveTo>
                    <a:pt x="58561" y="14476"/>
                  </a:moveTo>
                  <a:lnTo>
                    <a:pt x="58561" y="14476"/>
                  </a:lnTo>
                  <a:lnTo>
                    <a:pt x="44746" y="2542"/>
                  </a:lnTo>
                  <a:lnTo>
                    <a:pt x="40885" y="170"/>
                  </a:lnTo>
                  <a:lnTo>
                    <a:pt x="36899" y="0"/>
                  </a:lnTo>
                  <a:lnTo>
                    <a:pt x="28707" y="3574"/>
                  </a:lnTo>
                  <a:lnTo>
                    <a:pt x="12791" y="13519"/>
                  </a:lnTo>
                  <a:lnTo>
                    <a:pt x="4587" y="26986"/>
                  </a:lnTo>
                  <a:lnTo>
                    <a:pt x="0" y="45436"/>
                  </a:lnTo>
                  <a:lnTo>
                    <a:pt x="2090" y="78212"/>
                  </a:lnTo>
                  <a:lnTo>
                    <a:pt x="11333" y="104308"/>
                  </a:lnTo>
                  <a:lnTo>
                    <a:pt x="18991" y="113903"/>
                  </a:lnTo>
                  <a:lnTo>
                    <a:pt x="24420" y="116039"/>
                  </a:lnTo>
                  <a:lnTo>
                    <a:pt x="37978" y="116530"/>
                  </a:lnTo>
                  <a:lnTo>
                    <a:pt x="44133" y="114262"/>
                  </a:lnTo>
                  <a:lnTo>
                    <a:pt x="54735" y="106098"/>
                  </a:lnTo>
                  <a:lnTo>
                    <a:pt x="57422" y="100251"/>
                  </a:lnTo>
                  <a:lnTo>
                    <a:pt x="58549" y="59098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946"/>
            <p:cNvSpPr/>
            <p:nvPr>
              <p:custDataLst>
                <p:tags r:id="rId105"/>
              </p:custDataLst>
            </p:nvPr>
          </p:nvSpPr>
          <p:spPr>
            <a:xfrm>
              <a:off x="6680199" y="2730500"/>
              <a:ext cx="146052" cy="166095"/>
            </a:xfrm>
            <a:custGeom>
              <a:avLst/>
              <a:gdLst/>
              <a:ahLst/>
              <a:cxnLst/>
              <a:rect l="0" t="0" r="0" b="0"/>
              <a:pathLst>
                <a:path w="146052" h="166095">
                  <a:moveTo>
                    <a:pt x="1" y="50800"/>
                  </a:moveTo>
                  <a:lnTo>
                    <a:pt x="1" y="50800"/>
                  </a:lnTo>
                  <a:lnTo>
                    <a:pt x="0" y="47429"/>
                  </a:lnTo>
                  <a:lnTo>
                    <a:pt x="1882" y="43892"/>
                  </a:lnTo>
                  <a:lnTo>
                    <a:pt x="3371" y="41962"/>
                  </a:lnTo>
                  <a:lnTo>
                    <a:pt x="18952" y="35873"/>
                  </a:lnTo>
                  <a:lnTo>
                    <a:pt x="33589" y="37346"/>
                  </a:lnTo>
                  <a:lnTo>
                    <a:pt x="57695" y="47989"/>
                  </a:lnTo>
                  <a:lnTo>
                    <a:pt x="65980" y="53159"/>
                  </a:lnTo>
                  <a:lnTo>
                    <a:pt x="70093" y="61545"/>
                  </a:lnTo>
                  <a:lnTo>
                    <a:pt x="70900" y="84033"/>
                  </a:lnTo>
                  <a:lnTo>
                    <a:pt x="60624" y="131526"/>
                  </a:lnTo>
                  <a:lnTo>
                    <a:pt x="52614" y="154917"/>
                  </a:lnTo>
                  <a:lnTo>
                    <a:pt x="45492" y="163632"/>
                  </a:lnTo>
                  <a:lnTo>
                    <a:pt x="42322" y="165532"/>
                  </a:lnTo>
                  <a:lnTo>
                    <a:pt x="39505" y="166094"/>
                  </a:lnTo>
                  <a:lnTo>
                    <a:pt x="36920" y="165763"/>
                  </a:lnTo>
                  <a:lnTo>
                    <a:pt x="35903" y="162014"/>
                  </a:lnTo>
                  <a:lnTo>
                    <a:pt x="36654" y="148441"/>
                  </a:lnTo>
                  <a:lnTo>
                    <a:pt x="55140" y="103092"/>
                  </a:lnTo>
                  <a:lnTo>
                    <a:pt x="74603" y="68161"/>
                  </a:lnTo>
                  <a:lnTo>
                    <a:pt x="110039" y="20781"/>
                  </a:lnTo>
                  <a:lnTo>
                    <a:pt x="127227" y="6471"/>
                  </a:lnTo>
                  <a:lnTo>
                    <a:pt x="14605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947"/>
            <p:cNvSpPr/>
            <p:nvPr>
              <p:custDataLst>
                <p:tags r:id="rId106"/>
              </p:custDataLst>
            </p:nvPr>
          </p:nvSpPr>
          <p:spPr>
            <a:xfrm>
              <a:off x="6800850" y="2882900"/>
              <a:ext cx="25401" cy="101601"/>
            </a:xfrm>
            <a:custGeom>
              <a:avLst/>
              <a:gdLst/>
              <a:ahLst/>
              <a:cxnLst/>
              <a:rect l="0" t="0" r="0" b="0"/>
              <a:pathLst>
                <a:path w="25401" h="101601">
                  <a:moveTo>
                    <a:pt x="25400" y="0"/>
                  </a:moveTo>
                  <a:lnTo>
                    <a:pt x="25400" y="0"/>
                  </a:lnTo>
                  <a:lnTo>
                    <a:pt x="12534" y="45503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160"/>
          <p:cNvGrpSpPr/>
          <p:nvPr/>
        </p:nvGrpSpPr>
        <p:grpSpPr>
          <a:xfrm>
            <a:off x="7413368" y="2486840"/>
            <a:ext cx="1636050" cy="662761"/>
            <a:chOff x="7413368" y="2486840"/>
            <a:chExt cx="1636050" cy="662761"/>
          </a:xfrm>
        </p:grpSpPr>
        <p:sp>
          <p:nvSpPr>
            <p:cNvPr id="100" name="SMARTInkShape-948"/>
            <p:cNvSpPr/>
            <p:nvPr>
              <p:custDataLst>
                <p:tags r:id="rId79"/>
              </p:custDataLst>
            </p:nvPr>
          </p:nvSpPr>
          <p:spPr>
            <a:xfrm>
              <a:off x="7413368" y="2834861"/>
              <a:ext cx="1636050" cy="314740"/>
            </a:xfrm>
            <a:custGeom>
              <a:avLst/>
              <a:gdLst/>
              <a:ahLst/>
              <a:cxnLst/>
              <a:rect l="0" t="0" r="0" b="0"/>
              <a:pathLst>
                <a:path w="1636050" h="314740">
                  <a:moveTo>
                    <a:pt x="16132" y="143289"/>
                  </a:moveTo>
                  <a:lnTo>
                    <a:pt x="16132" y="143289"/>
                  </a:lnTo>
                  <a:lnTo>
                    <a:pt x="12761" y="143289"/>
                  </a:lnTo>
                  <a:lnTo>
                    <a:pt x="9224" y="145170"/>
                  </a:lnTo>
                  <a:lnTo>
                    <a:pt x="4575" y="148756"/>
                  </a:lnTo>
                  <a:lnTo>
                    <a:pt x="400" y="149378"/>
                  </a:lnTo>
                  <a:lnTo>
                    <a:pt x="0" y="148759"/>
                  </a:lnTo>
                  <a:lnTo>
                    <a:pt x="438" y="147641"/>
                  </a:lnTo>
                  <a:lnTo>
                    <a:pt x="2841" y="144149"/>
                  </a:lnTo>
                  <a:lnTo>
                    <a:pt x="5051" y="143671"/>
                  </a:lnTo>
                  <a:lnTo>
                    <a:pt x="46949" y="143296"/>
                  </a:lnTo>
                  <a:lnTo>
                    <a:pt x="80628" y="143292"/>
                  </a:lnTo>
                  <a:lnTo>
                    <a:pt x="101462" y="143291"/>
                  </a:lnTo>
                  <a:lnTo>
                    <a:pt x="128758" y="142585"/>
                  </a:lnTo>
                  <a:lnTo>
                    <a:pt x="160360" y="141409"/>
                  </a:lnTo>
                  <a:lnTo>
                    <a:pt x="194834" y="139919"/>
                  </a:lnTo>
                  <a:lnTo>
                    <a:pt x="234044" y="138926"/>
                  </a:lnTo>
                  <a:lnTo>
                    <a:pt x="276412" y="138263"/>
                  </a:lnTo>
                  <a:lnTo>
                    <a:pt x="320885" y="137822"/>
                  </a:lnTo>
                  <a:lnTo>
                    <a:pt x="368173" y="137527"/>
                  </a:lnTo>
                  <a:lnTo>
                    <a:pt x="417337" y="137331"/>
                  </a:lnTo>
                  <a:lnTo>
                    <a:pt x="467752" y="137200"/>
                  </a:lnTo>
                  <a:lnTo>
                    <a:pt x="519001" y="136408"/>
                  </a:lnTo>
                  <a:lnTo>
                    <a:pt x="570805" y="135174"/>
                  </a:lnTo>
                  <a:lnTo>
                    <a:pt x="622981" y="133645"/>
                  </a:lnTo>
                  <a:lnTo>
                    <a:pt x="678931" y="132627"/>
                  </a:lnTo>
                  <a:lnTo>
                    <a:pt x="737398" y="131947"/>
                  </a:lnTo>
                  <a:lnTo>
                    <a:pt x="797542" y="131494"/>
                  </a:lnTo>
                  <a:lnTo>
                    <a:pt x="860217" y="131193"/>
                  </a:lnTo>
                  <a:lnTo>
                    <a:pt x="924577" y="130991"/>
                  </a:lnTo>
                  <a:lnTo>
                    <a:pt x="990062" y="130857"/>
                  </a:lnTo>
                  <a:lnTo>
                    <a:pt x="1054180" y="130767"/>
                  </a:lnTo>
                  <a:lnTo>
                    <a:pt x="1117386" y="130708"/>
                  </a:lnTo>
                  <a:lnTo>
                    <a:pt x="1179985" y="130668"/>
                  </a:lnTo>
                  <a:lnTo>
                    <a:pt x="1237239" y="131348"/>
                  </a:lnTo>
                  <a:lnTo>
                    <a:pt x="1290931" y="132506"/>
                  </a:lnTo>
                  <a:lnTo>
                    <a:pt x="1342249" y="133983"/>
                  </a:lnTo>
                  <a:lnTo>
                    <a:pt x="1387043" y="134969"/>
                  </a:lnTo>
                  <a:lnTo>
                    <a:pt x="1427490" y="135625"/>
                  </a:lnTo>
                  <a:lnTo>
                    <a:pt x="1465037" y="136063"/>
                  </a:lnTo>
                  <a:lnTo>
                    <a:pt x="1495713" y="136355"/>
                  </a:lnTo>
                  <a:lnTo>
                    <a:pt x="1521808" y="136550"/>
                  </a:lnTo>
                  <a:lnTo>
                    <a:pt x="1561621" y="135355"/>
                  </a:lnTo>
                  <a:lnTo>
                    <a:pt x="1584020" y="130120"/>
                  </a:lnTo>
                  <a:lnTo>
                    <a:pt x="1589145" y="126749"/>
                  </a:lnTo>
                  <a:lnTo>
                    <a:pt x="1591152" y="123090"/>
                  </a:lnTo>
                  <a:lnTo>
                    <a:pt x="1591079" y="119239"/>
                  </a:lnTo>
                  <a:lnTo>
                    <a:pt x="1574121" y="83482"/>
                  </a:lnTo>
                  <a:lnTo>
                    <a:pt x="1546218" y="40563"/>
                  </a:lnTo>
                  <a:lnTo>
                    <a:pt x="1514261" y="12852"/>
                  </a:lnTo>
                  <a:lnTo>
                    <a:pt x="1494256" y="323"/>
                  </a:lnTo>
                  <a:lnTo>
                    <a:pt x="1493321" y="0"/>
                  </a:lnTo>
                  <a:lnTo>
                    <a:pt x="1493402" y="491"/>
                  </a:lnTo>
                  <a:lnTo>
                    <a:pt x="1494162" y="1524"/>
                  </a:lnTo>
                  <a:lnTo>
                    <a:pt x="1534272" y="29922"/>
                  </a:lnTo>
                  <a:lnTo>
                    <a:pt x="1574513" y="64712"/>
                  </a:lnTo>
                  <a:lnTo>
                    <a:pt x="1612669" y="107437"/>
                  </a:lnTo>
                  <a:lnTo>
                    <a:pt x="1625993" y="132294"/>
                  </a:lnTo>
                  <a:lnTo>
                    <a:pt x="1636049" y="173349"/>
                  </a:lnTo>
                  <a:lnTo>
                    <a:pt x="1633776" y="212638"/>
                  </a:lnTo>
                  <a:lnTo>
                    <a:pt x="1619619" y="250385"/>
                  </a:lnTo>
                  <a:lnTo>
                    <a:pt x="1597159" y="282814"/>
                  </a:lnTo>
                  <a:lnTo>
                    <a:pt x="1559182" y="3147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949"/>
            <p:cNvSpPr/>
            <p:nvPr>
              <p:custDataLst>
                <p:tags r:id="rId80"/>
              </p:custDataLst>
            </p:nvPr>
          </p:nvSpPr>
          <p:spPr>
            <a:xfrm>
              <a:off x="7664450" y="2527632"/>
              <a:ext cx="135421" cy="284543"/>
            </a:xfrm>
            <a:custGeom>
              <a:avLst/>
              <a:gdLst/>
              <a:ahLst/>
              <a:cxnLst/>
              <a:rect l="0" t="0" r="0" b="0"/>
              <a:pathLst>
                <a:path w="135421" h="284543">
                  <a:moveTo>
                    <a:pt x="0" y="82218"/>
                  </a:moveTo>
                  <a:lnTo>
                    <a:pt x="0" y="82218"/>
                  </a:lnTo>
                  <a:lnTo>
                    <a:pt x="0" y="127684"/>
                  </a:lnTo>
                  <a:lnTo>
                    <a:pt x="3370" y="171811"/>
                  </a:lnTo>
                  <a:lnTo>
                    <a:pt x="8838" y="217263"/>
                  </a:lnTo>
                  <a:lnTo>
                    <a:pt x="11232" y="264612"/>
                  </a:lnTo>
                  <a:lnTo>
                    <a:pt x="7524" y="284105"/>
                  </a:lnTo>
                  <a:lnTo>
                    <a:pt x="7133" y="284542"/>
                  </a:lnTo>
                  <a:lnTo>
                    <a:pt x="3047" y="245342"/>
                  </a:lnTo>
                  <a:lnTo>
                    <a:pt x="4275" y="201890"/>
                  </a:lnTo>
                  <a:lnTo>
                    <a:pt x="7309" y="162217"/>
                  </a:lnTo>
                  <a:lnTo>
                    <a:pt x="11715" y="117773"/>
                  </a:lnTo>
                  <a:lnTo>
                    <a:pt x="18377" y="74502"/>
                  </a:lnTo>
                  <a:lnTo>
                    <a:pt x="36803" y="27329"/>
                  </a:lnTo>
                  <a:lnTo>
                    <a:pt x="52105" y="10080"/>
                  </a:lnTo>
                  <a:lnTo>
                    <a:pt x="60137" y="4493"/>
                  </a:lnTo>
                  <a:lnTo>
                    <a:pt x="76587" y="166"/>
                  </a:lnTo>
                  <a:lnTo>
                    <a:pt x="84923" y="0"/>
                  </a:lnTo>
                  <a:lnTo>
                    <a:pt x="93304" y="4123"/>
                  </a:lnTo>
                  <a:lnTo>
                    <a:pt x="110143" y="19992"/>
                  </a:lnTo>
                  <a:lnTo>
                    <a:pt x="128747" y="62840"/>
                  </a:lnTo>
                  <a:lnTo>
                    <a:pt x="134832" y="97595"/>
                  </a:lnTo>
                  <a:lnTo>
                    <a:pt x="135420" y="132797"/>
                  </a:lnTo>
                  <a:lnTo>
                    <a:pt x="123144" y="180381"/>
                  </a:lnTo>
                  <a:lnTo>
                    <a:pt x="101241" y="222938"/>
                  </a:lnTo>
                  <a:lnTo>
                    <a:pt x="62592" y="257711"/>
                  </a:lnTo>
                  <a:lnTo>
                    <a:pt x="33362" y="274621"/>
                  </a:lnTo>
                  <a:lnTo>
                    <a:pt x="4943" y="283285"/>
                  </a:lnTo>
                  <a:lnTo>
                    <a:pt x="1884" y="283291"/>
                  </a:lnTo>
                  <a:lnTo>
                    <a:pt x="551" y="282589"/>
                  </a:lnTo>
                  <a:lnTo>
                    <a:pt x="368" y="281415"/>
                  </a:lnTo>
                  <a:lnTo>
                    <a:pt x="5807" y="278229"/>
                  </a:lnTo>
                  <a:lnTo>
                    <a:pt x="19050" y="2727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950"/>
            <p:cNvSpPr/>
            <p:nvPr>
              <p:custDataLst>
                <p:tags r:id="rId81"/>
              </p:custDataLst>
            </p:nvPr>
          </p:nvSpPr>
          <p:spPr>
            <a:xfrm>
              <a:off x="7816850" y="2747585"/>
              <a:ext cx="133351" cy="115998"/>
            </a:xfrm>
            <a:custGeom>
              <a:avLst/>
              <a:gdLst/>
              <a:ahLst/>
              <a:cxnLst/>
              <a:rect l="0" t="0" r="0" b="0"/>
              <a:pathLst>
                <a:path w="133351" h="115998">
                  <a:moveTo>
                    <a:pt x="0" y="21015"/>
                  </a:moveTo>
                  <a:lnTo>
                    <a:pt x="0" y="21015"/>
                  </a:lnTo>
                  <a:lnTo>
                    <a:pt x="0" y="14273"/>
                  </a:lnTo>
                  <a:lnTo>
                    <a:pt x="1411" y="11581"/>
                  </a:lnTo>
                  <a:lnTo>
                    <a:pt x="6742" y="6709"/>
                  </a:lnTo>
                  <a:lnTo>
                    <a:pt x="24419" y="0"/>
                  </a:lnTo>
                  <a:lnTo>
                    <a:pt x="37664" y="1327"/>
                  </a:lnTo>
                  <a:lnTo>
                    <a:pt x="44159" y="3656"/>
                  </a:lnTo>
                  <a:lnTo>
                    <a:pt x="55139" y="11889"/>
                  </a:lnTo>
                  <a:lnTo>
                    <a:pt x="60042" y="17047"/>
                  </a:lnTo>
                  <a:lnTo>
                    <a:pt x="65491" y="30305"/>
                  </a:lnTo>
                  <a:lnTo>
                    <a:pt x="66943" y="37792"/>
                  </a:lnTo>
                  <a:lnTo>
                    <a:pt x="62247" y="65183"/>
                  </a:lnTo>
                  <a:lnTo>
                    <a:pt x="34450" y="111686"/>
                  </a:lnTo>
                  <a:lnTo>
                    <a:pt x="33550" y="113212"/>
                  </a:lnTo>
                  <a:lnTo>
                    <a:pt x="33655" y="114229"/>
                  </a:lnTo>
                  <a:lnTo>
                    <a:pt x="34431" y="114908"/>
                  </a:lnTo>
                  <a:lnTo>
                    <a:pt x="37880" y="115662"/>
                  </a:lnTo>
                  <a:lnTo>
                    <a:pt x="44117" y="115997"/>
                  </a:lnTo>
                  <a:lnTo>
                    <a:pt x="91034" y="101936"/>
                  </a:lnTo>
                  <a:lnTo>
                    <a:pt x="133350" y="908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951"/>
            <p:cNvSpPr/>
            <p:nvPr>
              <p:custDataLst>
                <p:tags r:id="rId82"/>
              </p:custDataLst>
            </p:nvPr>
          </p:nvSpPr>
          <p:spPr>
            <a:xfrm>
              <a:off x="8032750" y="264160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43509" y="397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952"/>
            <p:cNvSpPr/>
            <p:nvPr>
              <p:custDataLst>
                <p:tags r:id="rId83"/>
              </p:custDataLst>
            </p:nvPr>
          </p:nvSpPr>
          <p:spPr>
            <a:xfrm>
              <a:off x="8050833" y="2717800"/>
              <a:ext cx="89868" cy="18789"/>
            </a:xfrm>
            <a:custGeom>
              <a:avLst/>
              <a:gdLst/>
              <a:ahLst/>
              <a:cxnLst/>
              <a:rect l="0" t="0" r="0" b="0"/>
              <a:pathLst>
                <a:path w="89868" h="18789">
                  <a:moveTo>
                    <a:pt x="7317" y="12700"/>
                  </a:moveTo>
                  <a:lnTo>
                    <a:pt x="7317" y="12700"/>
                  </a:lnTo>
                  <a:lnTo>
                    <a:pt x="575" y="16071"/>
                  </a:lnTo>
                  <a:lnTo>
                    <a:pt x="0" y="17064"/>
                  </a:lnTo>
                  <a:lnTo>
                    <a:pt x="1028" y="17726"/>
                  </a:lnTo>
                  <a:lnTo>
                    <a:pt x="16187" y="18788"/>
                  </a:lnTo>
                  <a:lnTo>
                    <a:pt x="56419" y="10227"/>
                  </a:lnTo>
                  <a:lnTo>
                    <a:pt x="898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953"/>
            <p:cNvSpPr/>
            <p:nvPr>
              <p:custDataLst>
                <p:tags r:id="rId84"/>
              </p:custDataLst>
            </p:nvPr>
          </p:nvSpPr>
          <p:spPr>
            <a:xfrm>
              <a:off x="8255777" y="2486840"/>
              <a:ext cx="75424" cy="294461"/>
            </a:xfrm>
            <a:custGeom>
              <a:avLst/>
              <a:gdLst/>
              <a:ahLst/>
              <a:cxnLst/>
              <a:rect l="0" t="0" r="0" b="0"/>
              <a:pathLst>
                <a:path w="75424" h="294461">
                  <a:moveTo>
                    <a:pt x="75423" y="15060"/>
                  </a:moveTo>
                  <a:lnTo>
                    <a:pt x="75423" y="15060"/>
                  </a:lnTo>
                  <a:lnTo>
                    <a:pt x="43440" y="754"/>
                  </a:lnTo>
                  <a:lnTo>
                    <a:pt x="30870" y="0"/>
                  </a:lnTo>
                  <a:lnTo>
                    <a:pt x="24554" y="787"/>
                  </a:lnTo>
                  <a:lnTo>
                    <a:pt x="11893" y="9187"/>
                  </a:lnTo>
                  <a:lnTo>
                    <a:pt x="5552" y="15378"/>
                  </a:lnTo>
                  <a:lnTo>
                    <a:pt x="2031" y="21622"/>
                  </a:lnTo>
                  <a:lnTo>
                    <a:pt x="0" y="34204"/>
                  </a:lnTo>
                  <a:lnTo>
                    <a:pt x="5213" y="48733"/>
                  </a:lnTo>
                  <a:lnTo>
                    <a:pt x="30940" y="95897"/>
                  </a:lnTo>
                  <a:lnTo>
                    <a:pt x="44528" y="122672"/>
                  </a:lnTo>
                  <a:lnTo>
                    <a:pt x="45700" y="135559"/>
                  </a:lnTo>
                  <a:lnTo>
                    <a:pt x="42392" y="152834"/>
                  </a:lnTo>
                  <a:lnTo>
                    <a:pt x="37459" y="163076"/>
                  </a:lnTo>
                  <a:lnTo>
                    <a:pt x="6975" y="197758"/>
                  </a:lnTo>
                  <a:lnTo>
                    <a:pt x="7214" y="198948"/>
                  </a:lnTo>
                  <a:lnTo>
                    <a:pt x="12665" y="205926"/>
                  </a:lnTo>
                  <a:lnTo>
                    <a:pt x="23907" y="217470"/>
                  </a:lnTo>
                  <a:lnTo>
                    <a:pt x="25556" y="221966"/>
                  </a:lnTo>
                  <a:lnTo>
                    <a:pt x="24885" y="247127"/>
                  </a:lnTo>
                  <a:lnTo>
                    <a:pt x="21015" y="269039"/>
                  </a:lnTo>
                  <a:lnTo>
                    <a:pt x="22549" y="278693"/>
                  </a:lnTo>
                  <a:lnTo>
                    <a:pt x="27464" y="285806"/>
                  </a:lnTo>
                  <a:lnTo>
                    <a:pt x="30751" y="288691"/>
                  </a:lnTo>
                  <a:lnTo>
                    <a:pt x="40047" y="291896"/>
                  </a:lnTo>
                  <a:lnTo>
                    <a:pt x="56373" y="2944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954"/>
            <p:cNvSpPr/>
            <p:nvPr>
              <p:custDataLst>
                <p:tags r:id="rId85"/>
              </p:custDataLst>
            </p:nvPr>
          </p:nvSpPr>
          <p:spPr>
            <a:xfrm>
              <a:off x="8623300" y="2517150"/>
              <a:ext cx="130443" cy="295901"/>
            </a:xfrm>
            <a:custGeom>
              <a:avLst/>
              <a:gdLst/>
              <a:ahLst/>
              <a:cxnLst/>
              <a:rect l="0" t="0" r="0" b="0"/>
              <a:pathLst>
                <a:path w="130443" h="295901">
                  <a:moveTo>
                    <a:pt x="0" y="29200"/>
                  </a:moveTo>
                  <a:lnTo>
                    <a:pt x="0" y="29200"/>
                  </a:lnTo>
                  <a:lnTo>
                    <a:pt x="16620" y="14697"/>
                  </a:lnTo>
                  <a:lnTo>
                    <a:pt x="41927" y="3187"/>
                  </a:lnTo>
                  <a:lnTo>
                    <a:pt x="59086" y="0"/>
                  </a:lnTo>
                  <a:lnTo>
                    <a:pt x="74238" y="2346"/>
                  </a:lnTo>
                  <a:lnTo>
                    <a:pt x="81242" y="4947"/>
                  </a:lnTo>
                  <a:lnTo>
                    <a:pt x="101212" y="22092"/>
                  </a:lnTo>
                  <a:lnTo>
                    <a:pt x="104163" y="30812"/>
                  </a:lnTo>
                  <a:lnTo>
                    <a:pt x="103680" y="51789"/>
                  </a:lnTo>
                  <a:lnTo>
                    <a:pt x="88733" y="84027"/>
                  </a:lnTo>
                  <a:lnTo>
                    <a:pt x="57128" y="128334"/>
                  </a:lnTo>
                  <a:lnTo>
                    <a:pt x="36242" y="152086"/>
                  </a:lnTo>
                  <a:lnTo>
                    <a:pt x="33746" y="157429"/>
                  </a:lnTo>
                  <a:lnTo>
                    <a:pt x="34492" y="159842"/>
                  </a:lnTo>
                  <a:lnTo>
                    <a:pt x="39084" y="164404"/>
                  </a:lnTo>
                  <a:lnTo>
                    <a:pt x="79332" y="186182"/>
                  </a:lnTo>
                  <a:lnTo>
                    <a:pt x="115336" y="207905"/>
                  </a:lnTo>
                  <a:lnTo>
                    <a:pt x="127931" y="220102"/>
                  </a:lnTo>
                  <a:lnTo>
                    <a:pt x="130442" y="227024"/>
                  </a:lnTo>
                  <a:lnTo>
                    <a:pt x="129470" y="242240"/>
                  </a:lnTo>
                  <a:lnTo>
                    <a:pt x="116809" y="256529"/>
                  </a:lnTo>
                  <a:lnTo>
                    <a:pt x="74187" y="282949"/>
                  </a:lnTo>
                  <a:lnTo>
                    <a:pt x="50800" y="295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161"/>
          <p:cNvGrpSpPr/>
          <p:nvPr/>
        </p:nvGrpSpPr>
        <p:grpSpPr>
          <a:xfrm>
            <a:off x="9512300" y="2816029"/>
            <a:ext cx="1346201" cy="530404"/>
            <a:chOff x="9512300" y="2816029"/>
            <a:chExt cx="1346201" cy="530404"/>
          </a:xfrm>
        </p:grpSpPr>
        <p:sp>
          <p:nvSpPr>
            <p:cNvPr id="108" name="SMARTInkShape-955"/>
            <p:cNvSpPr/>
            <p:nvPr>
              <p:custDataLst>
                <p:tags r:id="rId68"/>
              </p:custDataLst>
            </p:nvPr>
          </p:nvSpPr>
          <p:spPr>
            <a:xfrm>
              <a:off x="9512300" y="2925785"/>
              <a:ext cx="174039" cy="420648"/>
            </a:xfrm>
            <a:custGeom>
              <a:avLst/>
              <a:gdLst/>
              <a:ahLst/>
              <a:cxnLst/>
              <a:rect l="0" t="0" r="0" b="0"/>
              <a:pathLst>
                <a:path w="174039" h="420648">
                  <a:moveTo>
                    <a:pt x="0" y="115865"/>
                  </a:moveTo>
                  <a:lnTo>
                    <a:pt x="0" y="115865"/>
                  </a:lnTo>
                  <a:lnTo>
                    <a:pt x="0" y="109593"/>
                  </a:lnTo>
                  <a:lnTo>
                    <a:pt x="4363" y="128267"/>
                  </a:lnTo>
                  <a:lnTo>
                    <a:pt x="6468" y="168066"/>
                  </a:lnTo>
                  <a:lnTo>
                    <a:pt x="9459" y="201860"/>
                  </a:lnTo>
                  <a:lnTo>
                    <a:pt x="11259" y="239928"/>
                  </a:lnTo>
                  <a:lnTo>
                    <a:pt x="12060" y="279659"/>
                  </a:lnTo>
                  <a:lnTo>
                    <a:pt x="12416" y="318484"/>
                  </a:lnTo>
                  <a:lnTo>
                    <a:pt x="12574" y="353144"/>
                  </a:lnTo>
                  <a:lnTo>
                    <a:pt x="12663" y="394779"/>
                  </a:lnTo>
                  <a:lnTo>
                    <a:pt x="12692" y="420647"/>
                  </a:lnTo>
                  <a:lnTo>
                    <a:pt x="12699" y="377618"/>
                  </a:lnTo>
                  <a:lnTo>
                    <a:pt x="12700" y="343913"/>
                  </a:lnTo>
                  <a:lnTo>
                    <a:pt x="14111" y="302592"/>
                  </a:lnTo>
                  <a:lnTo>
                    <a:pt x="16463" y="277744"/>
                  </a:lnTo>
                  <a:lnTo>
                    <a:pt x="19441" y="251301"/>
                  </a:lnTo>
                  <a:lnTo>
                    <a:pt x="23544" y="223794"/>
                  </a:lnTo>
                  <a:lnTo>
                    <a:pt x="28396" y="195579"/>
                  </a:lnTo>
                  <a:lnTo>
                    <a:pt x="33748" y="166891"/>
                  </a:lnTo>
                  <a:lnTo>
                    <a:pt x="40138" y="140005"/>
                  </a:lnTo>
                  <a:lnTo>
                    <a:pt x="47220" y="114319"/>
                  </a:lnTo>
                  <a:lnTo>
                    <a:pt x="63320" y="67906"/>
                  </a:lnTo>
                  <a:lnTo>
                    <a:pt x="82235" y="30815"/>
                  </a:lnTo>
                  <a:lnTo>
                    <a:pt x="100520" y="9156"/>
                  </a:lnTo>
                  <a:lnTo>
                    <a:pt x="109346" y="2392"/>
                  </a:lnTo>
                  <a:lnTo>
                    <a:pt x="118054" y="0"/>
                  </a:lnTo>
                  <a:lnTo>
                    <a:pt x="135253" y="2986"/>
                  </a:lnTo>
                  <a:lnTo>
                    <a:pt x="150424" y="17013"/>
                  </a:lnTo>
                  <a:lnTo>
                    <a:pt x="163516" y="38770"/>
                  </a:lnTo>
                  <a:lnTo>
                    <a:pt x="174038" y="67254"/>
                  </a:lnTo>
                  <a:lnTo>
                    <a:pt x="174011" y="98729"/>
                  </a:lnTo>
                  <a:lnTo>
                    <a:pt x="165533" y="129415"/>
                  </a:lnTo>
                  <a:lnTo>
                    <a:pt x="150005" y="154814"/>
                  </a:lnTo>
                  <a:lnTo>
                    <a:pt x="114688" y="185575"/>
                  </a:lnTo>
                  <a:lnTo>
                    <a:pt x="69573" y="202450"/>
                  </a:lnTo>
                  <a:lnTo>
                    <a:pt x="46444" y="203501"/>
                  </a:lnTo>
                  <a:lnTo>
                    <a:pt x="37312" y="201806"/>
                  </a:lnTo>
                  <a:lnTo>
                    <a:pt x="31930" y="197853"/>
                  </a:lnTo>
                  <a:lnTo>
                    <a:pt x="29047" y="192396"/>
                  </a:lnTo>
                  <a:lnTo>
                    <a:pt x="25400" y="1730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956"/>
            <p:cNvSpPr/>
            <p:nvPr>
              <p:custDataLst>
                <p:tags r:id="rId69"/>
              </p:custDataLst>
            </p:nvPr>
          </p:nvSpPr>
          <p:spPr>
            <a:xfrm>
              <a:off x="9867819" y="2959623"/>
              <a:ext cx="86037" cy="171516"/>
            </a:xfrm>
            <a:custGeom>
              <a:avLst/>
              <a:gdLst/>
              <a:ahLst/>
              <a:cxnLst/>
              <a:rect l="0" t="0" r="0" b="0"/>
              <a:pathLst>
                <a:path w="86037" h="171516">
                  <a:moveTo>
                    <a:pt x="82631" y="12177"/>
                  </a:moveTo>
                  <a:lnTo>
                    <a:pt x="82631" y="12177"/>
                  </a:lnTo>
                  <a:lnTo>
                    <a:pt x="67423" y="3449"/>
                  </a:lnTo>
                  <a:lnTo>
                    <a:pt x="37851" y="0"/>
                  </a:lnTo>
                  <a:lnTo>
                    <a:pt x="33022" y="1942"/>
                  </a:lnTo>
                  <a:lnTo>
                    <a:pt x="25775" y="9745"/>
                  </a:lnTo>
                  <a:lnTo>
                    <a:pt x="24266" y="14789"/>
                  </a:lnTo>
                  <a:lnTo>
                    <a:pt x="24471" y="26038"/>
                  </a:lnTo>
                  <a:lnTo>
                    <a:pt x="34439" y="39975"/>
                  </a:lnTo>
                  <a:lnTo>
                    <a:pt x="68733" y="80932"/>
                  </a:lnTo>
                  <a:lnTo>
                    <a:pt x="82355" y="109768"/>
                  </a:lnTo>
                  <a:lnTo>
                    <a:pt x="86036" y="127752"/>
                  </a:lnTo>
                  <a:lnTo>
                    <a:pt x="84195" y="136499"/>
                  </a:lnTo>
                  <a:lnTo>
                    <a:pt x="74624" y="153744"/>
                  </a:lnTo>
                  <a:lnTo>
                    <a:pt x="57199" y="165172"/>
                  </a:lnTo>
                  <a:lnTo>
                    <a:pt x="36051" y="171191"/>
                  </a:lnTo>
                  <a:lnTo>
                    <a:pt x="14892" y="171515"/>
                  </a:lnTo>
                  <a:lnTo>
                    <a:pt x="7839" y="168497"/>
                  </a:lnTo>
                  <a:lnTo>
                    <a:pt x="3137" y="163662"/>
                  </a:lnTo>
                  <a:lnTo>
                    <a:pt x="0" y="157617"/>
                  </a:lnTo>
                  <a:lnTo>
                    <a:pt x="2144" y="149354"/>
                  </a:lnTo>
                  <a:lnTo>
                    <a:pt x="31831" y="1074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957"/>
            <p:cNvSpPr/>
            <p:nvPr>
              <p:custDataLst>
                <p:tags r:id="rId70"/>
              </p:custDataLst>
            </p:nvPr>
          </p:nvSpPr>
          <p:spPr>
            <a:xfrm>
              <a:off x="10002857" y="2816029"/>
              <a:ext cx="144444" cy="316844"/>
            </a:xfrm>
            <a:custGeom>
              <a:avLst/>
              <a:gdLst/>
              <a:ahLst/>
              <a:cxnLst/>
              <a:rect l="0" t="0" r="0" b="0"/>
              <a:pathLst>
                <a:path w="144444" h="316844">
                  <a:moveTo>
                    <a:pt x="144443" y="3371"/>
                  </a:moveTo>
                  <a:lnTo>
                    <a:pt x="144443" y="3371"/>
                  </a:lnTo>
                  <a:lnTo>
                    <a:pt x="141073" y="0"/>
                  </a:lnTo>
                  <a:lnTo>
                    <a:pt x="138668" y="418"/>
                  </a:lnTo>
                  <a:lnTo>
                    <a:pt x="132234" y="4646"/>
                  </a:lnTo>
                  <a:lnTo>
                    <a:pt x="106466" y="36888"/>
                  </a:lnTo>
                  <a:lnTo>
                    <a:pt x="83175" y="83857"/>
                  </a:lnTo>
                  <a:lnTo>
                    <a:pt x="69234" y="119576"/>
                  </a:lnTo>
                  <a:lnTo>
                    <a:pt x="55985" y="160381"/>
                  </a:lnTo>
                  <a:lnTo>
                    <a:pt x="44451" y="202270"/>
                  </a:lnTo>
                  <a:lnTo>
                    <a:pt x="36972" y="239702"/>
                  </a:lnTo>
                  <a:lnTo>
                    <a:pt x="38909" y="282396"/>
                  </a:lnTo>
                  <a:lnTo>
                    <a:pt x="45048" y="307276"/>
                  </a:lnTo>
                  <a:lnTo>
                    <a:pt x="48546" y="311808"/>
                  </a:lnTo>
                  <a:lnTo>
                    <a:pt x="58078" y="316843"/>
                  </a:lnTo>
                  <a:lnTo>
                    <a:pt x="64289" y="315364"/>
                  </a:lnTo>
                  <a:lnTo>
                    <a:pt x="78714" y="306194"/>
                  </a:lnTo>
                  <a:lnTo>
                    <a:pt x="83691" y="298386"/>
                  </a:lnTo>
                  <a:lnTo>
                    <a:pt x="89220" y="278422"/>
                  </a:lnTo>
                  <a:lnTo>
                    <a:pt x="88960" y="243383"/>
                  </a:lnTo>
                  <a:lnTo>
                    <a:pt x="80507" y="222461"/>
                  </a:lnTo>
                  <a:lnTo>
                    <a:pt x="74303" y="212931"/>
                  </a:lnTo>
                  <a:lnTo>
                    <a:pt x="56120" y="200461"/>
                  </a:lnTo>
                  <a:lnTo>
                    <a:pt x="10595" y="180497"/>
                  </a:lnTo>
                  <a:lnTo>
                    <a:pt x="3816" y="177344"/>
                  </a:lnTo>
                  <a:lnTo>
                    <a:pt x="2008" y="175797"/>
                  </a:lnTo>
                  <a:lnTo>
                    <a:pt x="0" y="172197"/>
                  </a:lnTo>
                  <a:lnTo>
                    <a:pt x="2287" y="170955"/>
                  </a:lnTo>
                  <a:lnTo>
                    <a:pt x="12353" y="169575"/>
                  </a:lnTo>
                  <a:lnTo>
                    <a:pt x="58706" y="175524"/>
                  </a:lnTo>
                  <a:lnTo>
                    <a:pt x="96461" y="181380"/>
                  </a:lnTo>
                  <a:lnTo>
                    <a:pt x="138093" y="1875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958"/>
            <p:cNvSpPr/>
            <p:nvPr>
              <p:custDataLst>
                <p:tags r:id="rId71"/>
              </p:custDataLst>
            </p:nvPr>
          </p:nvSpPr>
          <p:spPr>
            <a:xfrm>
              <a:off x="9741171" y="2973206"/>
              <a:ext cx="104402" cy="137038"/>
            </a:xfrm>
            <a:custGeom>
              <a:avLst/>
              <a:gdLst/>
              <a:ahLst/>
              <a:cxnLst/>
              <a:rect l="0" t="0" r="0" b="0"/>
              <a:pathLst>
                <a:path w="104402" h="137038">
                  <a:moveTo>
                    <a:pt x="75929" y="17644"/>
                  </a:moveTo>
                  <a:lnTo>
                    <a:pt x="75929" y="17644"/>
                  </a:lnTo>
                  <a:lnTo>
                    <a:pt x="79299" y="10902"/>
                  </a:lnTo>
                  <a:lnTo>
                    <a:pt x="79588" y="8210"/>
                  </a:lnTo>
                  <a:lnTo>
                    <a:pt x="78025" y="3339"/>
                  </a:lnTo>
                  <a:lnTo>
                    <a:pt x="75914" y="1757"/>
                  </a:lnTo>
                  <a:lnTo>
                    <a:pt x="69808" y="0"/>
                  </a:lnTo>
                  <a:lnTo>
                    <a:pt x="48323" y="5752"/>
                  </a:lnTo>
                  <a:lnTo>
                    <a:pt x="22986" y="23136"/>
                  </a:lnTo>
                  <a:lnTo>
                    <a:pt x="4347" y="52903"/>
                  </a:lnTo>
                  <a:lnTo>
                    <a:pt x="134" y="76353"/>
                  </a:lnTo>
                  <a:lnTo>
                    <a:pt x="0" y="88534"/>
                  </a:lnTo>
                  <a:lnTo>
                    <a:pt x="9256" y="109593"/>
                  </a:lnTo>
                  <a:lnTo>
                    <a:pt x="16664" y="119160"/>
                  </a:lnTo>
                  <a:lnTo>
                    <a:pt x="36183" y="131672"/>
                  </a:lnTo>
                  <a:lnTo>
                    <a:pt x="47315" y="135995"/>
                  </a:lnTo>
                  <a:lnTo>
                    <a:pt x="69091" y="137037"/>
                  </a:lnTo>
                  <a:lnTo>
                    <a:pt x="79837" y="135340"/>
                  </a:lnTo>
                  <a:lnTo>
                    <a:pt x="95540" y="125927"/>
                  </a:lnTo>
                  <a:lnTo>
                    <a:pt x="101703" y="119466"/>
                  </a:lnTo>
                  <a:lnTo>
                    <a:pt x="104401" y="111631"/>
                  </a:lnTo>
                  <a:lnTo>
                    <a:pt x="103635" y="93518"/>
                  </a:lnTo>
                  <a:lnTo>
                    <a:pt x="88527" y="60116"/>
                  </a:lnTo>
                  <a:lnTo>
                    <a:pt x="55187" y="23159"/>
                  </a:lnTo>
                  <a:lnTo>
                    <a:pt x="38461" y="10633"/>
                  </a:lnTo>
                  <a:lnTo>
                    <a:pt x="37829" y="112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959"/>
            <p:cNvSpPr/>
            <p:nvPr>
              <p:custDataLst>
                <p:tags r:id="rId72"/>
              </p:custDataLst>
            </p:nvPr>
          </p:nvSpPr>
          <p:spPr>
            <a:xfrm>
              <a:off x="10133323" y="2986083"/>
              <a:ext cx="74542" cy="119068"/>
            </a:xfrm>
            <a:custGeom>
              <a:avLst/>
              <a:gdLst/>
              <a:ahLst/>
              <a:cxnLst/>
              <a:rect l="0" t="0" r="0" b="0"/>
              <a:pathLst>
                <a:path w="74542" h="119068">
                  <a:moveTo>
                    <a:pt x="39377" y="23817"/>
                  </a:moveTo>
                  <a:lnTo>
                    <a:pt x="39377" y="23817"/>
                  </a:lnTo>
                  <a:lnTo>
                    <a:pt x="32634" y="27188"/>
                  </a:lnTo>
                  <a:lnTo>
                    <a:pt x="30650" y="28886"/>
                  </a:lnTo>
                  <a:lnTo>
                    <a:pt x="28443" y="32655"/>
                  </a:lnTo>
                  <a:lnTo>
                    <a:pt x="28559" y="33942"/>
                  </a:lnTo>
                  <a:lnTo>
                    <a:pt x="29344" y="34801"/>
                  </a:lnTo>
                  <a:lnTo>
                    <a:pt x="30571" y="35372"/>
                  </a:lnTo>
                  <a:lnTo>
                    <a:pt x="39041" y="36178"/>
                  </a:lnTo>
                  <a:lnTo>
                    <a:pt x="50488" y="33046"/>
                  </a:lnTo>
                  <a:lnTo>
                    <a:pt x="66187" y="24278"/>
                  </a:lnTo>
                  <a:lnTo>
                    <a:pt x="72459" y="16731"/>
                  </a:lnTo>
                  <a:lnTo>
                    <a:pt x="74131" y="12743"/>
                  </a:lnTo>
                  <a:lnTo>
                    <a:pt x="74541" y="9379"/>
                  </a:lnTo>
                  <a:lnTo>
                    <a:pt x="73114" y="3759"/>
                  </a:lnTo>
                  <a:lnTo>
                    <a:pt x="70336" y="1979"/>
                  </a:lnTo>
                  <a:lnTo>
                    <a:pt x="61602" y="0"/>
                  </a:lnTo>
                  <a:lnTo>
                    <a:pt x="38045" y="8999"/>
                  </a:lnTo>
                  <a:lnTo>
                    <a:pt x="15463" y="28442"/>
                  </a:lnTo>
                  <a:lnTo>
                    <a:pt x="2110" y="52077"/>
                  </a:lnTo>
                  <a:lnTo>
                    <a:pt x="0" y="70478"/>
                  </a:lnTo>
                  <a:lnTo>
                    <a:pt x="2120" y="89005"/>
                  </a:lnTo>
                  <a:lnTo>
                    <a:pt x="7767" y="104295"/>
                  </a:lnTo>
                  <a:lnTo>
                    <a:pt x="13365" y="109219"/>
                  </a:lnTo>
                  <a:lnTo>
                    <a:pt x="28992" y="114690"/>
                  </a:lnTo>
                  <a:lnTo>
                    <a:pt x="64777" y="1190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960"/>
            <p:cNvSpPr/>
            <p:nvPr>
              <p:custDataLst>
                <p:tags r:id="rId73"/>
              </p:custDataLst>
            </p:nvPr>
          </p:nvSpPr>
          <p:spPr>
            <a:xfrm>
              <a:off x="10267950" y="2971800"/>
              <a:ext cx="95251" cy="139687"/>
            </a:xfrm>
            <a:custGeom>
              <a:avLst/>
              <a:gdLst/>
              <a:ahLst/>
              <a:cxnLst/>
              <a:rect l="0" t="0" r="0" b="0"/>
              <a:pathLst>
                <a:path w="95251" h="139687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705" y="15392"/>
                  </a:lnTo>
                  <a:lnTo>
                    <a:pt x="3370" y="16954"/>
                  </a:lnTo>
                  <a:lnTo>
                    <a:pt x="18297" y="43285"/>
                  </a:lnTo>
                  <a:lnTo>
                    <a:pt x="23997" y="79759"/>
                  </a:lnTo>
                  <a:lnTo>
                    <a:pt x="23241" y="117172"/>
                  </a:lnTo>
                  <a:lnTo>
                    <a:pt x="18411" y="134906"/>
                  </a:lnTo>
                  <a:lnTo>
                    <a:pt x="16507" y="138621"/>
                  </a:lnTo>
                  <a:lnTo>
                    <a:pt x="15237" y="139686"/>
                  </a:lnTo>
                  <a:lnTo>
                    <a:pt x="14392" y="138986"/>
                  </a:lnTo>
                  <a:lnTo>
                    <a:pt x="13451" y="133738"/>
                  </a:lnTo>
                  <a:lnTo>
                    <a:pt x="13034" y="124350"/>
                  </a:lnTo>
                  <a:lnTo>
                    <a:pt x="19541" y="100423"/>
                  </a:lnTo>
                  <a:lnTo>
                    <a:pt x="44521" y="56369"/>
                  </a:lnTo>
                  <a:lnTo>
                    <a:pt x="81583" y="1240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961"/>
            <p:cNvSpPr/>
            <p:nvPr>
              <p:custDataLst>
                <p:tags r:id="rId74"/>
              </p:custDataLst>
            </p:nvPr>
          </p:nvSpPr>
          <p:spPr>
            <a:xfrm>
              <a:off x="10394950" y="2984500"/>
              <a:ext cx="31751" cy="114301"/>
            </a:xfrm>
            <a:custGeom>
              <a:avLst/>
              <a:gdLst/>
              <a:ahLst/>
              <a:cxnLst/>
              <a:rect l="0" t="0" r="0" b="0"/>
              <a:pathLst>
                <a:path w="31751" h="114301">
                  <a:moveTo>
                    <a:pt x="31750" y="0"/>
                  </a:moveTo>
                  <a:lnTo>
                    <a:pt x="31750" y="0"/>
                  </a:lnTo>
                  <a:lnTo>
                    <a:pt x="28379" y="3371"/>
                  </a:lnTo>
                  <a:lnTo>
                    <a:pt x="20919" y="22381"/>
                  </a:lnTo>
                  <a:lnTo>
                    <a:pt x="10551" y="68730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962"/>
            <p:cNvSpPr/>
            <p:nvPr>
              <p:custDataLst>
                <p:tags r:id="rId75"/>
              </p:custDataLst>
            </p:nvPr>
          </p:nvSpPr>
          <p:spPr>
            <a:xfrm>
              <a:off x="10452100" y="291465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31750"/>
                  </a:moveTo>
                  <a:lnTo>
                    <a:pt x="0" y="317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963"/>
            <p:cNvSpPr/>
            <p:nvPr>
              <p:custDataLst>
                <p:tags r:id="rId76"/>
              </p:custDataLst>
            </p:nvPr>
          </p:nvSpPr>
          <p:spPr>
            <a:xfrm>
              <a:off x="10491298" y="3000798"/>
              <a:ext cx="62403" cy="96632"/>
            </a:xfrm>
            <a:custGeom>
              <a:avLst/>
              <a:gdLst/>
              <a:ahLst/>
              <a:cxnLst/>
              <a:rect l="0" t="0" r="0" b="0"/>
              <a:pathLst>
                <a:path w="62403" h="96632">
                  <a:moveTo>
                    <a:pt x="62402" y="9102"/>
                  </a:moveTo>
                  <a:lnTo>
                    <a:pt x="62402" y="9102"/>
                  </a:lnTo>
                  <a:lnTo>
                    <a:pt x="41354" y="264"/>
                  </a:lnTo>
                  <a:lnTo>
                    <a:pt x="29764" y="0"/>
                  </a:lnTo>
                  <a:lnTo>
                    <a:pt x="23710" y="917"/>
                  </a:lnTo>
                  <a:lnTo>
                    <a:pt x="11338" y="7581"/>
                  </a:lnTo>
                  <a:lnTo>
                    <a:pt x="5076" y="12321"/>
                  </a:lnTo>
                  <a:lnTo>
                    <a:pt x="0" y="36403"/>
                  </a:lnTo>
                  <a:lnTo>
                    <a:pt x="1506" y="64980"/>
                  </a:lnTo>
                  <a:lnTo>
                    <a:pt x="9232" y="82385"/>
                  </a:lnTo>
                  <a:lnTo>
                    <a:pt x="17840" y="91061"/>
                  </a:lnTo>
                  <a:lnTo>
                    <a:pt x="28737" y="95945"/>
                  </a:lnTo>
                  <a:lnTo>
                    <a:pt x="31492" y="96631"/>
                  </a:lnTo>
                  <a:lnTo>
                    <a:pt x="33329" y="94971"/>
                  </a:lnTo>
                  <a:lnTo>
                    <a:pt x="35370" y="87483"/>
                  </a:lnTo>
                  <a:lnTo>
                    <a:pt x="33148" y="67995"/>
                  </a:lnTo>
                  <a:lnTo>
                    <a:pt x="19274" y="22623"/>
                  </a:lnTo>
                  <a:lnTo>
                    <a:pt x="17952" y="154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964"/>
            <p:cNvSpPr/>
            <p:nvPr>
              <p:custDataLst>
                <p:tags r:id="rId77"/>
              </p:custDataLst>
            </p:nvPr>
          </p:nvSpPr>
          <p:spPr>
            <a:xfrm>
              <a:off x="10579100" y="2959100"/>
              <a:ext cx="139701" cy="159120"/>
            </a:xfrm>
            <a:custGeom>
              <a:avLst/>
              <a:gdLst/>
              <a:ahLst/>
              <a:cxnLst/>
              <a:rect l="0" t="0" r="0" b="0"/>
              <a:pathLst>
                <a:path w="139701" h="159120">
                  <a:moveTo>
                    <a:pt x="0" y="31750"/>
                  </a:moveTo>
                  <a:lnTo>
                    <a:pt x="0" y="31750"/>
                  </a:lnTo>
                  <a:lnTo>
                    <a:pt x="3370" y="31750"/>
                  </a:lnTo>
                  <a:lnTo>
                    <a:pt x="27136" y="49427"/>
                  </a:lnTo>
                  <a:lnTo>
                    <a:pt x="41594" y="75088"/>
                  </a:lnTo>
                  <a:lnTo>
                    <a:pt x="44827" y="95696"/>
                  </a:lnTo>
                  <a:lnTo>
                    <a:pt x="40798" y="127132"/>
                  </a:lnTo>
                  <a:lnTo>
                    <a:pt x="30166" y="155875"/>
                  </a:lnTo>
                  <a:lnTo>
                    <a:pt x="27872" y="158245"/>
                  </a:lnTo>
                  <a:lnTo>
                    <a:pt x="25637" y="159119"/>
                  </a:lnTo>
                  <a:lnTo>
                    <a:pt x="23442" y="158996"/>
                  </a:lnTo>
                  <a:lnTo>
                    <a:pt x="21977" y="156797"/>
                  </a:lnTo>
                  <a:lnTo>
                    <a:pt x="20351" y="148710"/>
                  </a:lnTo>
                  <a:lnTo>
                    <a:pt x="26177" y="125514"/>
                  </a:lnTo>
                  <a:lnTo>
                    <a:pt x="52338" y="80297"/>
                  </a:lnTo>
                  <a:lnTo>
                    <a:pt x="85593" y="41038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965"/>
            <p:cNvSpPr/>
            <p:nvPr>
              <p:custDataLst>
                <p:tags r:id="rId78"/>
              </p:custDataLst>
            </p:nvPr>
          </p:nvSpPr>
          <p:spPr>
            <a:xfrm>
              <a:off x="10690174" y="3125894"/>
              <a:ext cx="168327" cy="91811"/>
            </a:xfrm>
            <a:custGeom>
              <a:avLst/>
              <a:gdLst/>
              <a:ahLst/>
              <a:cxnLst/>
              <a:rect l="0" t="0" r="0" b="0"/>
              <a:pathLst>
                <a:path w="168327" h="91811">
                  <a:moveTo>
                    <a:pt x="9576" y="23706"/>
                  </a:moveTo>
                  <a:lnTo>
                    <a:pt x="9576" y="23706"/>
                  </a:lnTo>
                  <a:lnTo>
                    <a:pt x="14645" y="17931"/>
                  </a:lnTo>
                  <a:lnTo>
                    <a:pt x="18414" y="11497"/>
                  </a:lnTo>
                  <a:lnTo>
                    <a:pt x="26204" y="5815"/>
                  </a:lnTo>
                  <a:lnTo>
                    <a:pt x="40608" y="530"/>
                  </a:lnTo>
                  <a:lnTo>
                    <a:pt x="49473" y="0"/>
                  </a:lnTo>
                  <a:lnTo>
                    <a:pt x="58117" y="2116"/>
                  </a:lnTo>
                  <a:lnTo>
                    <a:pt x="60281" y="5785"/>
                  </a:lnTo>
                  <a:lnTo>
                    <a:pt x="60803" y="17388"/>
                  </a:lnTo>
                  <a:lnTo>
                    <a:pt x="53040" y="30071"/>
                  </a:lnTo>
                  <a:lnTo>
                    <a:pt x="7422" y="71136"/>
                  </a:lnTo>
                  <a:lnTo>
                    <a:pt x="1563" y="80299"/>
                  </a:lnTo>
                  <a:lnTo>
                    <a:pt x="0" y="84718"/>
                  </a:lnTo>
                  <a:lnTo>
                    <a:pt x="1076" y="87664"/>
                  </a:lnTo>
                  <a:lnTo>
                    <a:pt x="3909" y="89628"/>
                  </a:lnTo>
                  <a:lnTo>
                    <a:pt x="14112" y="91810"/>
                  </a:lnTo>
                  <a:lnTo>
                    <a:pt x="51289" y="91329"/>
                  </a:lnTo>
                  <a:lnTo>
                    <a:pt x="88727" y="86546"/>
                  </a:lnTo>
                  <a:lnTo>
                    <a:pt x="129219" y="82542"/>
                  </a:lnTo>
                  <a:lnTo>
                    <a:pt x="168326" y="808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162"/>
          <p:cNvGrpSpPr/>
          <p:nvPr/>
        </p:nvGrpSpPr>
        <p:grpSpPr>
          <a:xfrm>
            <a:off x="10979150" y="2717800"/>
            <a:ext cx="1003301" cy="774701"/>
            <a:chOff x="10979150" y="2717800"/>
            <a:chExt cx="1003301" cy="774701"/>
          </a:xfrm>
        </p:grpSpPr>
        <p:sp>
          <p:nvSpPr>
            <p:cNvPr id="120" name="SMARTInkShape-966"/>
            <p:cNvSpPr/>
            <p:nvPr>
              <p:custDataLst>
                <p:tags r:id="rId65"/>
              </p:custDataLst>
            </p:nvPr>
          </p:nvSpPr>
          <p:spPr>
            <a:xfrm>
              <a:off x="11291727" y="2745681"/>
              <a:ext cx="258924" cy="422970"/>
            </a:xfrm>
            <a:custGeom>
              <a:avLst/>
              <a:gdLst/>
              <a:ahLst/>
              <a:cxnLst/>
              <a:rect l="0" t="0" r="0" b="0"/>
              <a:pathLst>
                <a:path w="258924" h="422970">
                  <a:moveTo>
                    <a:pt x="36673" y="105469"/>
                  </a:moveTo>
                  <a:lnTo>
                    <a:pt x="36673" y="105469"/>
                  </a:lnTo>
                  <a:lnTo>
                    <a:pt x="29931" y="105469"/>
                  </a:lnTo>
                  <a:lnTo>
                    <a:pt x="27945" y="106880"/>
                  </a:lnTo>
                  <a:lnTo>
                    <a:pt x="26620" y="109232"/>
                  </a:lnTo>
                  <a:lnTo>
                    <a:pt x="25738" y="112211"/>
                  </a:lnTo>
                  <a:lnTo>
                    <a:pt x="36138" y="157566"/>
                  </a:lnTo>
                  <a:lnTo>
                    <a:pt x="42865" y="204866"/>
                  </a:lnTo>
                  <a:lnTo>
                    <a:pt x="45775" y="240662"/>
                  </a:lnTo>
                  <a:lnTo>
                    <a:pt x="44717" y="277738"/>
                  </a:lnTo>
                  <a:lnTo>
                    <a:pt x="40012" y="315383"/>
                  </a:lnTo>
                  <a:lnTo>
                    <a:pt x="32513" y="350458"/>
                  </a:lnTo>
                  <a:lnTo>
                    <a:pt x="14214" y="396076"/>
                  </a:lnTo>
                  <a:lnTo>
                    <a:pt x="11116" y="402924"/>
                  </a:lnTo>
                  <a:lnTo>
                    <a:pt x="8347" y="405372"/>
                  </a:lnTo>
                  <a:lnTo>
                    <a:pt x="5795" y="404888"/>
                  </a:lnTo>
                  <a:lnTo>
                    <a:pt x="3388" y="402448"/>
                  </a:lnTo>
                  <a:lnTo>
                    <a:pt x="0" y="378789"/>
                  </a:lnTo>
                  <a:lnTo>
                    <a:pt x="2366" y="334854"/>
                  </a:lnTo>
                  <a:lnTo>
                    <a:pt x="9430" y="288557"/>
                  </a:lnTo>
                  <a:lnTo>
                    <a:pt x="14278" y="261394"/>
                  </a:lnTo>
                  <a:lnTo>
                    <a:pt x="20331" y="232703"/>
                  </a:lnTo>
                  <a:lnTo>
                    <a:pt x="27189" y="202991"/>
                  </a:lnTo>
                  <a:lnTo>
                    <a:pt x="34584" y="172601"/>
                  </a:lnTo>
                  <a:lnTo>
                    <a:pt x="43747" y="145284"/>
                  </a:lnTo>
                  <a:lnTo>
                    <a:pt x="54088" y="120018"/>
                  </a:lnTo>
                  <a:lnTo>
                    <a:pt x="76870" y="75952"/>
                  </a:lnTo>
                  <a:lnTo>
                    <a:pt x="114200" y="29460"/>
                  </a:lnTo>
                  <a:lnTo>
                    <a:pt x="141920" y="9598"/>
                  </a:lnTo>
                  <a:lnTo>
                    <a:pt x="168821" y="1241"/>
                  </a:lnTo>
                  <a:lnTo>
                    <a:pt x="181921" y="0"/>
                  </a:lnTo>
                  <a:lnTo>
                    <a:pt x="205885" y="8029"/>
                  </a:lnTo>
                  <a:lnTo>
                    <a:pt x="217215" y="15109"/>
                  </a:lnTo>
                  <a:lnTo>
                    <a:pt x="233565" y="39909"/>
                  </a:lnTo>
                  <a:lnTo>
                    <a:pt x="239902" y="55413"/>
                  </a:lnTo>
                  <a:lnTo>
                    <a:pt x="239416" y="91453"/>
                  </a:lnTo>
                  <a:lnTo>
                    <a:pt x="226968" y="129579"/>
                  </a:lnTo>
                  <a:lnTo>
                    <a:pt x="202623" y="165338"/>
                  </a:lnTo>
                  <a:lnTo>
                    <a:pt x="160554" y="207091"/>
                  </a:lnTo>
                  <a:lnTo>
                    <a:pt x="120180" y="231692"/>
                  </a:lnTo>
                  <a:lnTo>
                    <a:pt x="99892" y="237298"/>
                  </a:lnTo>
                  <a:lnTo>
                    <a:pt x="85231" y="237437"/>
                  </a:lnTo>
                  <a:lnTo>
                    <a:pt x="76364" y="235148"/>
                  </a:lnTo>
                  <a:lnTo>
                    <a:pt x="74422" y="234255"/>
                  </a:lnTo>
                  <a:lnTo>
                    <a:pt x="73834" y="233659"/>
                  </a:lnTo>
                  <a:lnTo>
                    <a:pt x="74147" y="233263"/>
                  </a:lnTo>
                  <a:lnTo>
                    <a:pt x="81330" y="232704"/>
                  </a:lnTo>
                  <a:lnTo>
                    <a:pt x="90388" y="238218"/>
                  </a:lnTo>
                  <a:lnTo>
                    <a:pt x="136227" y="281595"/>
                  </a:lnTo>
                  <a:lnTo>
                    <a:pt x="180313" y="325420"/>
                  </a:lnTo>
                  <a:lnTo>
                    <a:pt x="222147" y="369292"/>
                  </a:lnTo>
                  <a:lnTo>
                    <a:pt x="258923" y="4229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967"/>
            <p:cNvSpPr/>
            <p:nvPr>
              <p:custDataLst>
                <p:tags r:id="rId66"/>
              </p:custDataLst>
            </p:nvPr>
          </p:nvSpPr>
          <p:spPr>
            <a:xfrm>
              <a:off x="10979150" y="2717800"/>
              <a:ext cx="172524" cy="774701"/>
            </a:xfrm>
            <a:custGeom>
              <a:avLst/>
              <a:gdLst/>
              <a:ahLst/>
              <a:cxnLst/>
              <a:rect l="0" t="0" r="0" b="0"/>
              <a:pathLst>
                <a:path w="172524" h="774701">
                  <a:moveTo>
                    <a:pt x="0" y="0"/>
                  </a:moveTo>
                  <a:lnTo>
                    <a:pt x="0" y="0"/>
                  </a:lnTo>
                  <a:lnTo>
                    <a:pt x="23597" y="0"/>
                  </a:lnTo>
                  <a:lnTo>
                    <a:pt x="68611" y="16855"/>
                  </a:lnTo>
                  <a:lnTo>
                    <a:pt x="96346" y="43944"/>
                  </a:lnTo>
                  <a:lnTo>
                    <a:pt x="117608" y="79503"/>
                  </a:lnTo>
                  <a:lnTo>
                    <a:pt x="129411" y="118825"/>
                  </a:lnTo>
                  <a:lnTo>
                    <a:pt x="129482" y="163583"/>
                  </a:lnTo>
                  <a:lnTo>
                    <a:pt x="123164" y="210993"/>
                  </a:lnTo>
                  <a:lnTo>
                    <a:pt x="115653" y="257934"/>
                  </a:lnTo>
                  <a:lnTo>
                    <a:pt x="107610" y="299022"/>
                  </a:lnTo>
                  <a:lnTo>
                    <a:pt x="100743" y="335393"/>
                  </a:lnTo>
                  <a:lnTo>
                    <a:pt x="97583" y="382931"/>
                  </a:lnTo>
                  <a:lnTo>
                    <a:pt x="101509" y="423435"/>
                  </a:lnTo>
                  <a:lnTo>
                    <a:pt x="113236" y="469084"/>
                  </a:lnTo>
                  <a:lnTo>
                    <a:pt x="124098" y="501408"/>
                  </a:lnTo>
                  <a:lnTo>
                    <a:pt x="146730" y="547307"/>
                  </a:lnTo>
                  <a:lnTo>
                    <a:pt x="161930" y="584558"/>
                  </a:lnTo>
                  <a:lnTo>
                    <a:pt x="169101" y="617285"/>
                  </a:lnTo>
                  <a:lnTo>
                    <a:pt x="172523" y="653232"/>
                  </a:lnTo>
                  <a:lnTo>
                    <a:pt x="169339" y="685672"/>
                  </a:lnTo>
                  <a:lnTo>
                    <a:pt x="152871" y="724960"/>
                  </a:lnTo>
                  <a:lnTo>
                    <a:pt x="114300" y="774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968"/>
            <p:cNvSpPr/>
            <p:nvPr>
              <p:custDataLst>
                <p:tags r:id="rId67"/>
              </p:custDataLst>
            </p:nvPr>
          </p:nvSpPr>
          <p:spPr>
            <a:xfrm>
              <a:off x="11731822" y="2849001"/>
              <a:ext cx="250629" cy="256989"/>
            </a:xfrm>
            <a:custGeom>
              <a:avLst/>
              <a:gdLst/>
              <a:ahLst/>
              <a:cxnLst/>
              <a:rect l="0" t="0" r="0" b="0"/>
              <a:pathLst>
                <a:path w="250629" h="256989">
                  <a:moveTo>
                    <a:pt x="28378" y="21199"/>
                  </a:moveTo>
                  <a:lnTo>
                    <a:pt x="28378" y="21199"/>
                  </a:lnTo>
                  <a:lnTo>
                    <a:pt x="25008" y="17828"/>
                  </a:lnTo>
                  <a:lnTo>
                    <a:pt x="24719" y="16129"/>
                  </a:lnTo>
                  <a:lnTo>
                    <a:pt x="25233" y="14292"/>
                  </a:lnTo>
                  <a:lnTo>
                    <a:pt x="26282" y="12361"/>
                  </a:lnTo>
                  <a:lnTo>
                    <a:pt x="34499" y="6272"/>
                  </a:lnTo>
                  <a:lnTo>
                    <a:pt x="59355" y="0"/>
                  </a:lnTo>
                  <a:lnTo>
                    <a:pt x="96902" y="415"/>
                  </a:lnTo>
                  <a:lnTo>
                    <a:pt x="107928" y="4520"/>
                  </a:lnTo>
                  <a:lnTo>
                    <a:pt x="125822" y="18490"/>
                  </a:lnTo>
                  <a:lnTo>
                    <a:pt x="130736" y="29271"/>
                  </a:lnTo>
                  <a:lnTo>
                    <a:pt x="134313" y="56301"/>
                  </a:lnTo>
                  <a:lnTo>
                    <a:pt x="120380" y="89011"/>
                  </a:lnTo>
                  <a:lnTo>
                    <a:pt x="94667" y="124716"/>
                  </a:lnTo>
                  <a:lnTo>
                    <a:pt x="62072" y="161751"/>
                  </a:lnTo>
                  <a:lnTo>
                    <a:pt x="21507" y="208188"/>
                  </a:lnTo>
                  <a:lnTo>
                    <a:pt x="627" y="238645"/>
                  </a:lnTo>
                  <a:lnTo>
                    <a:pt x="0" y="245186"/>
                  </a:lnTo>
                  <a:lnTo>
                    <a:pt x="2404" y="250251"/>
                  </a:lnTo>
                  <a:lnTo>
                    <a:pt x="6827" y="254334"/>
                  </a:lnTo>
                  <a:lnTo>
                    <a:pt x="28677" y="256988"/>
                  </a:lnTo>
                  <a:lnTo>
                    <a:pt x="61671" y="255816"/>
                  </a:lnTo>
                  <a:lnTo>
                    <a:pt x="104559" y="252944"/>
                  </a:lnTo>
                  <a:lnTo>
                    <a:pt x="130669" y="252601"/>
                  </a:lnTo>
                  <a:lnTo>
                    <a:pt x="159368" y="253078"/>
                  </a:lnTo>
                  <a:lnTo>
                    <a:pt x="189788" y="254102"/>
                  </a:lnTo>
                  <a:lnTo>
                    <a:pt x="250628" y="2561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163"/>
          <p:cNvGrpSpPr/>
          <p:nvPr/>
        </p:nvGrpSpPr>
        <p:grpSpPr>
          <a:xfrm>
            <a:off x="2535825" y="1327150"/>
            <a:ext cx="1591676" cy="339546"/>
            <a:chOff x="2535825" y="1327150"/>
            <a:chExt cx="1591676" cy="339546"/>
          </a:xfrm>
        </p:grpSpPr>
        <p:sp>
          <p:nvSpPr>
            <p:cNvPr id="124" name="SMARTInkShape-969"/>
            <p:cNvSpPr/>
            <p:nvPr>
              <p:custDataLst>
                <p:tags r:id="rId48"/>
              </p:custDataLst>
            </p:nvPr>
          </p:nvSpPr>
          <p:spPr>
            <a:xfrm>
              <a:off x="2535825" y="1439882"/>
              <a:ext cx="76450" cy="226814"/>
            </a:xfrm>
            <a:custGeom>
              <a:avLst/>
              <a:gdLst/>
              <a:ahLst/>
              <a:cxnLst/>
              <a:rect l="0" t="0" r="0" b="0"/>
              <a:pathLst>
                <a:path w="76450" h="226814">
                  <a:moveTo>
                    <a:pt x="4175" y="20618"/>
                  </a:moveTo>
                  <a:lnTo>
                    <a:pt x="4175" y="20618"/>
                  </a:lnTo>
                  <a:lnTo>
                    <a:pt x="10502" y="14291"/>
                  </a:lnTo>
                  <a:lnTo>
                    <a:pt x="15590" y="20048"/>
                  </a:lnTo>
                  <a:lnTo>
                    <a:pt x="21355" y="31581"/>
                  </a:lnTo>
                  <a:lnTo>
                    <a:pt x="28761" y="65398"/>
                  </a:lnTo>
                  <a:lnTo>
                    <a:pt x="29575" y="77764"/>
                  </a:lnTo>
                  <a:lnTo>
                    <a:pt x="29575" y="59009"/>
                  </a:lnTo>
                  <a:lnTo>
                    <a:pt x="23486" y="58725"/>
                  </a:lnTo>
                  <a:lnTo>
                    <a:pt x="23225" y="65066"/>
                  </a:lnTo>
                  <a:lnTo>
                    <a:pt x="32063" y="86115"/>
                  </a:lnTo>
                  <a:lnTo>
                    <a:pt x="35417" y="129946"/>
                  </a:lnTo>
                  <a:lnTo>
                    <a:pt x="35825" y="171174"/>
                  </a:lnTo>
                  <a:lnTo>
                    <a:pt x="35912" y="213183"/>
                  </a:lnTo>
                  <a:lnTo>
                    <a:pt x="35922" y="226813"/>
                  </a:lnTo>
                  <a:lnTo>
                    <a:pt x="34042" y="223032"/>
                  </a:lnTo>
                  <a:lnTo>
                    <a:pt x="18034" y="177008"/>
                  </a:lnTo>
                  <a:lnTo>
                    <a:pt x="8987" y="130456"/>
                  </a:lnTo>
                  <a:lnTo>
                    <a:pt x="2786" y="96951"/>
                  </a:lnTo>
                  <a:lnTo>
                    <a:pt x="0" y="55700"/>
                  </a:lnTo>
                  <a:lnTo>
                    <a:pt x="4036" y="26387"/>
                  </a:lnTo>
                  <a:lnTo>
                    <a:pt x="10228" y="13540"/>
                  </a:lnTo>
                  <a:lnTo>
                    <a:pt x="19565" y="5007"/>
                  </a:lnTo>
                  <a:lnTo>
                    <a:pt x="25018" y="1744"/>
                  </a:lnTo>
                  <a:lnTo>
                    <a:pt x="36722" y="0"/>
                  </a:lnTo>
                  <a:lnTo>
                    <a:pt x="49685" y="2282"/>
                  </a:lnTo>
                  <a:lnTo>
                    <a:pt x="64853" y="8000"/>
                  </a:lnTo>
                  <a:lnTo>
                    <a:pt x="70027" y="12206"/>
                  </a:lnTo>
                  <a:lnTo>
                    <a:pt x="75776" y="22524"/>
                  </a:lnTo>
                  <a:lnTo>
                    <a:pt x="76449" y="34165"/>
                  </a:lnTo>
                  <a:lnTo>
                    <a:pt x="75641" y="40233"/>
                  </a:lnTo>
                  <a:lnTo>
                    <a:pt x="69099" y="50737"/>
                  </a:lnTo>
                  <a:lnTo>
                    <a:pt x="47652" y="68979"/>
                  </a:lnTo>
                  <a:lnTo>
                    <a:pt x="35493" y="73862"/>
                  </a:lnTo>
                  <a:lnTo>
                    <a:pt x="16875" y="777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970"/>
            <p:cNvSpPr/>
            <p:nvPr>
              <p:custDataLst>
                <p:tags r:id="rId49"/>
              </p:custDataLst>
            </p:nvPr>
          </p:nvSpPr>
          <p:spPr>
            <a:xfrm>
              <a:off x="2643468" y="1441450"/>
              <a:ext cx="38133" cy="67669"/>
            </a:xfrm>
            <a:custGeom>
              <a:avLst/>
              <a:gdLst/>
              <a:ahLst/>
              <a:cxnLst/>
              <a:rect l="0" t="0" r="0" b="0"/>
              <a:pathLst>
                <a:path w="38133" h="67669">
                  <a:moveTo>
                    <a:pt x="29882" y="0"/>
                  </a:moveTo>
                  <a:lnTo>
                    <a:pt x="29882" y="0"/>
                  </a:lnTo>
                  <a:lnTo>
                    <a:pt x="23401" y="706"/>
                  </a:lnTo>
                  <a:lnTo>
                    <a:pt x="14302" y="3371"/>
                  </a:lnTo>
                  <a:lnTo>
                    <a:pt x="6965" y="8789"/>
                  </a:lnTo>
                  <a:lnTo>
                    <a:pt x="4020" y="12209"/>
                  </a:lnTo>
                  <a:lnTo>
                    <a:pt x="749" y="21654"/>
                  </a:lnTo>
                  <a:lnTo>
                    <a:pt x="0" y="33613"/>
                  </a:lnTo>
                  <a:lnTo>
                    <a:pt x="2020" y="48335"/>
                  </a:lnTo>
                  <a:lnTo>
                    <a:pt x="7151" y="58642"/>
                  </a:lnTo>
                  <a:lnTo>
                    <a:pt x="10494" y="62378"/>
                  </a:lnTo>
                  <a:lnTo>
                    <a:pt x="17973" y="66529"/>
                  </a:lnTo>
                  <a:lnTo>
                    <a:pt x="21943" y="67636"/>
                  </a:lnTo>
                  <a:lnTo>
                    <a:pt x="25294" y="67668"/>
                  </a:lnTo>
                  <a:lnTo>
                    <a:pt x="30900" y="65823"/>
                  </a:lnTo>
                  <a:lnTo>
                    <a:pt x="35744" y="60769"/>
                  </a:lnTo>
                  <a:lnTo>
                    <a:pt x="38023" y="57446"/>
                  </a:lnTo>
                  <a:lnTo>
                    <a:pt x="38132" y="53114"/>
                  </a:lnTo>
                  <a:lnTo>
                    <a:pt x="27876" y="28239"/>
                  </a:lnTo>
                  <a:lnTo>
                    <a:pt x="23581" y="23134"/>
                  </a:lnTo>
                  <a:lnTo>
                    <a:pt x="21448" y="21773"/>
                  </a:lnTo>
                  <a:lnTo>
                    <a:pt x="20732" y="20865"/>
                  </a:lnTo>
                  <a:lnTo>
                    <a:pt x="20959" y="20260"/>
                  </a:lnTo>
                  <a:lnTo>
                    <a:pt x="23532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971"/>
            <p:cNvSpPr/>
            <p:nvPr>
              <p:custDataLst>
                <p:tags r:id="rId50"/>
              </p:custDataLst>
            </p:nvPr>
          </p:nvSpPr>
          <p:spPr>
            <a:xfrm>
              <a:off x="2702379" y="1416050"/>
              <a:ext cx="38366" cy="103514"/>
            </a:xfrm>
            <a:custGeom>
              <a:avLst/>
              <a:gdLst/>
              <a:ahLst/>
              <a:cxnLst/>
              <a:rect l="0" t="0" r="0" b="0"/>
              <a:pathLst>
                <a:path w="38366" h="103514">
                  <a:moveTo>
                    <a:pt x="21771" y="0"/>
                  </a:moveTo>
                  <a:lnTo>
                    <a:pt x="21771" y="0"/>
                  </a:lnTo>
                  <a:lnTo>
                    <a:pt x="15029" y="0"/>
                  </a:lnTo>
                  <a:lnTo>
                    <a:pt x="9838" y="1881"/>
                  </a:lnTo>
                  <a:lnTo>
                    <a:pt x="7465" y="3371"/>
                  </a:lnTo>
                  <a:lnTo>
                    <a:pt x="756" y="12209"/>
                  </a:lnTo>
                  <a:lnTo>
                    <a:pt x="0" y="15901"/>
                  </a:lnTo>
                  <a:lnTo>
                    <a:pt x="1041" y="23765"/>
                  </a:lnTo>
                  <a:lnTo>
                    <a:pt x="8965" y="36126"/>
                  </a:lnTo>
                  <a:lnTo>
                    <a:pt x="35294" y="66330"/>
                  </a:lnTo>
                  <a:lnTo>
                    <a:pt x="38365" y="77458"/>
                  </a:lnTo>
                  <a:lnTo>
                    <a:pt x="37848" y="87578"/>
                  </a:lnTo>
                  <a:lnTo>
                    <a:pt x="36722" y="92252"/>
                  </a:lnTo>
                  <a:lnTo>
                    <a:pt x="33855" y="96073"/>
                  </a:lnTo>
                  <a:lnTo>
                    <a:pt x="25025" y="102201"/>
                  </a:lnTo>
                  <a:lnTo>
                    <a:pt x="21118" y="103412"/>
                  </a:lnTo>
                  <a:lnTo>
                    <a:pt x="17808" y="103513"/>
                  </a:lnTo>
                  <a:lnTo>
                    <a:pt x="14896" y="102876"/>
                  </a:lnTo>
                  <a:lnTo>
                    <a:pt x="12954" y="100334"/>
                  </a:lnTo>
                  <a:lnTo>
                    <a:pt x="9071" y="8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972"/>
            <p:cNvSpPr/>
            <p:nvPr>
              <p:custDataLst>
                <p:tags r:id="rId51"/>
              </p:custDataLst>
            </p:nvPr>
          </p:nvSpPr>
          <p:spPr>
            <a:xfrm>
              <a:off x="2783286" y="1333500"/>
              <a:ext cx="23415" cy="184151"/>
            </a:xfrm>
            <a:custGeom>
              <a:avLst/>
              <a:gdLst/>
              <a:ahLst/>
              <a:cxnLst/>
              <a:rect l="0" t="0" r="0" b="0"/>
              <a:pathLst>
                <a:path w="23415" h="184151">
                  <a:moveTo>
                    <a:pt x="4364" y="0"/>
                  </a:moveTo>
                  <a:lnTo>
                    <a:pt x="4364" y="0"/>
                  </a:lnTo>
                  <a:lnTo>
                    <a:pt x="4364" y="44044"/>
                  </a:lnTo>
                  <a:lnTo>
                    <a:pt x="3658" y="82821"/>
                  </a:lnTo>
                  <a:lnTo>
                    <a:pt x="0" y="124180"/>
                  </a:lnTo>
                  <a:lnTo>
                    <a:pt x="13" y="157287"/>
                  </a:lnTo>
                  <a:lnTo>
                    <a:pt x="5018" y="171270"/>
                  </a:lnTo>
                  <a:lnTo>
                    <a:pt x="8327" y="175563"/>
                  </a:lnTo>
                  <a:lnTo>
                    <a:pt x="23414" y="184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973"/>
            <p:cNvSpPr/>
            <p:nvPr>
              <p:custDataLst>
                <p:tags r:id="rId52"/>
              </p:custDataLst>
            </p:nvPr>
          </p:nvSpPr>
          <p:spPr>
            <a:xfrm>
              <a:off x="2755900" y="1435100"/>
              <a:ext cx="50801" cy="19051"/>
            </a:xfrm>
            <a:custGeom>
              <a:avLst/>
              <a:gdLst/>
              <a:ahLst/>
              <a:cxnLst/>
              <a:rect l="0" t="0" r="0" b="0"/>
              <a:pathLst>
                <a:path w="50801" h="19051">
                  <a:moveTo>
                    <a:pt x="0" y="19050"/>
                  </a:moveTo>
                  <a:lnTo>
                    <a:pt x="0" y="19050"/>
                  </a:lnTo>
                  <a:lnTo>
                    <a:pt x="6481" y="18344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974"/>
            <p:cNvSpPr/>
            <p:nvPr>
              <p:custDataLst>
                <p:tags r:id="rId53"/>
              </p:custDataLst>
            </p:nvPr>
          </p:nvSpPr>
          <p:spPr>
            <a:xfrm>
              <a:off x="2926465" y="1352811"/>
              <a:ext cx="191386" cy="164337"/>
            </a:xfrm>
            <a:custGeom>
              <a:avLst/>
              <a:gdLst/>
              <a:ahLst/>
              <a:cxnLst/>
              <a:rect l="0" t="0" r="0" b="0"/>
              <a:pathLst>
                <a:path w="191386" h="164337">
                  <a:moveTo>
                    <a:pt x="172335" y="6089"/>
                  </a:moveTo>
                  <a:lnTo>
                    <a:pt x="172335" y="6089"/>
                  </a:lnTo>
                  <a:lnTo>
                    <a:pt x="166246" y="0"/>
                  </a:lnTo>
                  <a:lnTo>
                    <a:pt x="162256" y="21114"/>
                  </a:lnTo>
                  <a:lnTo>
                    <a:pt x="144944" y="68324"/>
                  </a:lnTo>
                  <a:lnTo>
                    <a:pt x="120553" y="107314"/>
                  </a:lnTo>
                  <a:lnTo>
                    <a:pt x="81412" y="146865"/>
                  </a:lnTo>
                  <a:lnTo>
                    <a:pt x="63251" y="159437"/>
                  </a:lnTo>
                  <a:lnTo>
                    <a:pt x="45771" y="164084"/>
                  </a:lnTo>
                  <a:lnTo>
                    <a:pt x="37160" y="164336"/>
                  </a:lnTo>
                  <a:lnTo>
                    <a:pt x="21946" y="158971"/>
                  </a:lnTo>
                  <a:lnTo>
                    <a:pt x="14925" y="154577"/>
                  </a:lnTo>
                  <a:lnTo>
                    <a:pt x="5244" y="140287"/>
                  </a:lnTo>
                  <a:lnTo>
                    <a:pt x="0" y="123588"/>
                  </a:lnTo>
                  <a:lnTo>
                    <a:pt x="22" y="109111"/>
                  </a:lnTo>
                  <a:lnTo>
                    <a:pt x="6146" y="97503"/>
                  </a:lnTo>
                  <a:lnTo>
                    <a:pt x="10742" y="92431"/>
                  </a:lnTo>
                  <a:lnTo>
                    <a:pt x="21494" y="86797"/>
                  </a:lnTo>
                  <a:lnTo>
                    <a:pt x="27324" y="85294"/>
                  </a:lnTo>
                  <a:lnTo>
                    <a:pt x="41328" y="87388"/>
                  </a:lnTo>
                  <a:lnTo>
                    <a:pt x="73315" y="100229"/>
                  </a:lnTo>
                  <a:lnTo>
                    <a:pt x="115246" y="132455"/>
                  </a:lnTo>
                  <a:lnTo>
                    <a:pt x="140603" y="148188"/>
                  </a:lnTo>
                  <a:lnTo>
                    <a:pt x="165990" y="155437"/>
                  </a:lnTo>
                  <a:lnTo>
                    <a:pt x="191385" y="1584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975"/>
            <p:cNvSpPr/>
            <p:nvPr>
              <p:custDataLst>
                <p:tags r:id="rId54"/>
              </p:custDataLst>
            </p:nvPr>
          </p:nvSpPr>
          <p:spPr>
            <a:xfrm>
              <a:off x="3252599" y="1327150"/>
              <a:ext cx="93852" cy="233962"/>
            </a:xfrm>
            <a:custGeom>
              <a:avLst/>
              <a:gdLst/>
              <a:ahLst/>
              <a:cxnLst/>
              <a:rect l="0" t="0" r="0" b="0"/>
              <a:pathLst>
                <a:path w="93852" h="233962">
                  <a:moveTo>
                    <a:pt x="30351" y="0"/>
                  </a:moveTo>
                  <a:lnTo>
                    <a:pt x="30351" y="0"/>
                  </a:lnTo>
                  <a:lnTo>
                    <a:pt x="33722" y="0"/>
                  </a:lnTo>
                  <a:lnTo>
                    <a:pt x="35377" y="7526"/>
                  </a:lnTo>
                  <a:lnTo>
                    <a:pt x="36439" y="48837"/>
                  </a:lnTo>
                  <a:lnTo>
                    <a:pt x="34703" y="80972"/>
                  </a:lnTo>
                  <a:lnTo>
                    <a:pt x="30168" y="115715"/>
                  </a:lnTo>
                  <a:lnTo>
                    <a:pt x="21097" y="149972"/>
                  </a:lnTo>
                  <a:lnTo>
                    <a:pt x="10832" y="190878"/>
                  </a:lnTo>
                  <a:lnTo>
                    <a:pt x="0" y="230105"/>
                  </a:lnTo>
                  <a:lnTo>
                    <a:pt x="1650" y="231720"/>
                  </a:lnTo>
                  <a:lnTo>
                    <a:pt x="9129" y="233515"/>
                  </a:lnTo>
                  <a:lnTo>
                    <a:pt x="31176" y="233961"/>
                  </a:lnTo>
                  <a:lnTo>
                    <a:pt x="57795" y="226105"/>
                  </a:lnTo>
                  <a:lnTo>
                    <a:pt x="93851" y="209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976"/>
            <p:cNvSpPr/>
            <p:nvPr>
              <p:custDataLst>
                <p:tags r:id="rId55"/>
              </p:custDataLst>
            </p:nvPr>
          </p:nvSpPr>
          <p:spPr>
            <a:xfrm>
              <a:off x="3405956" y="1355468"/>
              <a:ext cx="66612" cy="212983"/>
            </a:xfrm>
            <a:custGeom>
              <a:avLst/>
              <a:gdLst/>
              <a:ahLst/>
              <a:cxnLst/>
              <a:rect l="0" t="0" r="0" b="0"/>
              <a:pathLst>
                <a:path w="66612" h="212983">
                  <a:moveTo>
                    <a:pt x="61144" y="16132"/>
                  </a:moveTo>
                  <a:lnTo>
                    <a:pt x="61144" y="16132"/>
                  </a:lnTo>
                  <a:lnTo>
                    <a:pt x="61144" y="7294"/>
                  </a:lnTo>
                  <a:lnTo>
                    <a:pt x="61849" y="6006"/>
                  </a:lnTo>
                  <a:lnTo>
                    <a:pt x="63025" y="5148"/>
                  </a:lnTo>
                  <a:lnTo>
                    <a:pt x="64515" y="4576"/>
                  </a:lnTo>
                  <a:lnTo>
                    <a:pt x="65508" y="3489"/>
                  </a:lnTo>
                  <a:lnTo>
                    <a:pt x="66611" y="400"/>
                  </a:lnTo>
                  <a:lnTo>
                    <a:pt x="66200" y="0"/>
                  </a:lnTo>
                  <a:lnTo>
                    <a:pt x="60470" y="2545"/>
                  </a:lnTo>
                  <a:lnTo>
                    <a:pt x="50472" y="4021"/>
                  </a:lnTo>
                  <a:lnTo>
                    <a:pt x="46288" y="6751"/>
                  </a:lnTo>
                  <a:lnTo>
                    <a:pt x="30253" y="30563"/>
                  </a:lnTo>
                  <a:lnTo>
                    <a:pt x="14329" y="69783"/>
                  </a:lnTo>
                  <a:lnTo>
                    <a:pt x="3215" y="106582"/>
                  </a:lnTo>
                  <a:lnTo>
                    <a:pt x="0" y="147041"/>
                  </a:lnTo>
                  <a:lnTo>
                    <a:pt x="3908" y="180587"/>
                  </a:lnTo>
                  <a:lnTo>
                    <a:pt x="10070" y="197173"/>
                  </a:lnTo>
                  <a:lnTo>
                    <a:pt x="15100" y="202443"/>
                  </a:lnTo>
                  <a:lnTo>
                    <a:pt x="42094" y="2129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977"/>
            <p:cNvSpPr/>
            <p:nvPr>
              <p:custDataLst>
                <p:tags r:id="rId56"/>
              </p:custDataLst>
            </p:nvPr>
          </p:nvSpPr>
          <p:spPr>
            <a:xfrm>
              <a:off x="3491035" y="1401857"/>
              <a:ext cx="93618" cy="130626"/>
            </a:xfrm>
            <a:custGeom>
              <a:avLst/>
              <a:gdLst/>
              <a:ahLst/>
              <a:cxnLst/>
              <a:rect l="0" t="0" r="0" b="0"/>
              <a:pathLst>
                <a:path w="93618" h="130626">
                  <a:moveTo>
                    <a:pt x="71315" y="14193"/>
                  </a:moveTo>
                  <a:lnTo>
                    <a:pt x="71315" y="14193"/>
                  </a:lnTo>
                  <a:lnTo>
                    <a:pt x="71315" y="10822"/>
                  </a:lnTo>
                  <a:lnTo>
                    <a:pt x="67552" y="7285"/>
                  </a:lnTo>
                  <a:lnTo>
                    <a:pt x="64573" y="5355"/>
                  </a:lnTo>
                  <a:lnTo>
                    <a:pt x="61176" y="4773"/>
                  </a:lnTo>
                  <a:lnTo>
                    <a:pt x="53638" y="6008"/>
                  </a:lnTo>
                  <a:lnTo>
                    <a:pt x="45584" y="12672"/>
                  </a:lnTo>
                  <a:lnTo>
                    <a:pt x="37301" y="24100"/>
                  </a:lnTo>
                  <a:lnTo>
                    <a:pt x="19633" y="70252"/>
                  </a:lnTo>
                  <a:lnTo>
                    <a:pt x="19156" y="97909"/>
                  </a:lnTo>
                  <a:lnTo>
                    <a:pt x="23483" y="120607"/>
                  </a:lnTo>
                  <a:lnTo>
                    <a:pt x="26021" y="125352"/>
                  </a:lnTo>
                  <a:lnTo>
                    <a:pt x="29125" y="128516"/>
                  </a:lnTo>
                  <a:lnTo>
                    <a:pt x="32605" y="130625"/>
                  </a:lnTo>
                  <a:lnTo>
                    <a:pt x="37042" y="130620"/>
                  </a:lnTo>
                  <a:lnTo>
                    <a:pt x="47616" y="126851"/>
                  </a:lnTo>
                  <a:lnTo>
                    <a:pt x="68840" y="110054"/>
                  </a:lnTo>
                  <a:lnTo>
                    <a:pt x="86261" y="87203"/>
                  </a:lnTo>
                  <a:lnTo>
                    <a:pt x="93617" y="59187"/>
                  </a:lnTo>
                  <a:lnTo>
                    <a:pt x="89694" y="38894"/>
                  </a:lnTo>
                  <a:lnTo>
                    <a:pt x="80189" y="19527"/>
                  </a:lnTo>
                  <a:lnTo>
                    <a:pt x="66557" y="3864"/>
                  </a:lnTo>
                  <a:lnTo>
                    <a:pt x="58265" y="251"/>
                  </a:lnTo>
                  <a:lnTo>
                    <a:pt x="39644" y="0"/>
                  </a:lnTo>
                  <a:lnTo>
                    <a:pt x="21491" y="8355"/>
                  </a:lnTo>
                  <a:lnTo>
                    <a:pt x="6838" y="20771"/>
                  </a:lnTo>
                  <a:lnTo>
                    <a:pt x="325" y="33344"/>
                  </a:lnTo>
                  <a:lnTo>
                    <a:pt x="0" y="38955"/>
                  </a:lnTo>
                  <a:lnTo>
                    <a:pt x="3401" y="48952"/>
                  </a:lnTo>
                  <a:lnTo>
                    <a:pt x="13379" y="56217"/>
                  </a:lnTo>
                  <a:lnTo>
                    <a:pt x="19991" y="59143"/>
                  </a:lnTo>
                  <a:lnTo>
                    <a:pt x="46152" y="59888"/>
                  </a:lnTo>
                  <a:lnTo>
                    <a:pt x="90365" y="459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978"/>
            <p:cNvSpPr/>
            <p:nvPr>
              <p:custDataLst>
                <p:tags r:id="rId57"/>
              </p:custDataLst>
            </p:nvPr>
          </p:nvSpPr>
          <p:spPr>
            <a:xfrm>
              <a:off x="3596791" y="1333500"/>
              <a:ext cx="59147" cy="234951"/>
            </a:xfrm>
            <a:custGeom>
              <a:avLst/>
              <a:gdLst/>
              <a:ahLst/>
              <a:cxnLst/>
              <a:rect l="0" t="0" r="0" b="0"/>
              <a:pathLst>
                <a:path w="59147" h="23495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5070"/>
                  </a:lnTo>
                  <a:lnTo>
                    <a:pt x="515" y="6907"/>
                  </a:lnTo>
                  <a:lnTo>
                    <a:pt x="30268" y="50037"/>
                  </a:lnTo>
                  <a:lnTo>
                    <a:pt x="52816" y="86580"/>
                  </a:lnTo>
                  <a:lnTo>
                    <a:pt x="57598" y="97937"/>
                  </a:lnTo>
                  <a:lnTo>
                    <a:pt x="59146" y="121844"/>
                  </a:lnTo>
                  <a:lnTo>
                    <a:pt x="50204" y="160985"/>
                  </a:lnTo>
                  <a:lnTo>
                    <a:pt x="34148" y="200099"/>
                  </a:lnTo>
                  <a:lnTo>
                    <a:pt x="16359" y="234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979"/>
            <p:cNvSpPr/>
            <p:nvPr>
              <p:custDataLst>
                <p:tags r:id="rId58"/>
              </p:custDataLst>
            </p:nvPr>
          </p:nvSpPr>
          <p:spPr>
            <a:xfrm>
              <a:off x="3689350" y="14922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0"/>
                  </a:moveTo>
                  <a:lnTo>
                    <a:pt x="1905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980"/>
            <p:cNvSpPr/>
            <p:nvPr>
              <p:custDataLst>
                <p:tags r:id="rId59"/>
              </p:custDataLst>
            </p:nvPr>
          </p:nvSpPr>
          <p:spPr>
            <a:xfrm>
              <a:off x="3765817" y="1400881"/>
              <a:ext cx="72271" cy="247193"/>
            </a:xfrm>
            <a:custGeom>
              <a:avLst/>
              <a:gdLst/>
              <a:ahLst/>
              <a:cxnLst/>
              <a:rect l="0" t="0" r="0" b="0"/>
              <a:pathLst>
                <a:path w="72271" h="247193">
                  <a:moveTo>
                    <a:pt x="12433" y="135819"/>
                  </a:moveTo>
                  <a:lnTo>
                    <a:pt x="12433" y="135819"/>
                  </a:lnTo>
                  <a:lnTo>
                    <a:pt x="9289" y="177264"/>
                  </a:lnTo>
                  <a:lnTo>
                    <a:pt x="8441" y="222009"/>
                  </a:lnTo>
                  <a:lnTo>
                    <a:pt x="6548" y="246788"/>
                  </a:lnTo>
                  <a:lnTo>
                    <a:pt x="6393" y="247192"/>
                  </a:lnTo>
                  <a:lnTo>
                    <a:pt x="1084" y="203888"/>
                  </a:lnTo>
                  <a:lnTo>
                    <a:pt x="333" y="173127"/>
                  </a:lnTo>
                  <a:lnTo>
                    <a:pt x="0" y="135938"/>
                  </a:lnTo>
                  <a:lnTo>
                    <a:pt x="1733" y="95890"/>
                  </a:lnTo>
                  <a:lnTo>
                    <a:pt x="6266" y="58806"/>
                  </a:lnTo>
                  <a:lnTo>
                    <a:pt x="20013" y="23473"/>
                  </a:lnTo>
                  <a:lnTo>
                    <a:pt x="28972" y="9217"/>
                  </a:lnTo>
                  <a:lnTo>
                    <a:pt x="39539" y="1940"/>
                  </a:lnTo>
                  <a:lnTo>
                    <a:pt x="45320" y="0"/>
                  </a:lnTo>
                  <a:lnTo>
                    <a:pt x="51291" y="1528"/>
                  </a:lnTo>
                  <a:lnTo>
                    <a:pt x="63570" y="10753"/>
                  </a:lnTo>
                  <a:lnTo>
                    <a:pt x="70438" y="26141"/>
                  </a:lnTo>
                  <a:lnTo>
                    <a:pt x="72270" y="35184"/>
                  </a:lnTo>
                  <a:lnTo>
                    <a:pt x="68661" y="56520"/>
                  </a:lnTo>
                  <a:lnTo>
                    <a:pt x="52467" y="94598"/>
                  </a:lnTo>
                  <a:lnTo>
                    <a:pt x="39896" y="109102"/>
                  </a:lnTo>
                  <a:lnTo>
                    <a:pt x="36386" y="110247"/>
                  </a:lnTo>
                  <a:lnTo>
                    <a:pt x="33341" y="109599"/>
                  </a:lnTo>
                  <a:lnTo>
                    <a:pt x="25133" y="1040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981"/>
            <p:cNvSpPr/>
            <p:nvPr>
              <p:custDataLst>
                <p:tags r:id="rId60"/>
              </p:custDataLst>
            </p:nvPr>
          </p:nvSpPr>
          <p:spPr>
            <a:xfrm>
              <a:off x="3860800" y="1397000"/>
              <a:ext cx="82551" cy="97769"/>
            </a:xfrm>
            <a:custGeom>
              <a:avLst/>
              <a:gdLst/>
              <a:ahLst/>
              <a:cxnLst/>
              <a:rect l="0" t="0" r="0" b="0"/>
              <a:pathLst>
                <a:path w="82551" h="97769">
                  <a:moveTo>
                    <a:pt x="0" y="0"/>
                  </a:moveTo>
                  <a:lnTo>
                    <a:pt x="0" y="0"/>
                  </a:lnTo>
                  <a:lnTo>
                    <a:pt x="21047" y="0"/>
                  </a:lnTo>
                  <a:lnTo>
                    <a:pt x="26026" y="2117"/>
                  </a:lnTo>
                  <a:lnTo>
                    <a:pt x="39775" y="15209"/>
                  </a:lnTo>
                  <a:lnTo>
                    <a:pt x="48487" y="26515"/>
                  </a:lnTo>
                  <a:lnTo>
                    <a:pt x="53299" y="40477"/>
                  </a:lnTo>
                  <a:lnTo>
                    <a:pt x="54583" y="48151"/>
                  </a:lnTo>
                  <a:lnTo>
                    <a:pt x="52246" y="62323"/>
                  </a:lnTo>
                  <a:lnTo>
                    <a:pt x="39248" y="88667"/>
                  </a:lnTo>
                  <a:lnTo>
                    <a:pt x="33201" y="95852"/>
                  </a:lnTo>
                  <a:lnTo>
                    <a:pt x="30601" y="97768"/>
                  </a:lnTo>
                  <a:lnTo>
                    <a:pt x="28161" y="97634"/>
                  </a:lnTo>
                  <a:lnTo>
                    <a:pt x="25830" y="96134"/>
                  </a:lnTo>
                  <a:lnTo>
                    <a:pt x="23570" y="93723"/>
                  </a:lnTo>
                  <a:lnTo>
                    <a:pt x="23475" y="89293"/>
                  </a:lnTo>
                  <a:lnTo>
                    <a:pt x="36612" y="42199"/>
                  </a:lnTo>
                  <a:lnTo>
                    <a:pt x="43554" y="27222"/>
                  </a:lnTo>
                  <a:lnTo>
                    <a:pt x="53224" y="17272"/>
                  </a:lnTo>
                  <a:lnTo>
                    <a:pt x="63871" y="11204"/>
                  </a:lnTo>
                  <a:lnTo>
                    <a:pt x="8255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982"/>
            <p:cNvSpPr/>
            <p:nvPr>
              <p:custDataLst>
                <p:tags r:id="rId61"/>
              </p:custDataLst>
            </p:nvPr>
          </p:nvSpPr>
          <p:spPr>
            <a:xfrm>
              <a:off x="3971442" y="1409700"/>
              <a:ext cx="10009" cy="82551"/>
            </a:xfrm>
            <a:custGeom>
              <a:avLst/>
              <a:gdLst/>
              <a:ahLst/>
              <a:cxnLst/>
              <a:rect l="0" t="0" r="0" b="0"/>
              <a:pathLst>
                <a:path w="10009" h="8255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5775"/>
                  </a:lnTo>
                  <a:lnTo>
                    <a:pt x="8941" y="50432"/>
                  </a:lnTo>
                  <a:lnTo>
                    <a:pt x="10008" y="8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983"/>
            <p:cNvSpPr/>
            <p:nvPr>
              <p:custDataLst>
                <p:tags r:id="rId62"/>
              </p:custDataLst>
            </p:nvPr>
          </p:nvSpPr>
          <p:spPr>
            <a:xfrm>
              <a:off x="3987800" y="13398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25400"/>
                  </a:moveTo>
                  <a:lnTo>
                    <a:pt x="0" y="254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984"/>
            <p:cNvSpPr/>
            <p:nvPr>
              <p:custDataLst>
                <p:tags r:id="rId63"/>
              </p:custDataLst>
            </p:nvPr>
          </p:nvSpPr>
          <p:spPr>
            <a:xfrm>
              <a:off x="4009293" y="1377950"/>
              <a:ext cx="42008" cy="99509"/>
            </a:xfrm>
            <a:custGeom>
              <a:avLst/>
              <a:gdLst/>
              <a:ahLst/>
              <a:cxnLst/>
              <a:rect l="0" t="0" r="0" b="0"/>
              <a:pathLst>
                <a:path w="42008" h="99509">
                  <a:moveTo>
                    <a:pt x="35657" y="0"/>
                  </a:moveTo>
                  <a:lnTo>
                    <a:pt x="35657" y="0"/>
                  </a:lnTo>
                  <a:lnTo>
                    <a:pt x="28915" y="3371"/>
                  </a:lnTo>
                  <a:lnTo>
                    <a:pt x="17980" y="15580"/>
                  </a:lnTo>
                  <a:lnTo>
                    <a:pt x="5803" y="35974"/>
                  </a:lnTo>
                  <a:lnTo>
                    <a:pt x="0" y="59891"/>
                  </a:lnTo>
                  <a:lnTo>
                    <a:pt x="1652" y="81481"/>
                  </a:lnTo>
                  <a:lnTo>
                    <a:pt x="4520" y="86776"/>
                  </a:lnTo>
                  <a:lnTo>
                    <a:pt x="13352" y="94541"/>
                  </a:lnTo>
                  <a:lnTo>
                    <a:pt x="23482" y="99508"/>
                  </a:lnTo>
                  <a:lnTo>
                    <a:pt x="26129" y="98794"/>
                  </a:lnTo>
                  <a:lnTo>
                    <a:pt x="30952" y="94238"/>
                  </a:lnTo>
                  <a:lnTo>
                    <a:pt x="37634" y="80369"/>
                  </a:lnTo>
                  <a:lnTo>
                    <a:pt x="42007" y="44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985"/>
            <p:cNvSpPr/>
            <p:nvPr>
              <p:custDataLst>
                <p:tags r:id="rId64"/>
              </p:custDataLst>
            </p:nvPr>
          </p:nvSpPr>
          <p:spPr>
            <a:xfrm>
              <a:off x="4051300" y="1365250"/>
              <a:ext cx="76201" cy="122675"/>
            </a:xfrm>
            <a:custGeom>
              <a:avLst/>
              <a:gdLst/>
              <a:ahLst/>
              <a:cxnLst/>
              <a:rect l="0" t="0" r="0" b="0"/>
              <a:pathLst>
                <a:path w="76201" h="122675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05" y="9042"/>
                  </a:lnTo>
                  <a:lnTo>
                    <a:pt x="15580" y="18821"/>
                  </a:lnTo>
                  <a:lnTo>
                    <a:pt x="29232" y="36935"/>
                  </a:lnTo>
                  <a:lnTo>
                    <a:pt x="38843" y="60176"/>
                  </a:lnTo>
                  <a:lnTo>
                    <a:pt x="43712" y="104864"/>
                  </a:lnTo>
                  <a:lnTo>
                    <a:pt x="44304" y="122627"/>
                  </a:lnTo>
                  <a:lnTo>
                    <a:pt x="43647" y="122674"/>
                  </a:lnTo>
                  <a:lnTo>
                    <a:pt x="41036" y="118963"/>
                  </a:lnTo>
                  <a:lnTo>
                    <a:pt x="38970" y="98827"/>
                  </a:lnTo>
                  <a:lnTo>
                    <a:pt x="41728" y="63776"/>
                  </a:lnTo>
                  <a:lnTo>
                    <a:pt x="65732" y="16988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" name="SMARTInkShape-986"/>
          <p:cNvSpPr/>
          <p:nvPr>
            <p:custDataLst>
              <p:tags r:id="rId5"/>
            </p:custDataLst>
          </p:nvPr>
        </p:nvSpPr>
        <p:spPr>
          <a:xfrm>
            <a:off x="1924050" y="3939511"/>
            <a:ext cx="7239001" cy="321340"/>
          </a:xfrm>
          <a:custGeom>
            <a:avLst/>
            <a:gdLst/>
            <a:ahLst/>
            <a:cxnLst/>
            <a:rect l="0" t="0" r="0" b="0"/>
            <a:pathLst>
              <a:path w="7239001" h="321340">
                <a:moveTo>
                  <a:pt x="0" y="207039"/>
                </a:moveTo>
                <a:lnTo>
                  <a:pt x="0" y="207039"/>
                </a:lnTo>
                <a:lnTo>
                  <a:pt x="40452" y="200297"/>
                </a:lnTo>
                <a:lnTo>
                  <a:pt x="63657" y="198311"/>
                </a:lnTo>
                <a:lnTo>
                  <a:pt x="90416" y="196987"/>
                </a:lnTo>
                <a:lnTo>
                  <a:pt x="119544" y="196104"/>
                </a:lnTo>
                <a:lnTo>
                  <a:pt x="155896" y="194810"/>
                </a:lnTo>
                <a:lnTo>
                  <a:pt x="197064" y="193242"/>
                </a:lnTo>
                <a:lnTo>
                  <a:pt x="241443" y="191491"/>
                </a:lnTo>
                <a:lnTo>
                  <a:pt x="292901" y="188207"/>
                </a:lnTo>
                <a:lnTo>
                  <a:pt x="349078" y="183901"/>
                </a:lnTo>
                <a:lnTo>
                  <a:pt x="408402" y="178914"/>
                </a:lnTo>
                <a:lnTo>
                  <a:pt x="474762" y="172767"/>
                </a:lnTo>
                <a:lnTo>
                  <a:pt x="545814" y="165847"/>
                </a:lnTo>
                <a:lnTo>
                  <a:pt x="619993" y="158411"/>
                </a:lnTo>
                <a:lnTo>
                  <a:pt x="707545" y="148515"/>
                </a:lnTo>
                <a:lnTo>
                  <a:pt x="804013" y="136979"/>
                </a:lnTo>
                <a:lnTo>
                  <a:pt x="906425" y="124348"/>
                </a:lnTo>
                <a:lnTo>
                  <a:pt x="1019856" y="111695"/>
                </a:lnTo>
                <a:lnTo>
                  <a:pt x="1140632" y="99026"/>
                </a:lnTo>
                <a:lnTo>
                  <a:pt x="1266304" y="86347"/>
                </a:lnTo>
                <a:lnTo>
                  <a:pt x="1401592" y="74367"/>
                </a:lnTo>
                <a:lnTo>
                  <a:pt x="1543288" y="62852"/>
                </a:lnTo>
                <a:lnTo>
                  <a:pt x="1689259" y="51648"/>
                </a:lnTo>
                <a:lnTo>
                  <a:pt x="1847956" y="41356"/>
                </a:lnTo>
                <a:lnTo>
                  <a:pt x="2015137" y="31673"/>
                </a:lnTo>
                <a:lnTo>
                  <a:pt x="2187975" y="22395"/>
                </a:lnTo>
                <a:lnTo>
                  <a:pt x="2365994" y="15504"/>
                </a:lnTo>
                <a:lnTo>
                  <a:pt x="2547468" y="10205"/>
                </a:lnTo>
                <a:lnTo>
                  <a:pt x="2731245" y="5966"/>
                </a:lnTo>
                <a:lnTo>
                  <a:pt x="2919380" y="3140"/>
                </a:lnTo>
                <a:lnTo>
                  <a:pt x="3110421" y="1257"/>
                </a:lnTo>
                <a:lnTo>
                  <a:pt x="3303397" y="0"/>
                </a:lnTo>
                <a:lnTo>
                  <a:pt x="3503309" y="2691"/>
                </a:lnTo>
                <a:lnTo>
                  <a:pt x="3707845" y="8012"/>
                </a:lnTo>
                <a:lnTo>
                  <a:pt x="3915463" y="15088"/>
                </a:lnTo>
                <a:lnTo>
                  <a:pt x="4120904" y="24744"/>
                </a:lnTo>
                <a:lnTo>
                  <a:pt x="4324891" y="36120"/>
                </a:lnTo>
                <a:lnTo>
                  <a:pt x="4527911" y="48643"/>
                </a:lnTo>
                <a:lnTo>
                  <a:pt x="4726051" y="62636"/>
                </a:lnTo>
                <a:lnTo>
                  <a:pt x="4920939" y="77609"/>
                </a:lnTo>
                <a:lnTo>
                  <a:pt x="5113660" y="93236"/>
                </a:lnTo>
                <a:lnTo>
                  <a:pt x="5303523" y="110003"/>
                </a:lnTo>
                <a:lnTo>
                  <a:pt x="5491482" y="127532"/>
                </a:lnTo>
                <a:lnTo>
                  <a:pt x="5678172" y="145568"/>
                </a:lnTo>
                <a:lnTo>
                  <a:pt x="5854843" y="163235"/>
                </a:lnTo>
                <a:lnTo>
                  <a:pt x="6024834" y="180659"/>
                </a:lnTo>
                <a:lnTo>
                  <a:pt x="6190372" y="197919"/>
                </a:lnTo>
                <a:lnTo>
                  <a:pt x="6344476" y="215070"/>
                </a:lnTo>
                <a:lnTo>
                  <a:pt x="6490956" y="232148"/>
                </a:lnTo>
                <a:lnTo>
                  <a:pt x="6632354" y="249179"/>
                </a:lnTo>
                <a:lnTo>
                  <a:pt x="6762603" y="264765"/>
                </a:lnTo>
                <a:lnTo>
                  <a:pt x="6885418" y="279390"/>
                </a:lnTo>
                <a:lnTo>
                  <a:pt x="7003279" y="293373"/>
                </a:lnTo>
                <a:lnTo>
                  <a:pt x="7081851" y="302695"/>
                </a:lnTo>
                <a:lnTo>
                  <a:pt x="7239000" y="3213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9" name="SMARTInkShape-Group165"/>
          <p:cNvGrpSpPr/>
          <p:nvPr/>
        </p:nvGrpSpPr>
        <p:grpSpPr>
          <a:xfrm>
            <a:off x="2324100" y="4368800"/>
            <a:ext cx="571501" cy="470215"/>
            <a:chOff x="2324100" y="4368800"/>
            <a:chExt cx="571501" cy="470215"/>
          </a:xfrm>
        </p:grpSpPr>
        <p:sp>
          <p:nvSpPr>
            <p:cNvPr id="143" name="SMARTInkShape-987"/>
            <p:cNvSpPr/>
            <p:nvPr>
              <p:custDataLst>
                <p:tags r:id="rId42"/>
              </p:custDataLst>
            </p:nvPr>
          </p:nvSpPr>
          <p:spPr>
            <a:xfrm>
              <a:off x="2324100" y="4483399"/>
              <a:ext cx="114535" cy="355616"/>
            </a:xfrm>
            <a:custGeom>
              <a:avLst/>
              <a:gdLst/>
              <a:ahLst/>
              <a:cxnLst/>
              <a:rect l="0" t="0" r="0" b="0"/>
              <a:pathLst>
                <a:path w="114535" h="355616">
                  <a:moveTo>
                    <a:pt x="0" y="44151"/>
                  </a:moveTo>
                  <a:lnTo>
                    <a:pt x="0" y="44151"/>
                  </a:lnTo>
                  <a:lnTo>
                    <a:pt x="3371" y="44151"/>
                  </a:lnTo>
                  <a:lnTo>
                    <a:pt x="4364" y="44856"/>
                  </a:lnTo>
                  <a:lnTo>
                    <a:pt x="5026" y="46033"/>
                  </a:lnTo>
                  <a:lnTo>
                    <a:pt x="15111" y="83496"/>
                  </a:lnTo>
                  <a:lnTo>
                    <a:pt x="21254" y="129735"/>
                  </a:lnTo>
                  <a:lnTo>
                    <a:pt x="23557" y="168031"/>
                  </a:lnTo>
                  <a:lnTo>
                    <a:pt x="24581" y="207865"/>
                  </a:lnTo>
                  <a:lnTo>
                    <a:pt x="25036" y="246735"/>
                  </a:lnTo>
                  <a:lnTo>
                    <a:pt x="25238" y="281414"/>
                  </a:lnTo>
                  <a:lnTo>
                    <a:pt x="25352" y="323060"/>
                  </a:lnTo>
                  <a:lnTo>
                    <a:pt x="25396" y="355615"/>
                  </a:lnTo>
                  <a:lnTo>
                    <a:pt x="22028" y="338508"/>
                  </a:lnTo>
                  <a:lnTo>
                    <a:pt x="13190" y="301015"/>
                  </a:lnTo>
                  <a:lnTo>
                    <a:pt x="7509" y="262735"/>
                  </a:lnTo>
                  <a:lnTo>
                    <a:pt x="3337" y="218910"/>
                  </a:lnTo>
                  <a:lnTo>
                    <a:pt x="1483" y="175914"/>
                  </a:lnTo>
                  <a:lnTo>
                    <a:pt x="4422" y="137049"/>
                  </a:lnTo>
                  <a:lnTo>
                    <a:pt x="9727" y="102372"/>
                  </a:lnTo>
                  <a:lnTo>
                    <a:pt x="18091" y="59755"/>
                  </a:lnTo>
                  <a:lnTo>
                    <a:pt x="33347" y="26589"/>
                  </a:lnTo>
                  <a:lnTo>
                    <a:pt x="45160" y="12592"/>
                  </a:lnTo>
                  <a:lnTo>
                    <a:pt x="63710" y="149"/>
                  </a:lnTo>
                  <a:lnTo>
                    <a:pt x="70696" y="0"/>
                  </a:lnTo>
                  <a:lnTo>
                    <a:pt x="85983" y="5478"/>
                  </a:lnTo>
                  <a:lnTo>
                    <a:pt x="98422" y="16850"/>
                  </a:lnTo>
                  <a:lnTo>
                    <a:pt x="107949" y="32017"/>
                  </a:lnTo>
                  <a:lnTo>
                    <a:pt x="114534" y="50517"/>
                  </a:lnTo>
                  <a:lnTo>
                    <a:pt x="114169" y="70499"/>
                  </a:lnTo>
                  <a:lnTo>
                    <a:pt x="104148" y="101582"/>
                  </a:lnTo>
                  <a:lnTo>
                    <a:pt x="99065" y="112072"/>
                  </a:lnTo>
                  <a:lnTo>
                    <a:pt x="68315" y="140319"/>
                  </a:lnTo>
                  <a:lnTo>
                    <a:pt x="34666" y="159820"/>
                  </a:lnTo>
                  <a:lnTo>
                    <a:pt x="25933" y="162186"/>
                  </a:lnTo>
                  <a:lnTo>
                    <a:pt x="18699" y="162352"/>
                  </a:lnTo>
                  <a:lnTo>
                    <a:pt x="12466" y="161052"/>
                  </a:lnTo>
                  <a:lnTo>
                    <a:pt x="9016" y="158068"/>
                  </a:lnTo>
                  <a:lnTo>
                    <a:pt x="7422" y="153962"/>
                  </a:lnTo>
                  <a:lnTo>
                    <a:pt x="6350" y="139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988"/>
            <p:cNvSpPr/>
            <p:nvPr>
              <p:custDataLst>
                <p:tags r:id="rId43"/>
              </p:custDataLst>
            </p:nvPr>
          </p:nvSpPr>
          <p:spPr>
            <a:xfrm>
              <a:off x="2476500" y="4470400"/>
              <a:ext cx="101601" cy="136986"/>
            </a:xfrm>
            <a:custGeom>
              <a:avLst/>
              <a:gdLst/>
              <a:ahLst/>
              <a:cxnLst/>
              <a:rect l="0" t="0" r="0" b="0"/>
              <a:pathLst>
                <a:path w="101601" h="136986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411" y="15392"/>
                  </a:lnTo>
                  <a:lnTo>
                    <a:pt x="6742" y="16954"/>
                  </a:lnTo>
                  <a:lnTo>
                    <a:pt x="21048" y="28542"/>
                  </a:lnTo>
                  <a:lnTo>
                    <a:pt x="38692" y="52123"/>
                  </a:lnTo>
                  <a:lnTo>
                    <a:pt x="50584" y="81452"/>
                  </a:lnTo>
                  <a:lnTo>
                    <a:pt x="51259" y="125958"/>
                  </a:lnTo>
                  <a:lnTo>
                    <a:pt x="51106" y="130539"/>
                  </a:lnTo>
                  <a:lnTo>
                    <a:pt x="50299" y="133592"/>
                  </a:lnTo>
                  <a:lnTo>
                    <a:pt x="49055" y="135628"/>
                  </a:lnTo>
                  <a:lnTo>
                    <a:pt x="47520" y="136985"/>
                  </a:lnTo>
                  <a:lnTo>
                    <a:pt x="46496" y="135773"/>
                  </a:lnTo>
                  <a:lnTo>
                    <a:pt x="44719" y="109575"/>
                  </a:lnTo>
                  <a:lnTo>
                    <a:pt x="47901" y="72527"/>
                  </a:lnTo>
                  <a:lnTo>
                    <a:pt x="60054" y="39285"/>
                  </a:lnTo>
                  <a:lnTo>
                    <a:pt x="77060" y="14933"/>
                  </a:lnTo>
                  <a:lnTo>
                    <a:pt x="87401" y="6637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989"/>
            <p:cNvSpPr/>
            <p:nvPr>
              <p:custDataLst>
                <p:tags r:id="rId44"/>
              </p:custDataLst>
            </p:nvPr>
          </p:nvSpPr>
          <p:spPr>
            <a:xfrm>
              <a:off x="2641600" y="446405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1411" y="16620"/>
                  </a:lnTo>
                  <a:lnTo>
                    <a:pt x="10935" y="62457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990"/>
            <p:cNvSpPr/>
            <p:nvPr>
              <p:custDataLst>
                <p:tags r:id="rId45"/>
              </p:custDataLst>
            </p:nvPr>
          </p:nvSpPr>
          <p:spPr>
            <a:xfrm>
              <a:off x="2667000" y="43688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991"/>
            <p:cNvSpPr/>
            <p:nvPr>
              <p:custDataLst>
                <p:tags r:id="rId46"/>
              </p:custDataLst>
            </p:nvPr>
          </p:nvSpPr>
          <p:spPr>
            <a:xfrm>
              <a:off x="2720396" y="4405712"/>
              <a:ext cx="41855" cy="137522"/>
            </a:xfrm>
            <a:custGeom>
              <a:avLst/>
              <a:gdLst/>
              <a:ahLst/>
              <a:cxnLst/>
              <a:rect l="0" t="0" r="0" b="0"/>
              <a:pathLst>
                <a:path w="41855" h="137522">
                  <a:moveTo>
                    <a:pt x="41854" y="20238"/>
                  </a:moveTo>
                  <a:lnTo>
                    <a:pt x="41854" y="20238"/>
                  </a:lnTo>
                  <a:lnTo>
                    <a:pt x="41854" y="10125"/>
                  </a:lnTo>
                  <a:lnTo>
                    <a:pt x="40443" y="6440"/>
                  </a:lnTo>
                  <a:lnTo>
                    <a:pt x="35112" y="465"/>
                  </a:lnTo>
                  <a:lnTo>
                    <a:pt x="31715" y="0"/>
                  </a:lnTo>
                  <a:lnTo>
                    <a:pt x="24177" y="3247"/>
                  </a:lnTo>
                  <a:lnTo>
                    <a:pt x="12000" y="19750"/>
                  </a:lnTo>
                  <a:lnTo>
                    <a:pt x="1019" y="60045"/>
                  </a:lnTo>
                  <a:lnTo>
                    <a:pt x="0" y="100826"/>
                  </a:lnTo>
                  <a:lnTo>
                    <a:pt x="1251" y="109946"/>
                  </a:lnTo>
                  <a:lnTo>
                    <a:pt x="8286" y="123843"/>
                  </a:lnTo>
                  <a:lnTo>
                    <a:pt x="20384" y="135838"/>
                  </a:lnTo>
                  <a:lnTo>
                    <a:pt x="23307" y="137521"/>
                  </a:lnTo>
                  <a:lnTo>
                    <a:pt x="25962" y="136527"/>
                  </a:lnTo>
                  <a:lnTo>
                    <a:pt x="30792" y="129777"/>
                  </a:lnTo>
                  <a:lnTo>
                    <a:pt x="34108" y="114077"/>
                  </a:lnTo>
                  <a:lnTo>
                    <a:pt x="31121" y="102161"/>
                  </a:lnTo>
                  <a:lnTo>
                    <a:pt x="19535" y="63638"/>
                  </a:lnTo>
                  <a:lnTo>
                    <a:pt x="16454" y="45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992"/>
            <p:cNvSpPr/>
            <p:nvPr>
              <p:custDataLst>
                <p:tags r:id="rId47"/>
              </p:custDataLst>
            </p:nvPr>
          </p:nvSpPr>
          <p:spPr>
            <a:xfrm>
              <a:off x="2787650" y="4387850"/>
              <a:ext cx="107951" cy="153562"/>
            </a:xfrm>
            <a:custGeom>
              <a:avLst/>
              <a:gdLst/>
              <a:ahLst/>
              <a:cxnLst/>
              <a:rect l="0" t="0" r="0" b="0"/>
              <a:pathLst>
                <a:path w="107951" h="153562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3763" y="31192"/>
                  </a:lnTo>
                  <a:lnTo>
                    <a:pt x="17677" y="23173"/>
                  </a:lnTo>
                  <a:lnTo>
                    <a:pt x="22368" y="23210"/>
                  </a:lnTo>
                  <a:lnTo>
                    <a:pt x="33225" y="27013"/>
                  </a:lnTo>
                  <a:lnTo>
                    <a:pt x="51237" y="43831"/>
                  </a:lnTo>
                  <a:lnTo>
                    <a:pt x="63238" y="73429"/>
                  </a:lnTo>
                  <a:lnTo>
                    <a:pt x="64520" y="109010"/>
                  </a:lnTo>
                  <a:lnTo>
                    <a:pt x="58632" y="145998"/>
                  </a:lnTo>
                  <a:lnTo>
                    <a:pt x="54751" y="153083"/>
                  </a:lnTo>
                  <a:lnTo>
                    <a:pt x="52729" y="153561"/>
                  </a:lnTo>
                  <a:lnTo>
                    <a:pt x="50674" y="152468"/>
                  </a:lnTo>
                  <a:lnTo>
                    <a:pt x="48600" y="150329"/>
                  </a:lnTo>
                  <a:lnTo>
                    <a:pt x="48176" y="138545"/>
                  </a:lnTo>
                  <a:lnTo>
                    <a:pt x="53785" y="104550"/>
                  </a:lnTo>
                  <a:lnTo>
                    <a:pt x="68147" y="59905"/>
                  </a:lnTo>
                  <a:lnTo>
                    <a:pt x="94914" y="17007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0" name="SMARTInkShape-993"/>
          <p:cNvSpPr/>
          <p:nvPr>
            <p:custDataLst>
              <p:tags r:id="rId6"/>
            </p:custDataLst>
          </p:nvPr>
        </p:nvSpPr>
        <p:spPr>
          <a:xfrm>
            <a:off x="3277673" y="4327144"/>
            <a:ext cx="164929" cy="321057"/>
          </a:xfrm>
          <a:custGeom>
            <a:avLst/>
            <a:gdLst/>
            <a:ahLst/>
            <a:cxnLst/>
            <a:rect l="0" t="0" r="0" b="0"/>
            <a:pathLst>
              <a:path w="164929" h="321057">
                <a:moveTo>
                  <a:pt x="164027" y="187706"/>
                </a:moveTo>
                <a:lnTo>
                  <a:pt x="164027" y="187706"/>
                </a:lnTo>
                <a:lnTo>
                  <a:pt x="153182" y="187000"/>
                </a:lnTo>
                <a:lnTo>
                  <a:pt x="138001" y="181931"/>
                </a:lnTo>
                <a:lnTo>
                  <a:pt x="128706" y="175497"/>
                </a:lnTo>
                <a:lnTo>
                  <a:pt x="121753" y="162289"/>
                </a:lnTo>
                <a:lnTo>
                  <a:pt x="118911" y="153828"/>
                </a:lnTo>
                <a:lnTo>
                  <a:pt x="118282" y="111581"/>
                </a:lnTo>
                <a:lnTo>
                  <a:pt x="120883" y="78849"/>
                </a:lnTo>
                <a:lnTo>
                  <a:pt x="128195" y="36213"/>
                </a:lnTo>
                <a:lnTo>
                  <a:pt x="135402" y="17365"/>
                </a:lnTo>
                <a:lnTo>
                  <a:pt x="143308" y="6636"/>
                </a:lnTo>
                <a:lnTo>
                  <a:pt x="151526" y="1397"/>
                </a:lnTo>
                <a:lnTo>
                  <a:pt x="155693" y="0"/>
                </a:lnTo>
                <a:lnTo>
                  <a:pt x="159177" y="2596"/>
                </a:lnTo>
                <a:lnTo>
                  <a:pt x="164928" y="14889"/>
                </a:lnTo>
                <a:lnTo>
                  <a:pt x="162021" y="58498"/>
                </a:lnTo>
                <a:lnTo>
                  <a:pt x="150200" y="94297"/>
                </a:lnTo>
                <a:lnTo>
                  <a:pt x="132482" y="130669"/>
                </a:lnTo>
                <a:lnTo>
                  <a:pt x="110496" y="165649"/>
                </a:lnTo>
                <a:lnTo>
                  <a:pt x="84731" y="200010"/>
                </a:lnTo>
                <a:lnTo>
                  <a:pt x="44341" y="245444"/>
                </a:lnTo>
                <a:lnTo>
                  <a:pt x="6251" y="285659"/>
                </a:lnTo>
                <a:lnTo>
                  <a:pt x="536" y="296622"/>
                </a:lnTo>
                <a:lnTo>
                  <a:pt x="0" y="300534"/>
                </a:lnTo>
                <a:lnTo>
                  <a:pt x="1759" y="303141"/>
                </a:lnTo>
                <a:lnTo>
                  <a:pt x="9358" y="306038"/>
                </a:lnTo>
                <a:lnTo>
                  <a:pt x="46692" y="307193"/>
                </a:lnTo>
                <a:lnTo>
                  <a:pt x="93829" y="302828"/>
                </a:lnTo>
                <a:lnTo>
                  <a:pt x="114439" y="302874"/>
                </a:lnTo>
                <a:lnTo>
                  <a:pt x="123408" y="305449"/>
                </a:lnTo>
                <a:lnTo>
                  <a:pt x="126364" y="307124"/>
                </a:lnTo>
                <a:lnTo>
                  <a:pt x="128335" y="308945"/>
                </a:lnTo>
                <a:lnTo>
                  <a:pt x="130525" y="312851"/>
                </a:lnTo>
                <a:lnTo>
                  <a:pt x="132277" y="3210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2" name="SMARTInkShape-Group167"/>
          <p:cNvGrpSpPr/>
          <p:nvPr/>
        </p:nvGrpSpPr>
        <p:grpSpPr>
          <a:xfrm>
            <a:off x="4064000" y="4333679"/>
            <a:ext cx="1162051" cy="526446"/>
            <a:chOff x="4064000" y="4333679"/>
            <a:chExt cx="1162051" cy="526446"/>
          </a:xfrm>
        </p:grpSpPr>
        <p:sp>
          <p:nvSpPr>
            <p:cNvPr id="151" name="SMARTInkShape-994"/>
            <p:cNvSpPr/>
            <p:nvPr>
              <p:custDataLst>
                <p:tags r:id="rId31"/>
              </p:custDataLst>
            </p:nvPr>
          </p:nvSpPr>
          <p:spPr>
            <a:xfrm>
              <a:off x="4064000" y="4449893"/>
              <a:ext cx="92947" cy="410232"/>
            </a:xfrm>
            <a:custGeom>
              <a:avLst/>
              <a:gdLst/>
              <a:ahLst/>
              <a:cxnLst/>
              <a:rect l="0" t="0" r="0" b="0"/>
              <a:pathLst>
                <a:path w="92947" h="410232">
                  <a:moveTo>
                    <a:pt x="6350" y="115757"/>
                  </a:moveTo>
                  <a:lnTo>
                    <a:pt x="6350" y="115757"/>
                  </a:lnTo>
                  <a:lnTo>
                    <a:pt x="11419" y="154745"/>
                  </a:lnTo>
                  <a:lnTo>
                    <a:pt x="17887" y="198883"/>
                  </a:lnTo>
                  <a:lnTo>
                    <a:pt x="24647" y="236193"/>
                  </a:lnTo>
                  <a:lnTo>
                    <a:pt x="28593" y="276293"/>
                  </a:lnTo>
                  <a:lnTo>
                    <a:pt x="30347" y="316928"/>
                  </a:lnTo>
                  <a:lnTo>
                    <a:pt x="31126" y="356156"/>
                  </a:lnTo>
                  <a:lnTo>
                    <a:pt x="28194" y="397085"/>
                  </a:lnTo>
                  <a:lnTo>
                    <a:pt x="24761" y="408243"/>
                  </a:lnTo>
                  <a:lnTo>
                    <a:pt x="22857" y="410231"/>
                  </a:lnTo>
                  <a:lnTo>
                    <a:pt x="20177" y="409440"/>
                  </a:lnTo>
                  <a:lnTo>
                    <a:pt x="13436" y="402916"/>
                  </a:lnTo>
                  <a:lnTo>
                    <a:pt x="8449" y="367117"/>
                  </a:lnTo>
                  <a:lnTo>
                    <a:pt x="5402" y="324604"/>
                  </a:lnTo>
                  <a:lnTo>
                    <a:pt x="3601" y="299438"/>
                  </a:lnTo>
                  <a:lnTo>
                    <a:pt x="3811" y="269256"/>
                  </a:lnTo>
                  <a:lnTo>
                    <a:pt x="5363" y="235728"/>
                  </a:lnTo>
                  <a:lnTo>
                    <a:pt x="7808" y="199971"/>
                  </a:lnTo>
                  <a:lnTo>
                    <a:pt x="12261" y="166961"/>
                  </a:lnTo>
                  <a:lnTo>
                    <a:pt x="18052" y="135782"/>
                  </a:lnTo>
                  <a:lnTo>
                    <a:pt x="24734" y="105823"/>
                  </a:lnTo>
                  <a:lnTo>
                    <a:pt x="39686" y="61248"/>
                  </a:lnTo>
                  <a:lnTo>
                    <a:pt x="60207" y="19878"/>
                  </a:lnTo>
                  <a:lnTo>
                    <a:pt x="73343" y="2446"/>
                  </a:lnTo>
                  <a:lnTo>
                    <a:pt x="76412" y="0"/>
                  </a:lnTo>
                  <a:lnTo>
                    <a:pt x="79869" y="2603"/>
                  </a:lnTo>
                  <a:lnTo>
                    <a:pt x="87473" y="16783"/>
                  </a:lnTo>
                  <a:lnTo>
                    <a:pt x="92946" y="55308"/>
                  </a:lnTo>
                  <a:lnTo>
                    <a:pt x="87825" y="99100"/>
                  </a:lnTo>
                  <a:lnTo>
                    <a:pt x="70629" y="139985"/>
                  </a:lnTo>
                  <a:lnTo>
                    <a:pt x="35876" y="183834"/>
                  </a:lnTo>
                  <a:lnTo>
                    <a:pt x="20883" y="194932"/>
                  </a:lnTo>
                  <a:lnTo>
                    <a:pt x="10928" y="198453"/>
                  </a:lnTo>
                  <a:lnTo>
                    <a:pt x="0" y="198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995"/>
            <p:cNvSpPr/>
            <p:nvPr>
              <p:custDataLst>
                <p:tags r:id="rId32"/>
              </p:custDataLst>
            </p:nvPr>
          </p:nvSpPr>
          <p:spPr>
            <a:xfrm>
              <a:off x="4218889" y="4502644"/>
              <a:ext cx="54896" cy="119514"/>
            </a:xfrm>
            <a:custGeom>
              <a:avLst/>
              <a:gdLst/>
              <a:ahLst/>
              <a:cxnLst/>
              <a:rect l="0" t="0" r="0" b="0"/>
              <a:pathLst>
                <a:path w="54896" h="119514">
                  <a:moveTo>
                    <a:pt x="48311" y="24906"/>
                  </a:moveTo>
                  <a:lnTo>
                    <a:pt x="48311" y="24906"/>
                  </a:lnTo>
                  <a:lnTo>
                    <a:pt x="48311" y="5133"/>
                  </a:lnTo>
                  <a:lnTo>
                    <a:pt x="46899" y="3257"/>
                  </a:lnTo>
                  <a:lnTo>
                    <a:pt x="41569" y="1173"/>
                  </a:lnTo>
                  <a:lnTo>
                    <a:pt x="30634" y="0"/>
                  </a:lnTo>
                  <a:lnTo>
                    <a:pt x="26648" y="2657"/>
                  </a:lnTo>
                  <a:lnTo>
                    <a:pt x="18457" y="13136"/>
                  </a:lnTo>
                  <a:lnTo>
                    <a:pt x="3111" y="52293"/>
                  </a:lnTo>
                  <a:lnTo>
                    <a:pt x="0" y="73532"/>
                  </a:lnTo>
                  <a:lnTo>
                    <a:pt x="4990" y="101951"/>
                  </a:lnTo>
                  <a:lnTo>
                    <a:pt x="13535" y="113946"/>
                  </a:lnTo>
                  <a:lnTo>
                    <a:pt x="18777" y="118132"/>
                  </a:lnTo>
                  <a:lnTo>
                    <a:pt x="24388" y="119513"/>
                  </a:lnTo>
                  <a:lnTo>
                    <a:pt x="36268" y="117283"/>
                  </a:lnTo>
                  <a:lnTo>
                    <a:pt x="46722" y="107825"/>
                  </a:lnTo>
                  <a:lnTo>
                    <a:pt x="51484" y="101352"/>
                  </a:lnTo>
                  <a:lnTo>
                    <a:pt x="54895" y="84752"/>
                  </a:lnTo>
                  <a:lnTo>
                    <a:pt x="53354" y="65616"/>
                  </a:lnTo>
                  <a:lnTo>
                    <a:pt x="40369" y="20851"/>
                  </a:lnTo>
                  <a:lnTo>
                    <a:pt x="37021" y="6928"/>
                  </a:lnTo>
                  <a:lnTo>
                    <a:pt x="37256" y="5160"/>
                  </a:lnTo>
                  <a:lnTo>
                    <a:pt x="38119" y="4686"/>
                  </a:lnTo>
                  <a:lnTo>
                    <a:pt x="41961" y="5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996"/>
            <p:cNvSpPr/>
            <p:nvPr>
              <p:custDataLst>
                <p:tags r:id="rId33"/>
              </p:custDataLst>
            </p:nvPr>
          </p:nvSpPr>
          <p:spPr>
            <a:xfrm>
              <a:off x="4315126" y="4468092"/>
              <a:ext cx="47325" cy="143573"/>
            </a:xfrm>
            <a:custGeom>
              <a:avLst/>
              <a:gdLst/>
              <a:ahLst/>
              <a:cxnLst/>
              <a:rect l="0" t="0" r="0" b="0"/>
              <a:pathLst>
                <a:path w="47325" h="143573">
                  <a:moveTo>
                    <a:pt x="47324" y="21358"/>
                  </a:moveTo>
                  <a:lnTo>
                    <a:pt x="47324" y="21358"/>
                  </a:lnTo>
                  <a:lnTo>
                    <a:pt x="47324" y="9149"/>
                  </a:lnTo>
                  <a:lnTo>
                    <a:pt x="45912" y="6163"/>
                  </a:lnTo>
                  <a:lnTo>
                    <a:pt x="40582" y="964"/>
                  </a:lnTo>
                  <a:lnTo>
                    <a:pt x="36479" y="0"/>
                  </a:lnTo>
                  <a:lnTo>
                    <a:pt x="26276" y="812"/>
                  </a:lnTo>
                  <a:lnTo>
                    <a:pt x="8632" y="8606"/>
                  </a:lnTo>
                  <a:lnTo>
                    <a:pt x="4596" y="12152"/>
                  </a:lnTo>
                  <a:lnTo>
                    <a:pt x="112" y="19853"/>
                  </a:lnTo>
                  <a:lnTo>
                    <a:pt x="0" y="29861"/>
                  </a:lnTo>
                  <a:lnTo>
                    <a:pt x="3008" y="41365"/>
                  </a:lnTo>
                  <a:lnTo>
                    <a:pt x="25130" y="78592"/>
                  </a:lnTo>
                  <a:lnTo>
                    <a:pt x="36049" y="91245"/>
                  </a:lnTo>
                  <a:lnTo>
                    <a:pt x="39102" y="98288"/>
                  </a:lnTo>
                  <a:lnTo>
                    <a:pt x="40612" y="113640"/>
                  </a:lnTo>
                  <a:lnTo>
                    <a:pt x="38616" y="120273"/>
                  </a:lnTo>
                  <a:lnTo>
                    <a:pt x="30754" y="131407"/>
                  </a:lnTo>
                  <a:lnTo>
                    <a:pt x="17798" y="142238"/>
                  </a:lnTo>
                  <a:lnTo>
                    <a:pt x="13529" y="143572"/>
                  </a:lnTo>
                  <a:lnTo>
                    <a:pt x="5022" y="143174"/>
                  </a:lnTo>
                  <a:lnTo>
                    <a:pt x="2895" y="139963"/>
                  </a:lnTo>
                  <a:lnTo>
                    <a:pt x="2874" y="116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997"/>
            <p:cNvSpPr/>
            <p:nvPr>
              <p:custDataLst>
                <p:tags r:id="rId34"/>
              </p:custDataLst>
            </p:nvPr>
          </p:nvSpPr>
          <p:spPr>
            <a:xfrm>
              <a:off x="4453104" y="4333679"/>
              <a:ext cx="36347" cy="270054"/>
            </a:xfrm>
            <a:custGeom>
              <a:avLst/>
              <a:gdLst/>
              <a:ahLst/>
              <a:cxnLst/>
              <a:rect l="0" t="0" r="0" b="0"/>
              <a:pathLst>
                <a:path w="36347" h="270054">
                  <a:moveTo>
                    <a:pt x="23646" y="3371"/>
                  </a:moveTo>
                  <a:lnTo>
                    <a:pt x="23646" y="3371"/>
                  </a:lnTo>
                  <a:lnTo>
                    <a:pt x="20275" y="0"/>
                  </a:lnTo>
                  <a:lnTo>
                    <a:pt x="19282" y="418"/>
                  </a:lnTo>
                  <a:lnTo>
                    <a:pt x="14186" y="21701"/>
                  </a:lnTo>
                  <a:lnTo>
                    <a:pt x="11906" y="58113"/>
                  </a:lnTo>
                  <a:lnTo>
                    <a:pt x="9491" y="90495"/>
                  </a:lnTo>
                  <a:lnTo>
                    <a:pt x="6066" y="125348"/>
                  </a:lnTo>
                  <a:lnTo>
                    <a:pt x="2192" y="159654"/>
                  </a:lnTo>
                  <a:lnTo>
                    <a:pt x="0" y="191833"/>
                  </a:lnTo>
                  <a:lnTo>
                    <a:pt x="647" y="233954"/>
                  </a:lnTo>
                  <a:lnTo>
                    <a:pt x="5308" y="261251"/>
                  </a:lnTo>
                  <a:lnTo>
                    <a:pt x="7187" y="266308"/>
                  </a:lnTo>
                  <a:lnTo>
                    <a:pt x="9851" y="268973"/>
                  </a:lnTo>
                  <a:lnTo>
                    <a:pt x="13039" y="270045"/>
                  </a:lnTo>
                  <a:lnTo>
                    <a:pt x="16574" y="270053"/>
                  </a:lnTo>
                  <a:lnTo>
                    <a:pt x="20342" y="267237"/>
                  </a:lnTo>
                  <a:lnTo>
                    <a:pt x="36346" y="244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998"/>
            <p:cNvSpPr/>
            <p:nvPr>
              <p:custDataLst>
                <p:tags r:id="rId35"/>
              </p:custDataLst>
            </p:nvPr>
          </p:nvSpPr>
          <p:spPr>
            <a:xfrm>
              <a:off x="4408567" y="4451350"/>
              <a:ext cx="106284" cy="31751"/>
            </a:xfrm>
            <a:custGeom>
              <a:avLst/>
              <a:gdLst/>
              <a:ahLst/>
              <a:cxnLst/>
              <a:rect l="0" t="0" r="0" b="0"/>
              <a:pathLst>
                <a:path w="106284" h="31751">
                  <a:moveTo>
                    <a:pt x="23733" y="31750"/>
                  </a:moveTo>
                  <a:lnTo>
                    <a:pt x="23733" y="31750"/>
                  </a:lnTo>
                  <a:lnTo>
                    <a:pt x="0" y="25662"/>
                  </a:lnTo>
                  <a:lnTo>
                    <a:pt x="38478" y="18681"/>
                  </a:lnTo>
                  <a:lnTo>
                    <a:pt x="78510" y="7730"/>
                  </a:lnTo>
                  <a:lnTo>
                    <a:pt x="1062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999"/>
            <p:cNvSpPr/>
            <p:nvPr>
              <p:custDataLst>
                <p:tags r:id="rId36"/>
              </p:custDataLst>
            </p:nvPr>
          </p:nvSpPr>
          <p:spPr>
            <a:xfrm>
              <a:off x="4565621" y="4428968"/>
              <a:ext cx="95280" cy="146814"/>
            </a:xfrm>
            <a:custGeom>
              <a:avLst/>
              <a:gdLst/>
              <a:ahLst/>
              <a:cxnLst/>
              <a:rect l="0" t="0" r="0" b="0"/>
              <a:pathLst>
                <a:path w="95280" h="146814">
                  <a:moveTo>
                    <a:pt x="50829" y="41432"/>
                  </a:moveTo>
                  <a:lnTo>
                    <a:pt x="50829" y="41432"/>
                  </a:lnTo>
                  <a:lnTo>
                    <a:pt x="33185" y="41432"/>
                  </a:lnTo>
                  <a:lnTo>
                    <a:pt x="38937" y="44803"/>
                  </a:lnTo>
                  <a:lnTo>
                    <a:pt x="42196" y="45090"/>
                  </a:lnTo>
                  <a:lnTo>
                    <a:pt x="70181" y="36776"/>
                  </a:lnTo>
                  <a:lnTo>
                    <a:pt x="86689" y="28649"/>
                  </a:lnTo>
                  <a:lnTo>
                    <a:pt x="89553" y="26560"/>
                  </a:lnTo>
                  <a:lnTo>
                    <a:pt x="90756" y="24462"/>
                  </a:lnTo>
                  <a:lnTo>
                    <a:pt x="90852" y="22358"/>
                  </a:lnTo>
                  <a:lnTo>
                    <a:pt x="90211" y="20249"/>
                  </a:lnTo>
                  <a:lnTo>
                    <a:pt x="79195" y="7168"/>
                  </a:lnTo>
                  <a:lnTo>
                    <a:pt x="68375" y="1509"/>
                  </a:lnTo>
                  <a:lnTo>
                    <a:pt x="62526" y="0"/>
                  </a:lnTo>
                  <a:lnTo>
                    <a:pt x="48502" y="2086"/>
                  </a:lnTo>
                  <a:lnTo>
                    <a:pt x="40811" y="4618"/>
                  </a:lnTo>
                  <a:lnTo>
                    <a:pt x="26621" y="16839"/>
                  </a:lnTo>
                  <a:lnTo>
                    <a:pt x="13964" y="34735"/>
                  </a:lnTo>
                  <a:lnTo>
                    <a:pt x="3635" y="56800"/>
                  </a:lnTo>
                  <a:lnTo>
                    <a:pt x="0" y="93022"/>
                  </a:lnTo>
                  <a:lnTo>
                    <a:pt x="5660" y="114221"/>
                  </a:lnTo>
                  <a:lnTo>
                    <a:pt x="10133" y="123824"/>
                  </a:lnTo>
                  <a:lnTo>
                    <a:pt x="24510" y="136377"/>
                  </a:lnTo>
                  <a:lnTo>
                    <a:pt x="41954" y="143602"/>
                  </a:lnTo>
                  <a:lnTo>
                    <a:pt x="59114" y="146813"/>
                  </a:lnTo>
                  <a:lnTo>
                    <a:pt x="74267" y="142596"/>
                  </a:lnTo>
                  <a:lnTo>
                    <a:pt x="95279" y="130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000"/>
            <p:cNvSpPr/>
            <p:nvPr>
              <p:custDataLst>
                <p:tags r:id="rId37"/>
              </p:custDataLst>
            </p:nvPr>
          </p:nvSpPr>
          <p:spPr>
            <a:xfrm>
              <a:off x="4714679" y="4425950"/>
              <a:ext cx="98622" cy="146376"/>
            </a:xfrm>
            <a:custGeom>
              <a:avLst/>
              <a:gdLst/>
              <a:ahLst/>
              <a:cxnLst/>
              <a:rect l="0" t="0" r="0" b="0"/>
              <a:pathLst>
                <a:path w="98622" h="146376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646" y="0"/>
                  </a:lnTo>
                  <a:lnTo>
                    <a:pt x="11228" y="7526"/>
                  </a:lnTo>
                  <a:lnTo>
                    <a:pt x="26952" y="38724"/>
                  </a:lnTo>
                  <a:lnTo>
                    <a:pt x="36071" y="71916"/>
                  </a:lnTo>
                  <a:lnTo>
                    <a:pt x="33129" y="108562"/>
                  </a:lnTo>
                  <a:lnTo>
                    <a:pt x="24562" y="137887"/>
                  </a:lnTo>
                  <a:lnTo>
                    <a:pt x="20315" y="145479"/>
                  </a:lnTo>
                  <a:lnTo>
                    <a:pt x="18901" y="146375"/>
                  </a:lnTo>
                  <a:lnTo>
                    <a:pt x="17957" y="145561"/>
                  </a:lnTo>
                  <a:lnTo>
                    <a:pt x="17328" y="143607"/>
                  </a:lnTo>
                  <a:lnTo>
                    <a:pt x="25025" y="108822"/>
                  </a:lnTo>
                  <a:lnTo>
                    <a:pt x="39655" y="72695"/>
                  </a:lnTo>
                  <a:lnTo>
                    <a:pt x="61864" y="38237"/>
                  </a:lnTo>
                  <a:lnTo>
                    <a:pt x="9862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001"/>
            <p:cNvSpPr/>
            <p:nvPr>
              <p:custDataLst>
                <p:tags r:id="rId38"/>
              </p:custDataLst>
            </p:nvPr>
          </p:nvSpPr>
          <p:spPr>
            <a:xfrm>
              <a:off x="4883150" y="44259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2700" y="0"/>
                  </a:lnTo>
                  <a:lnTo>
                    <a:pt x="9329" y="4481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002"/>
            <p:cNvSpPr/>
            <p:nvPr>
              <p:custDataLst>
                <p:tags r:id="rId39"/>
              </p:custDataLst>
            </p:nvPr>
          </p:nvSpPr>
          <p:spPr>
            <a:xfrm>
              <a:off x="4895850" y="43434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003"/>
            <p:cNvSpPr/>
            <p:nvPr>
              <p:custDataLst>
                <p:tags r:id="rId40"/>
              </p:custDataLst>
            </p:nvPr>
          </p:nvSpPr>
          <p:spPr>
            <a:xfrm>
              <a:off x="4943446" y="4392306"/>
              <a:ext cx="85755" cy="144187"/>
            </a:xfrm>
            <a:custGeom>
              <a:avLst/>
              <a:gdLst/>
              <a:ahLst/>
              <a:cxnLst/>
              <a:rect l="0" t="0" r="0" b="0"/>
              <a:pathLst>
                <a:path w="85755" h="144187">
                  <a:moveTo>
                    <a:pt x="85754" y="20944"/>
                  </a:moveTo>
                  <a:lnTo>
                    <a:pt x="85754" y="20944"/>
                  </a:lnTo>
                  <a:lnTo>
                    <a:pt x="75615" y="7146"/>
                  </a:lnTo>
                  <a:lnTo>
                    <a:pt x="68077" y="1171"/>
                  </a:lnTo>
                  <a:lnTo>
                    <a:pt x="64092" y="0"/>
                  </a:lnTo>
                  <a:lnTo>
                    <a:pt x="55900" y="582"/>
                  </a:lnTo>
                  <a:lnTo>
                    <a:pt x="39984" y="11618"/>
                  </a:lnTo>
                  <a:lnTo>
                    <a:pt x="16349" y="49519"/>
                  </a:lnTo>
                  <a:lnTo>
                    <a:pt x="1123" y="95890"/>
                  </a:lnTo>
                  <a:lnTo>
                    <a:pt x="0" y="124759"/>
                  </a:lnTo>
                  <a:lnTo>
                    <a:pt x="1068" y="132488"/>
                  </a:lnTo>
                  <a:lnTo>
                    <a:pt x="3191" y="137640"/>
                  </a:lnTo>
                  <a:lnTo>
                    <a:pt x="6017" y="141074"/>
                  </a:lnTo>
                  <a:lnTo>
                    <a:pt x="9313" y="143364"/>
                  </a:lnTo>
                  <a:lnTo>
                    <a:pt x="12921" y="144186"/>
                  </a:lnTo>
                  <a:lnTo>
                    <a:pt x="20693" y="143216"/>
                  </a:lnTo>
                  <a:lnTo>
                    <a:pt x="28851" y="136670"/>
                  </a:lnTo>
                  <a:lnTo>
                    <a:pt x="33002" y="131961"/>
                  </a:lnTo>
                  <a:lnTo>
                    <a:pt x="37614" y="119204"/>
                  </a:lnTo>
                  <a:lnTo>
                    <a:pt x="41523" y="71748"/>
                  </a:lnTo>
                  <a:lnTo>
                    <a:pt x="47654" y="39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004"/>
            <p:cNvSpPr/>
            <p:nvPr>
              <p:custDataLst>
                <p:tags r:id="rId41"/>
              </p:custDataLst>
            </p:nvPr>
          </p:nvSpPr>
          <p:spPr>
            <a:xfrm>
              <a:off x="5041900" y="4337050"/>
              <a:ext cx="184151" cy="199288"/>
            </a:xfrm>
            <a:custGeom>
              <a:avLst/>
              <a:gdLst/>
              <a:ahLst/>
              <a:cxnLst/>
              <a:rect l="0" t="0" r="0" b="0"/>
              <a:pathLst>
                <a:path w="184151" h="199288">
                  <a:moveTo>
                    <a:pt x="0" y="63500"/>
                  </a:moveTo>
                  <a:lnTo>
                    <a:pt x="0" y="63500"/>
                  </a:lnTo>
                  <a:lnTo>
                    <a:pt x="3371" y="63500"/>
                  </a:lnTo>
                  <a:lnTo>
                    <a:pt x="12209" y="70242"/>
                  </a:lnTo>
                  <a:lnTo>
                    <a:pt x="27136" y="91289"/>
                  </a:lnTo>
                  <a:lnTo>
                    <a:pt x="38222" y="123239"/>
                  </a:lnTo>
                  <a:lnTo>
                    <a:pt x="39234" y="159517"/>
                  </a:lnTo>
                  <a:lnTo>
                    <a:pt x="31694" y="186964"/>
                  </a:lnTo>
                  <a:lnTo>
                    <a:pt x="26315" y="195984"/>
                  </a:lnTo>
                  <a:lnTo>
                    <a:pt x="23894" y="198389"/>
                  </a:lnTo>
                  <a:lnTo>
                    <a:pt x="22279" y="199287"/>
                  </a:lnTo>
                  <a:lnTo>
                    <a:pt x="21203" y="199180"/>
                  </a:lnTo>
                  <a:lnTo>
                    <a:pt x="20485" y="198403"/>
                  </a:lnTo>
                  <a:lnTo>
                    <a:pt x="22846" y="180455"/>
                  </a:lnTo>
                  <a:lnTo>
                    <a:pt x="38127" y="146053"/>
                  </a:lnTo>
                  <a:lnTo>
                    <a:pt x="56456" y="115007"/>
                  </a:lnTo>
                  <a:lnTo>
                    <a:pt x="80125" y="81453"/>
                  </a:lnTo>
                  <a:lnTo>
                    <a:pt x="124478" y="37618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168"/>
          <p:cNvGrpSpPr/>
          <p:nvPr/>
        </p:nvGrpSpPr>
        <p:grpSpPr>
          <a:xfrm>
            <a:off x="5718907" y="4456295"/>
            <a:ext cx="434244" cy="173074"/>
            <a:chOff x="5718907" y="4456295"/>
            <a:chExt cx="434244" cy="173074"/>
          </a:xfrm>
        </p:grpSpPr>
        <p:sp>
          <p:nvSpPr>
            <p:cNvPr id="163" name="SMARTInkShape-1005"/>
            <p:cNvSpPr/>
            <p:nvPr>
              <p:custDataLst>
                <p:tags r:id="rId29"/>
              </p:custDataLst>
            </p:nvPr>
          </p:nvSpPr>
          <p:spPr>
            <a:xfrm>
              <a:off x="5718907" y="4474080"/>
              <a:ext cx="135794" cy="155289"/>
            </a:xfrm>
            <a:custGeom>
              <a:avLst/>
              <a:gdLst/>
              <a:ahLst/>
              <a:cxnLst/>
              <a:rect l="0" t="0" r="0" b="0"/>
              <a:pathLst>
                <a:path w="135794" h="155289">
                  <a:moveTo>
                    <a:pt x="91343" y="28070"/>
                  </a:moveTo>
                  <a:lnTo>
                    <a:pt x="91343" y="28070"/>
                  </a:lnTo>
                  <a:lnTo>
                    <a:pt x="64404" y="3013"/>
                  </a:lnTo>
                  <a:lnTo>
                    <a:pt x="60684" y="782"/>
                  </a:lnTo>
                  <a:lnTo>
                    <a:pt x="56793" y="0"/>
                  </a:lnTo>
                  <a:lnTo>
                    <a:pt x="48706" y="1013"/>
                  </a:lnTo>
                  <a:lnTo>
                    <a:pt x="29477" y="15663"/>
                  </a:lnTo>
                  <a:lnTo>
                    <a:pt x="9277" y="51362"/>
                  </a:lnTo>
                  <a:lnTo>
                    <a:pt x="0" y="97687"/>
                  </a:lnTo>
                  <a:lnTo>
                    <a:pt x="622" y="133678"/>
                  </a:lnTo>
                  <a:lnTo>
                    <a:pt x="5396" y="147444"/>
                  </a:lnTo>
                  <a:lnTo>
                    <a:pt x="8645" y="152102"/>
                  </a:lnTo>
                  <a:lnTo>
                    <a:pt x="13634" y="154503"/>
                  </a:lnTo>
                  <a:lnTo>
                    <a:pt x="26702" y="155288"/>
                  </a:lnTo>
                  <a:lnTo>
                    <a:pt x="32727" y="151687"/>
                  </a:lnTo>
                  <a:lnTo>
                    <a:pt x="43184" y="138280"/>
                  </a:lnTo>
                  <a:lnTo>
                    <a:pt x="57004" y="110898"/>
                  </a:lnTo>
                  <a:lnTo>
                    <a:pt x="63294" y="73700"/>
                  </a:lnTo>
                  <a:lnTo>
                    <a:pt x="66125" y="39278"/>
                  </a:lnTo>
                  <a:lnTo>
                    <a:pt x="67475" y="35542"/>
                  </a:lnTo>
                  <a:lnTo>
                    <a:pt x="69081" y="33051"/>
                  </a:lnTo>
                  <a:lnTo>
                    <a:pt x="71563" y="34213"/>
                  </a:lnTo>
                  <a:lnTo>
                    <a:pt x="78083" y="43030"/>
                  </a:lnTo>
                  <a:lnTo>
                    <a:pt x="94473" y="81119"/>
                  </a:lnTo>
                  <a:lnTo>
                    <a:pt x="123505" y="127179"/>
                  </a:lnTo>
                  <a:lnTo>
                    <a:pt x="135793" y="142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006"/>
            <p:cNvSpPr/>
            <p:nvPr>
              <p:custDataLst>
                <p:tags r:id="rId30"/>
              </p:custDataLst>
            </p:nvPr>
          </p:nvSpPr>
          <p:spPr>
            <a:xfrm>
              <a:off x="5911850" y="4456295"/>
              <a:ext cx="241301" cy="169835"/>
            </a:xfrm>
            <a:custGeom>
              <a:avLst/>
              <a:gdLst/>
              <a:ahLst/>
              <a:cxnLst/>
              <a:rect l="0" t="0" r="0" b="0"/>
              <a:pathLst>
                <a:path w="241301" h="169835">
                  <a:moveTo>
                    <a:pt x="0" y="14105"/>
                  </a:moveTo>
                  <a:lnTo>
                    <a:pt x="0" y="14105"/>
                  </a:lnTo>
                  <a:lnTo>
                    <a:pt x="0" y="3170"/>
                  </a:lnTo>
                  <a:lnTo>
                    <a:pt x="10113" y="12041"/>
                  </a:lnTo>
                  <a:lnTo>
                    <a:pt x="31788" y="45552"/>
                  </a:lnTo>
                  <a:lnTo>
                    <a:pt x="45245" y="83552"/>
                  </a:lnTo>
                  <a:lnTo>
                    <a:pt x="51898" y="121230"/>
                  </a:lnTo>
                  <a:lnTo>
                    <a:pt x="44458" y="160279"/>
                  </a:lnTo>
                  <a:lnTo>
                    <a:pt x="42339" y="166588"/>
                  </a:lnTo>
                  <a:lnTo>
                    <a:pt x="40220" y="169382"/>
                  </a:lnTo>
                  <a:lnTo>
                    <a:pt x="38102" y="169834"/>
                  </a:lnTo>
                  <a:lnTo>
                    <a:pt x="35985" y="168725"/>
                  </a:lnTo>
                  <a:lnTo>
                    <a:pt x="33632" y="158084"/>
                  </a:lnTo>
                  <a:lnTo>
                    <a:pt x="33998" y="140185"/>
                  </a:lnTo>
                  <a:lnTo>
                    <a:pt x="43548" y="102340"/>
                  </a:lnTo>
                  <a:lnTo>
                    <a:pt x="62919" y="62670"/>
                  </a:lnTo>
                  <a:lnTo>
                    <a:pt x="75941" y="44156"/>
                  </a:lnTo>
                  <a:lnTo>
                    <a:pt x="88786" y="34517"/>
                  </a:lnTo>
                  <a:lnTo>
                    <a:pt x="100138" y="30938"/>
                  </a:lnTo>
                  <a:lnTo>
                    <a:pt x="107535" y="31699"/>
                  </a:lnTo>
                  <a:lnTo>
                    <a:pt x="110495" y="34301"/>
                  </a:lnTo>
                  <a:lnTo>
                    <a:pt x="117328" y="46665"/>
                  </a:lnTo>
                  <a:lnTo>
                    <a:pt x="127030" y="74105"/>
                  </a:lnTo>
                  <a:lnTo>
                    <a:pt x="128431" y="75271"/>
                  </a:lnTo>
                  <a:lnTo>
                    <a:pt x="130071" y="76049"/>
                  </a:lnTo>
                  <a:lnTo>
                    <a:pt x="137537" y="71269"/>
                  </a:lnTo>
                  <a:lnTo>
                    <a:pt x="168604" y="48679"/>
                  </a:lnTo>
                  <a:lnTo>
                    <a:pt x="182751" y="21222"/>
                  </a:lnTo>
                  <a:lnTo>
                    <a:pt x="186350" y="9507"/>
                  </a:lnTo>
                  <a:lnTo>
                    <a:pt x="185598" y="1948"/>
                  </a:lnTo>
                  <a:lnTo>
                    <a:pt x="183705" y="356"/>
                  </a:lnTo>
                  <a:lnTo>
                    <a:pt x="181031" y="0"/>
                  </a:lnTo>
                  <a:lnTo>
                    <a:pt x="177836" y="468"/>
                  </a:lnTo>
                  <a:lnTo>
                    <a:pt x="159858" y="21353"/>
                  </a:lnTo>
                  <a:lnTo>
                    <a:pt x="140027" y="57724"/>
                  </a:lnTo>
                  <a:lnTo>
                    <a:pt x="124118" y="99780"/>
                  </a:lnTo>
                  <a:lnTo>
                    <a:pt x="120580" y="133407"/>
                  </a:lnTo>
                  <a:lnTo>
                    <a:pt x="123425" y="141617"/>
                  </a:lnTo>
                  <a:lnTo>
                    <a:pt x="134114" y="154503"/>
                  </a:lnTo>
                  <a:lnTo>
                    <a:pt x="150152" y="161171"/>
                  </a:lnTo>
                  <a:lnTo>
                    <a:pt x="172568" y="162723"/>
                  </a:lnTo>
                  <a:lnTo>
                    <a:pt x="217799" y="157075"/>
                  </a:lnTo>
                  <a:lnTo>
                    <a:pt x="241300" y="153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SMARTInkShape-Group169"/>
          <p:cNvGrpSpPr/>
          <p:nvPr/>
        </p:nvGrpSpPr>
        <p:grpSpPr>
          <a:xfrm>
            <a:off x="6718299" y="4321927"/>
            <a:ext cx="770701" cy="337839"/>
            <a:chOff x="6718299" y="4321927"/>
            <a:chExt cx="770701" cy="337839"/>
          </a:xfrm>
        </p:grpSpPr>
        <p:sp>
          <p:nvSpPr>
            <p:cNvPr id="166" name="SMARTInkShape-1007"/>
            <p:cNvSpPr/>
            <p:nvPr>
              <p:custDataLst>
                <p:tags r:id="rId24"/>
              </p:custDataLst>
            </p:nvPr>
          </p:nvSpPr>
          <p:spPr>
            <a:xfrm>
              <a:off x="6718299" y="4476750"/>
              <a:ext cx="133352" cy="183016"/>
            </a:xfrm>
            <a:custGeom>
              <a:avLst/>
              <a:gdLst/>
              <a:ahLst/>
              <a:cxnLst/>
              <a:rect l="0" t="0" r="0" b="0"/>
              <a:pathLst>
                <a:path w="133352" h="183016">
                  <a:moveTo>
                    <a:pt x="1" y="19050"/>
                  </a:moveTo>
                  <a:lnTo>
                    <a:pt x="1" y="19050"/>
                  </a:lnTo>
                  <a:lnTo>
                    <a:pt x="0" y="15679"/>
                  </a:lnTo>
                  <a:lnTo>
                    <a:pt x="1412" y="16097"/>
                  </a:lnTo>
                  <a:lnTo>
                    <a:pt x="6742" y="20324"/>
                  </a:lnTo>
                  <a:lnTo>
                    <a:pt x="22369" y="56226"/>
                  </a:lnTo>
                  <a:lnTo>
                    <a:pt x="38379" y="99523"/>
                  </a:lnTo>
                  <a:lnTo>
                    <a:pt x="52372" y="141829"/>
                  </a:lnTo>
                  <a:lnTo>
                    <a:pt x="65456" y="171061"/>
                  </a:lnTo>
                  <a:lnTo>
                    <a:pt x="74012" y="181390"/>
                  </a:lnTo>
                  <a:lnTo>
                    <a:pt x="77564" y="183015"/>
                  </a:lnTo>
                  <a:lnTo>
                    <a:pt x="80637" y="182688"/>
                  </a:lnTo>
                  <a:lnTo>
                    <a:pt x="83391" y="181059"/>
                  </a:lnTo>
                  <a:lnTo>
                    <a:pt x="90640" y="161911"/>
                  </a:lnTo>
                  <a:lnTo>
                    <a:pt x="97256" y="127153"/>
                  </a:lnTo>
                  <a:lnTo>
                    <a:pt x="103433" y="96023"/>
                  </a:lnTo>
                  <a:lnTo>
                    <a:pt x="114844" y="48442"/>
                  </a:lnTo>
                  <a:lnTo>
                    <a:pt x="1333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008"/>
            <p:cNvSpPr/>
            <p:nvPr>
              <p:custDataLst>
                <p:tags r:id="rId25"/>
              </p:custDataLst>
            </p:nvPr>
          </p:nvSpPr>
          <p:spPr>
            <a:xfrm>
              <a:off x="6905579" y="4364864"/>
              <a:ext cx="215790" cy="270637"/>
            </a:xfrm>
            <a:custGeom>
              <a:avLst/>
              <a:gdLst/>
              <a:ahLst/>
              <a:cxnLst/>
              <a:rect l="0" t="0" r="0" b="0"/>
              <a:pathLst>
                <a:path w="215790" h="270637">
                  <a:moveTo>
                    <a:pt x="111171" y="181736"/>
                  </a:moveTo>
                  <a:lnTo>
                    <a:pt x="111171" y="181736"/>
                  </a:lnTo>
                  <a:lnTo>
                    <a:pt x="90776" y="136955"/>
                  </a:lnTo>
                  <a:lnTo>
                    <a:pt x="84232" y="128202"/>
                  </a:lnTo>
                  <a:lnTo>
                    <a:pt x="80512" y="124880"/>
                  </a:lnTo>
                  <a:lnTo>
                    <a:pt x="75915" y="123370"/>
                  </a:lnTo>
                  <a:lnTo>
                    <a:pt x="65162" y="123576"/>
                  </a:lnTo>
                  <a:lnTo>
                    <a:pt x="53329" y="133544"/>
                  </a:lnTo>
                  <a:lnTo>
                    <a:pt x="25113" y="175431"/>
                  </a:lnTo>
                  <a:lnTo>
                    <a:pt x="7434" y="213500"/>
                  </a:lnTo>
                  <a:lnTo>
                    <a:pt x="0" y="244848"/>
                  </a:lnTo>
                  <a:lnTo>
                    <a:pt x="1074" y="252033"/>
                  </a:lnTo>
                  <a:lnTo>
                    <a:pt x="3906" y="257528"/>
                  </a:lnTo>
                  <a:lnTo>
                    <a:pt x="7911" y="261897"/>
                  </a:lnTo>
                  <a:lnTo>
                    <a:pt x="13403" y="263399"/>
                  </a:lnTo>
                  <a:lnTo>
                    <a:pt x="27032" y="261305"/>
                  </a:lnTo>
                  <a:lnTo>
                    <a:pt x="40614" y="251907"/>
                  </a:lnTo>
                  <a:lnTo>
                    <a:pt x="53001" y="237618"/>
                  </a:lnTo>
                  <a:lnTo>
                    <a:pt x="75487" y="191392"/>
                  </a:lnTo>
                  <a:lnTo>
                    <a:pt x="77671" y="186028"/>
                  </a:lnTo>
                  <a:lnTo>
                    <a:pt x="78255" y="186008"/>
                  </a:lnTo>
                  <a:lnTo>
                    <a:pt x="86260" y="226475"/>
                  </a:lnTo>
                  <a:lnTo>
                    <a:pt x="94147" y="249790"/>
                  </a:lnTo>
                  <a:lnTo>
                    <a:pt x="97705" y="256739"/>
                  </a:lnTo>
                  <a:lnTo>
                    <a:pt x="102899" y="260665"/>
                  </a:lnTo>
                  <a:lnTo>
                    <a:pt x="116196" y="263147"/>
                  </a:lnTo>
                  <a:lnTo>
                    <a:pt x="129632" y="258135"/>
                  </a:lnTo>
                  <a:lnTo>
                    <a:pt x="136178" y="253835"/>
                  </a:lnTo>
                  <a:lnTo>
                    <a:pt x="155504" y="227558"/>
                  </a:lnTo>
                  <a:lnTo>
                    <a:pt x="174636" y="189590"/>
                  </a:lnTo>
                  <a:lnTo>
                    <a:pt x="187355" y="155829"/>
                  </a:lnTo>
                  <a:lnTo>
                    <a:pt x="199359" y="116599"/>
                  </a:lnTo>
                  <a:lnTo>
                    <a:pt x="209396" y="73293"/>
                  </a:lnTo>
                  <a:lnTo>
                    <a:pt x="214799" y="39466"/>
                  </a:lnTo>
                  <a:lnTo>
                    <a:pt x="215789" y="15493"/>
                  </a:lnTo>
                  <a:lnTo>
                    <a:pt x="211525" y="2488"/>
                  </a:lnTo>
                  <a:lnTo>
                    <a:pt x="209118" y="148"/>
                  </a:lnTo>
                  <a:lnTo>
                    <a:pt x="206808" y="0"/>
                  </a:lnTo>
                  <a:lnTo>
                    <a:pt x="204561" y="1312"/>
                  </a:lnTo>
                  <a:lnTo>
                    <a:pt x="195888" y="40316"/>
                  </a:lnTo>
                  <a:lnTo>
                    <a:pt x="191627" y="72316"/>
                  </a:lnTo>
                  <a:lnTo>
                    <a:pt x="187381" y="109586"/>
                  </a:lnTo>
                  <a:lnTo>
                    <a:pt x="183847" y="148258"/>
                  </a:lnTo>
                  <a:lnTo>
                    <a:pt x="182278" y="184261"/>
                  </a:lnTo>
                  <a:lnTo>
                    <a:pt x="181393" y="226150"/>
                  </a:lnTo>
                  <a:lnTo>
                    <a:pt x="181021" y="270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009"/>
            <p:cNvSpPr/>
            <p:nvPr>
              <p:custDataLst>
                <p:tags r:id="rId26"/>
              </p:custDataLst>
            </p:nvPr>
          </p:nvSpPr>
          <p:spPr>
            <a:xfrm>
              <a:off x="7232650" y="4540250"/>
              <a:ext cx="25401" cy="88901"/>
            </a:xfrm>
            <a:custGeom>
              <a:avLst/>
              <a:gdLst/>
              <a:ahLst/>
              <a:cxnLst/>
              <a:rect l="0" t="0" r="0" b="0"/>
              <a:pathLst>
                <a:path w="25401" h="88901">
                  <a:moveTo>
                    <a:pt x="25400" y="0"/>
                  </a:moveTo>
                  <a:lnTo>
                    <a:pt x="25400" y="0"/>
                  </a:lnTo>
                  <a:lnTo>
                    <a:pt x="25400" y="6742"/>
                  </a:lnTo>
                  <a:lnTo>
                    <a:pt x="9513" y="49209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010"/>
            <p:cNvSpPr/>
            <p:nvPr>
              <p:custDataLst>
                <p:tags r:id="rId27"/>
              </p:custDataLst>
            </p:nvPr>
          </p:nvSpPr>
          <p:spPr>
            <a:xfrm>
              <a:off x="7239000" y="4425950"/>
              <a:ext cx="1" cy="44451"/>
            </a:xfrm>
            <a:custGeom>
              <a:avLst/>
              <a:gdLst/>
              <a:ahLst/>
              <a:cxnLst/>
              <a:rect l="0" t="0" r="0" b="0"/>
              <a:pathLst>
                <a:path w="1" h="44451">
                  <a:moveTo>
                    <a:pt x="0" y="44450"/>
                  </a:moveTo>
                  <a:lnTo>
                    <a:pt x="0" y="444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011"/>
            <p:cNvSpPr/>
            <p:nvPr>
              <p:custDataLst>
                <p:tags r:id="rId28"/>
              </p:custDataLst>
            </p:nvPr>
          </p:nvSpPr>
          <p:spPr>
            <a:xfrm>
              <a:off x="7324580" y="4321927"/>
              <a:ext cx="164420" cy="323048"/>
            </a:xfrm>
            <a:custGeom>
              <a:avLst/>
              <a:gdLst/>
              <a:ahLst/>
              <a:cxnLst/>
              <a:rect l="0" t="0" r="0" b="0"/>
              <a:pathLst>
                <a:path w="164420" h="323048">
                  <a:moveTo>
                    <a:pt x="111270" y="186573"/>
                  </a:moveTo>
                  <a:lnTo>
                    <a:pt x="111270" y="186573"/>
                  </a:lnTo>
                  <a:lnTo>
                    <a:pt x="100425" y="177139"/>
                  </a:lnTo>
                  <a:lnTo>
                    <a:pt x="90222" y="172267"/>
                  </a:lnTo>
                  <a:lnTo>
                    <a:pt x="78631" y="171513"/>
                  </a:lnTo>
                  <a:lnTo>
                    <a:pt x="65013" y="174940"/>
                  </a:lnTo>
                  <a:lnTo>
                    <a:pt x="47202" y="183519"/>
                  </a:lnTo>
                  <a:lnTo>
                    <a:pt x="31290" y="201914"/>
                  </a:lnTo>
                  <a:lnTo>
                    <a:pt x="12312" y="241918"/>
                  </a:lnTo>
                  <a:lnTo>
                    <a:pt x="1515" y="283876"/>
                  </a:lnTo>
                  <a:lnTo>
                    <a:pt x="0" y="295891"/>
                  </a:lnTo>
                  <a:lnTo>
                    <a:pt x="1107" y="305313"/>
                  </a:lnTo>
                  <a:lnTo>
                    <a:pt x="7980" y="319544"/>
                  </a:lnTo>
                  <a:lnTo>
                    <a:pt x="13482" y="322493"/>
                  </a:lnTo>
                  <a:lnTo>
                    <a:pt x="19972" y="323047"/>
                  </a:lnTo>
                  <a:lnTo>
                    <a:pt x="27121" y="322006"/>
                  </a:lnTo>
                  <a:lnTo>
                    <a:pt x="57409" y="300314"/>
                  </a:lnTo>
                  <a:lnTo>
                    <a:pt x="86453" y="260334"/>
                  </a:lnTo>
                  <a:lnTo>
                    <a:pt x="104239" y="225235"/>
                  </a:lnTo>
                  <a:lnTo>
                    <a:pt x="120845" y="183295"/>
                  </a:lnTo>
                  <a:lnTo>
                    <a:pt x="128236" y="158282"/>
                  </a:lnTo>
                  <a:lnTo>
                    <a:pt x="135281" y="131729"/>
                  </a:lnTo>
                  <a:lnTo>
                    <a:pt x="142094" y="106266"/>
                  </a:lnTo>
                  <a:lnTo>
                    <a:pt x="148752" y="81529"/>
                  </a:lnTo>
                  <a:lnTo>
                    <a:pt x="159679" y="38992"/>
                  </a:lnTo>
                  <a:lnTo>
                    <a:pt x="164419" y="5967"/>
                  </a:lnTo>
                  <a:lnTo>
                    <a:pt x="162930" y="1964"/>
                  </a:lnTo>
                  <a:lnTo>
                    <a:pt x="160526" y="0"/>
                  </a:lnTo>
                  <a:lnTo>
                    <a:pt x="156808" y="2925"/>
                  </a:lnTo>
                  <a:lnTo>
                    <a:pt x="147031" y="17462"/>
                  </a:lnTo>
                  <a:lnTo>
                    <a:pt x="135631" y="47442"/>
                  </a:lnTo>
                  <a:lnTo>
                    <a:pt x="124213" y="87343"/>
                  </a:lnTo>
                  <a:lnTo>
                    <a:pt x="114435" y="133298"/>
                  </a:lnTo>
                  <a:lnTo>
                    <a:pt x="109149" y="178182"/>
                  </a:lnTo>
                  <a:lnTo>
                    <a:pt x="107505" y="218827"/>
                  </a:lnTo>
                  <a:lnTo>
                    <a:pt x="111957" y="264099"/>
                  </a:lnTo>
                  <a:lnTo>
                    <a:pt x="130320" y="307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170"/>
          <p:cNvGrpSpPr/>
          <p:nvPr/>
        </p:nvGrpSpPr>
        <p:grpSpPr>
          <a:xfrm>
            <a:off x="7956917" y="4422005"/>
            <a:ext cx="774334" cy="527372"/>
            <a:chOff x="7956917" y="4422005"/>
            <a:chExt cx="774334" cy="527372"/>
          </a:xfrm>
        </p:grpSpPr>
        <p:sp>
          <p:nvSpPr>
            <p:cNvPr id="172" name="SMARTInkShape-1012"/>
            <p:cNvSpPr/>
            <p:nvPr>
              <p:custDataLst>
                <p:tags r:id="rId19"/>
              </p:custDataLst>
            </p:nvPr>
          </p:nvSpPr>
          <p:spPr>
            <a:xfrm>
              <a:off x="7956917" y="4558354"/>
              <a:ext cx="140908" cy="391023"/>
            </a:xfrm>
            <a:custGeom>
              <a:avLst/>
              <a:gdLst/>
              <a:ahLst/>
              <a:cxnLst/>
              <a:rect l="0" t="0" r="0" b="0"/>
              <a:pathLst>
                <a:path w="140908" h="391023">
                  <a:moveTo>
                    <a:pt x="12333" y="115246"/>
                  </a:moveTo>
                  <a:lnTo>
                    <a:pt x="12333" y="115246"/>
                  </a:lnTo>
                  <a:lnTo>
                    <a:pt x="15703" y="118617"/>
                  </a:lnTo>
                  <a:lnTo>
                    <a:pt x="21792" y="161333"/>
                  </a:lnTo>
                  <a:lnTo>
                    <a:pt x="23592" y="193350"/>
                  </a:lnTo>
                  <a:lnTo>
                    <a:pt x="23687" y="230392"/>
                  </a:lnTo>
                  <a:lnTo>
                    <a:pt x="21377" y="268022"/>
                  </a:lnTo>
                  <a:lnTo>
                    <a:pt x="17999" y="305913"/>
                  </a:lnTo>
                  <a:lnTo>
                    <a:pt x="14145" y="341098"/>
                  </a:lnTo>
                  <a:lnTo>
                    <a:pt x="5923" y="384905"/>
                  </a:lnTo>
                  <a:lnTo>
                    <a:pt x="3826" y="390269"/>
                  </a:lnTo>
                  <a:lnTo>
                    <a:pt x="2428" y="391022"/>
                  </a:lnTo>
                  <a:lnTo>
                    <a:pt x="1497" y="388702"/>
                  </a:lnTo>
                  <a:lnTo>
                    <a:pt x="0" y="347846"/>
                  </a:lnTo>
                  <a:lnTo>
                    <a:pt x="3559" y="310816"/>
                  </a:lnTo>
                  <a:lnTo>
                    <a:pt x="11256" y="264961"/>
                  </a:lnTo>
                  <a:lnTo>
                    <a:pt x="17259" y="236928"/>
                  </a:lnTo>
                  <a:lnTo>
                    <a:pt x="24084" y="206950"/>
                  </a:lnTo>
                  <a:lnTo>
                    <a:pt x="32162" y="177088"/>
                  </a:lnTo>
                  <a:lnTo>
                    <a:pt x="41074" y="147301"/>
                  </a:lnTo>
                  <a:lnTo>
                    <a:pt x="50543" y="117566"/>
                  </a:lnTo>
                  <a:lnTo>
                    <a:pt x="60384" y="92099"/>
                  </a:lnTo>
                  <a:lnTo>
                    <a:pt x="80726" y="48749"/>
                  </a:lnTo>
                  <a:lnTo>
                    <a:pt x="105270" y="12836"/>
                  </a:lnTo>
                  <a:lnTo>
                    <a:pt x="117374" y="2703"/>
                  </a:lnTo>
                  <a:lnTo>
                    <a:pt x="122576" y="0"/>
                  </a:lnTo>
                  <a:lnTo>
                    <a:pt x="126750" y="1727"/>
                  </a:lnTo>
                  <a:lnTo>
                    <a:pt x="133271" y="13052"/>
                  </a:lnTo>
                  <a:lnTo>
                    <a:pt x="140907" y="46004"/>
                  </a:lnTo>
                  <a:lnTo>
                    <a:pt x="134154" y="90418"/>
                  </a:lnTo>
                  <a:lnTo>
                    <a:pt x="118686" y="117147"/>
                  </a:lnTo>
                  <a:lnTo>
                    <a:pt x="86178" y="148265"/>
                  </a:lnTo>
                  <a:lnTo>
                    <a:pt x="63497" y="161671"/>
                  </a:lnTo>
                  <a:lnTo>
                    <a:pt x="44009" y="167629"/>
                  </a:lnTo>
                  <a:lnTo>
                    <a:pt x="36979" y="167807"/>
                  </a:lnTo>
                  <a:lnTo>
                    <a:pt x="31585" y="166515"/>
                  </a:lnTo>
                  <a:lnTo>
                    <a:pt x="18683" y="159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013"/>
            <p:cNvSpPr/>
            <p:nvPr>
              <p:custDataLst>
                <p:tags r:id="rId20"/>
              </p:custDataLst>
            </p:nvPr>
          </p:nvSpPr>
          <p:spPr>
            <a:xfrm>
              <a:off x="8157246" y="4423501"/>
              <a:ext cx="139495" cy="305549"/>
            </a:xfrm>
            <a:custGeom>
              <a:avLst/>
              <a:gdLst/>
              <a:ahLst/>
              <a:cxnLst/>
              <a:rect l="0" t="0" r="0" b="0"/>
              <a:pathLst>
                <a:path w="139495" h="305549">
                  <a:moveTo>
                    <a:pt x="91404" y="205649"/>
                  </a:moveTo>
                  <a:lnTo>
                    <a:pt x="91404" y="205649"/>
                  </a:lnTo>
                  <a:lnTo>
                    <a:pt x="88033" y="198907"/>
                  </a:lnTo>
                  <a:lnTo>
                    <a:pt x="82615" y="193715"/>
                  </a:lnTo>
                  <a:lnTo>
                    <a:pt x="55277" y="172710"/>
                  </a:lnTo>
                  <a:lnTo>
                    <a:pt x="51092" y="171695"/>
                  </a:lnTo>
                  <a:lnTo>
                    <a:pt x="42678" y="172449"/>
                  </a:lnTo>
                  <a:lnTo>
                    <a:pt x="32353" y="180781"/>
                  </a:lnTo>
                  <a:lnTo>
                    <a:pt x="14640" y="205101"/>
                  </a:lnTo>
                  <a:lnTo>
                    <a:pt x="4371" y="227983"/>
                  </a:lnTo>
                  <a:lnTo>
                    <a:pt x="0" y="266516"/>
                  </a:lnTo>
                  <a:lnTo>
                    <a:pt x="3978" y="287264"/>
                  </a:lnTo>
                  <a:lnTo>
                    <a:pt x="10450" y="300248"/>
                  </a:lnTo>
                  <a:lnTo>
                    <a:pt x="14151" y="304698"/>
                  </a:lnTo>
                  <a:lnTo>
                    <a:pt x="18735" y="305548"/>
                  </a:lnTo>
                  <a:lnTo>
                    <a:pt x="29473" y="300849"/>
                  </a:lnTo>
                  <a:lnTo>
                    <a:pt x="54161" y="276190"/>
                  </a:lnTo>
                  <a:lnTo>
                    <a:pt x="77076" y="235330"/>
                  </a:lnTo>
                  <a:lnTo>
                    <a:pt x="92562" y="196263"/>
                  </a:lnTo>
                  <a:lnTo>
                    <a:pt x="107440" y="149971"/>
                  </a:lnTo>
                  <a:lnTo>
                    <a:pt x="113384" y="124786"/>
                  </a:lnTo>
                  <a:lnTo>
                    <a:pt x="118757" y="98824"/>
                  </a:lnTo>
                  <a:lnTo>
                    <a:pt x="128491" y="54924"/>
                  </a:lnTo>
                  <a:lnTo>
                    <a:pt x="138141" y="11647"/>
                  </a:lnTo>
                  <a:lnTo>
                    <a:pt x="139494" y="4348"/>
                  </a:lnTo>
                  <a:lnTo>
                    <a:pt x="138986" y="893"/>
                  </a:lnTo>
                  <a:lnTo>
                    <a:pt x="137236" y="0"/>
                  </a:lnTo>
                  <a:lnTo>
                    <a:pt x="134659" y="817"/>
                  </a:lnTo>
                  <a:lnTo>
                    <a:pt x="115314" y="44094"/>
                  </a:lnTo>
                  <a:lnTo>
                    <a:pt x="103441" y="79754"/>
                  </a:lnTo>
                  <a:lnTo>
                    <a:pt x="92992" y="121003"/>
                  </a:lnTo>
                  <a:lnTo>
                    <a:pt x="85759" y="163090"/>
                  </a:lnTo>
                  <a:lnTo>
                    <a:pt x="84897" y="200609"/>
                  </a:lnTo>
                  <a:lnTo>
                    <a:pt x="91750" y="246724"/>
                  </a:lnTo>
                  <a:lnTo>
                    <a:pt x="110454" y="294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014"/>
            <p:cNvSpPr/>
            <p:nvPr>
              <p:custDataLst>
                <p:tags r:id="rId21"/>
              </p:custDataLst>
            </p:nvPr>
          </p:nvSpPr>
          <p:spPr>
            <a:xfrm>
              <a:off x="8339582" y="4422005"/>
              <a:ext cx="144019" cy="312400"/>
            </a:xfrm>
            <a:custGeom>
              <a:avLst/>
              <a:gdLst/>
              <a:ahLst/>
              <a:cxnLst/>
              <a:rect l="0" t="0" r="0" b="0"/>
              <a:pathLst>
                <a:path w="144019" h="312400">
                  <a:moveTo>
                    <a:pt x="144018" y="29345"/>
                  </a:moveTo>
                  <a:lnTo>
                    <a:pt x="144018" y="29345"/>
                  </a:lnTo>
                  <a:lnTo>
                    <a:pt x="143312" y="14842"/>
                  </a:lnTo>
                  <a:lnTo>
                    <a:pt x="138550" y="145"/>
                  </a:lnTo>
                  <a:lnTo>
                    <a:pt x="136845" y="0"/>
                  </a:lnTo>
                  <a:lnTo>
                    <a:pt x="131187" y="1721"/>
                  </a:lnTo>
                  <a:lnTo>
                    <a:pt x="103183" y="46978"/>
                  </a:lnTo>
                  <a:lnTo>
                    <a:pt x="81589" y="91720"/>
                  </a:lnTo>
                  <a:lnTo>
                    <a:pt x="69705" y="126917"/>
                  </a:lnTo>
                  <a:lnTo>
                    <a:pt x="62071" y="163727"/>
                  </a:lnTo>
                  <a:lnTo>
                    <a:pt x="56326" y="197491"/>
                  </a:lnTo>
                  <a:lnTo>
                    <a:pt x="49126" y="242385"/>
                  </a:lnTo>
                  <a:lnTo>
                    <a:pt x="40372" y="288738"/>
                  </a:lnTo>
                  <a:lnTo>
                    <a:pt x="30601" y="309559"/>
                  </a:lnTo>
                  <a:lnTo>
                    <a:pt x="26779" y="312110"/>
                  </a:lnTo>
                  <a:lnTo>
                    <a:pt x="22819" y="312399"/>
                  </a:lnTo>
                  <a:lnTo>
                    <a:pt x="18769" y="311181"/>
                  </a:lnTo>
                  <a:lnTo>
                    <a:pt x="15363" y="307547"/>
                  </a:lnTo>
                  <a:lnTo>
                    <a:pt x="7199" y="288242"/>
                  </a:lnTo>
                  <a:lnTo>
                    <a:pt x="0" y="248590"/>
                  </a:lnTo>
                  <a:lnTo>
                    <a:pt x="2600" y="204319"/>
                  </a:lnTo>
                  <a:lnTo>
                    <a:pt x="3554" y="195776"/>
                  </a:lnTo>
                  <a:lnTo>
                    <a:pt x="5925" y="192510"/>
                  </a:lnTo>
                  <a:lnTo>
                    <a:pt x="14204" y="187000"/>
                  </a:lnTo>
                  <a:lnTo>
                    <a:pt x="60461" y="175529"/>
                  </a:lnTo>
                  <a:lnTo>
                    <a:pt x="101152" y="170966"/>
                  </a:lnTo>
                  <a:lnTo>
                    <a:pt x="144018" y="169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015"/>
            <p:cNvSpPr/>
            <p:nvPr>
              <p:custDataLst>
                <p:tags r:id="rId22"/>
              </p:custDataLst>
            </p:nvPr>
          </p:nvSpPr>
          <p:spPr>
            <a:xfrm>
              <a:off x="8432800" y="4667890"/>
              <a:ext cx="114039" cy="109885"/>
            </a:xfrm>
            <a:custGeom>
              <a:avLst/>
              <a:gdLst/>
              <a:ahLst/>
              <a:cxnLst/>
              <a:rect l="0" t="0" r="0" b="0"/>
              <a:pathLst>
                <a:path w="114039" h="109885">
                  <a:moveTo>
                    <a:pt x="107950" y="12060"/>
                  </a:moveTo>
                  <a:lnTo>
                    <a:pt x="107950" y="12060"/>
                  </a:lnTo>
                  <a:lnTo>
                    <a:pt x="113417" y="6593"/>
                  </a:lnTo>
                  <a:lnTo>
                    <a:pt x="114038" y="2600"/>
                  </a:lnTo>
                  <a:lnTo>
                    <a:pt x="113419" y="1520"/>
                  </a:lnTo>
                  <a:lnTo>
                    <a:pt x="112302" y="800"/>
                  </a:lnTo>
                  <a:lnTo>
                    <a:pt x="107768" y="0"/>
                  </a:lnTo>
                  <a:lnTo>
                    <a:pt x="93314" y="255"/>
                  </a:lnTo>
                  <a:lnTo>
                    <a:pt x="81690" y="2815"/>
                  </a:lnTo>
                  <a:lnTo>
                    <a:pt x="66615" y="11594"/>
                  </a:lnTo>
                  <a:lnTo>
                    <a:pt x="59475" y="21025"/>
                  </a:lnTo>
                  <a:lnTo>
                    <a:pt x="53370" y="36353"/>
                  </a:lnTo>
                  <a:lnTo>
                    <a:pt x="52513" y="40955"/>
                  </a:lnTo>
                  <a:lnTo>
                    <a:pt x="53354" y="45435"/>
                  </a:lnTo>
                  <a:lnTo>
                    <a:pt x="58049" y="54174"/>
                  </a:lnTo>
                  <a:lnTo>
                    <a:pt x="82794" y="79774"/>
                  </a:lnTo>
                  <a:lnTo>
                    <a:pt x="86187" y="88251"/>
                  </a:lnTo>
                  <a:lnTo>
                    <a:pt x="87092" y="92487"/>
                  </a:lnTo>
                  <a:lnTo>
                    <a:pt x="84872" y="96017"/>
                  </a:lnTo>
                  <a:lnTo>
                    <a:pt x="74880" y="101820"/>
                  </a:lnTo>
                  <a:lnTo>
                    <a:pt x="36742" y="109884"/>
                  </a:lnTo>
                  <a:lnTo>
                    <a:pt x="0" y="107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016"/>
            <p:cNvSpPr/>
            <p:nvPr>
              <p:custDataLst>
                <p:tags r:id="rId23"/>
              </p:custDataLst>
            </p:nvPr>
          </p:nvSpPr>
          <p:spPr>
            <a:xfrm>
              <a:off x="8724900" y="48387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171"/>
          <p:cNvGrpSpPr/>
          <p:nvPr/>
        </p:nvGrpSpPr>
        <p:grpSpPr>
          <a:xfrm>
            <a:off x="4032250" y="5120589"/>
            <a:ext cx="1073867" cy="699015"/>
            <a:chOff x="4032250" y="5120589"/>
            <a:chExt cx="1073867" cy="699015"/>
          </a:xfrm>
        </p:grpSpPr>
        <p:sp>
          <p:nvSpPr>
            <p:cNvPr id="178" name="SMARTInkShape-1017"/>
            <p:cNvSpPr/>
            <p:nvPr>
              <p:custDataLst>
                <p:tags r:id="rId13"/>
              </p:custDataLst>
            </p:nvPr>
          </p:nvSpPr>
          <p:spPr>
            <a:xfrm>
              <a:off x="4032250" y="5120589"/>
              <a:ext cx="120651" cy="699015"/>
            </a:xfrm>
            <a:custGeom>
              <a:avLst/>
              <a:gdLst/>
              <a:ahLst/>
              <a:cxnLst/>
              <a:rect l="0" t="0" r="0" b="0"/>
              <a:pathLst>
                <a:path w="120651" h="699015">
                  <a:moveTo>
                    <a:pt x="120650" y="48311"/>
                  </a:moveTo>
                  <a:lnTo>
                    <a:pt x="120650" y="48311"/>
                  </a:lnTo>
                  <a:lnTo>
                    <a:pt x="111812" y="30634"/>
                  </a:lnTo>
                  <a:lnTo>
                    <a:pt x="98981" y="18458"/>
                  </a:lnTo>
                  <a:lnTo>
                    <a:pt x="72024" y="3111"/>
                  </a:lnTo>
                  <a:lnTo>
                    <a:pt x="61174" y="0"/>
                  </a:lnTo>
                  <a:lnTo>
                    <a:pt x="55599" y="1287"/>
                  </a:lnTo>
                  <a:lnTo>
                    <a:pt x="43761" y="8361"/>
                  </a:lnTo>
                  <a:lnTo>
                    <a:pt x="25196" y="37728"/>
                  </a:lnTo>
                  <a:lnTo>
                    <a:pt x="9661" y="84451"/>
                  </a:lnTo>
                  <a:lnTo>
                    <a:pt x="4293" y="121994"/>
                  </a:lnTo>
                  <a:lnTo>
                    <a:pt x="2613" y="162198"/>
                  </a:lnTo>
                  <a:lnTo>
                    <a:pt x="4219" y="203584"/>
                  </a:lnTo>
                  <a:lnTo>
                    <a:pt x="7284" y="245497"/>
                  </a:lnTo>
                  <a:lnTo>
                    <a:pt x="12410" y="288349"/>
                  </a:lnTo>
                  <a:lnTo>
                    <a:pt x="21743" y="333265"/>
                  </a:lnTo>
                  <a:lnTo>
                    <a:pt x="27901" y="356814"/>
                  </a:lnTo>
                  <a:lnTo>
                    <a:pt x="34828" y="380979"/>
                  </a:lnTo>
                  <a:lnTo>
                    <a:pt x="42269" y="405556"/>
                  </a:lnTo>
                  <a:lnTo>
                    <a:pt x="49346" y="429702"/>
                  </a:lnTo>
                  <a:lnTo>
                    <a:pt x="62854" y="477227"/>
                  </a:lnTo>
                  <a:lnTo>
                    <a:pt x="70268" y="520457"/>
                  </a:lnTo>
                  <a:lnTo>
                    <a:pt x="74269" y="559426"/>
                  </a:lnTo>
                  <a:lnTo>
                    <a:pt x="78399" y="593209"/>
                  </a:lnTo>
                  <a:lnTo>
                    <a:pt x="74578" y="639994"/>
                  </a:lnTo>
                  <a:lnTo>
                    <a:pt x="67880" y="671652"/>
                  </a:lnTo>
                  <a:lnTo>
                    <a:pt x="57920" y="685421"/>
                  </a:lnTo>
                  <a:lnTo>
                    <a:pt x="51314" y="691067"/>
                  </a:lnTo>
                  <a:lnTo>
                    <a:pt x="36447" y="697341"/>
                  </a:lnTo>
                  <a:lnTo>
                    <a:pt x="28531" y="699014"/>
                  </a:lnTo>
                  <a:lnTo>
                    <a:pt x="15973" y="697111"/>
                  </a:lnTo>
                  <a:lnTo>
                    <a:pt x="0" y="689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018"/>
            <p:cNvSpPr/>
            <p:nvPr>
              <p:custDataLst>
                <p:tags r:id="rId14"/>
              </p:custDataLst>
            </p:nvPr>
          </p:nvSpPr>
          <p:spPr>
            <a:xfrm>
              <a:off x="4423953" y="5196277"/>
              <a:ext cx="78198" cy="531424"/>
            </a:xfrm>
            <a:custGeom>
              <a:avLst/>
              <a:gdLst/>
              <a:ahLst/>
              <a:cxnLst/>
              <a:rect l="0" t="0" r="0" b="0"/>
              <a:pathLst>
                <a:path w="78198" h="531424">
                  <a:moveTo>
                    <a:pt x="78197" y="48823"/>
                  </a:moveTo>
                  <a:lnTo>
                    <a:pt x="78197" y="48823"/>
                  </a:lnTo>
                  <a:lnTo>
                    <a:pt x="69408" y="23075"/>
                  </a:lnTo>
                  <a:lnTo>
                    <a:pt x="62296" y="11980"/>
                  </a:lnTo>
                  <a:lnTo>
                    <a:pt x="54432" y="4696"/>
                  </a:lnTo>
                  <a:lnTo>
                    <a:pt x="44351" y="989"/>
                  </a:lnTo>
                  <a:lnTo>
                    <a:pt x="38699" y="0"/>
                  </a:lnTo>
                  <a:lnTo>
                    <a:pt x="33521" y="2164"/>
                  </a:lnTo>
                  <a:lnTo>
                    <a:pt x="24004" y="12093"/>
                  </a:lnTo>
                  <a:lnTo>
                    <a:pt x="10712" y="53776"/>
                  </a:lnTo>
                  <a:lnTo>
                    <a:pt x="3989" y="94769"/>
                  </a:lnTo>
                  <a:lnTo>
                    <a:pt x="60" y="141915"/>
                  </a:lnTo>
                  <a:lnTo>
                    <a:pt x="0" y="167329"/>
                  </a:lnTo>
                  <a:lnTo>
                    <a:pt x="666" y="193444"/>
                  </a:lnTo>
                  <a:lnTo>
                    <a:pt x="1815" y="219320"/>
                  </a:lnTo>
                  <a:lnTo>
                    <a:pt x="3287" y="245038"/>
                  </a:lnTo>
                  <a:lnTo>
                    <a:pt x="4973" y="270650"/>
                  </a:lnTo>
                  <a:lnTo>
                    <a:pt x="6803" y="296191"/>
                  </a:lnTo>
                  <a:lnTo>
                    <a:pt x="8729" y="321685"/>
                  </a:lnTo>
                  <a:lnTo>
                    <a:pt x="10718" y="347147"/>
                  </a:lnTo>
                  <a:lnTo>
                    <a:pt x="13456" y="371884"/>
                  </a:lnTo>
                  <a:lnTo>
                    <a:pt x="16691" y="396136"/>
                  </a:lnTo>
                  <a:lnTo>
                    <a:pt x="23345" y="440957"/>
                  </a:lnTo>
                  <a:lnTo>
                    <a:pt x="28653" y="477340"/>
                  </a:lnTo>
                  <a:lnTo>
                    <a:pt x="28867" y="512106"/>
                  </a:lnTo>
                  <a:lnTo>
                    <a:pt x="26966" y="518544"/>
                  </a:lnTo>
                  <a:lnTo>
                    <a:pt x="24287" y="522837"/>
                  </a:lnTo>
                  <a:lnTo>
                    <a:pt x="14697" y="531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019"/>
            <p:cNvSpPr/>
            <p:nvPr>
              <p:custDataLst>
                <p:tags r:id="rId15"/>
              </p:custDataLst>
            </p:nvPr>
          </p:nvSpPr>
          <p:spPr>
            <a:xfrm>
              <a:off x="4338815" y="5473700"/>
              <a:ext cx="182386" cy="88901"/>
            </a:xfrm>
            <a:custGeom>
              <a:avLst/>
              <a:gdLst/>
              <a:ahLst/>
              <a:cxnLst/>
              <a:rect l="0" t="0" r="0" b="0"/>
              <a:pathLst>
                <a:path w="182386" h="88901">
                  <a:moveTo>
                    <a:pt x="10935" y="88900"/>
                  </a:moveTo>
                  <a:lnTo>
                    <a:pt x="10935" y="88900"/>
                  </a:lnTo>
                  <a:lnTo>
                    <a:pt x="0" y="77966"/>
                  </a:lnTo>
                  <a:lnTo>
                    <a:pt x="823" y="75966"/>
                  </a:lnTo>
                  <a:lnTo>
                    <a:pt x="5500" y="69981"/>
                  </a:lnTo>
                  <a:lnTo>
                    <a:pt x="48520" y="48657"/>
                  </a:lnTo>
                  <a:lnTo>
                    <a:pt x="90746" y="31115"/>
                  </a:lnTo>
                  <a:lnTo>
                    <a:pt x="137123" y="14393"/>
                  </a:lnTo>
                  <a:lnTo>
                    <a:pt x="1823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020"/>
            <p:cNvSpPr/>
            <p:nvPr>
              <p:custDataLst>
                <p:tags r:id="rId16"/>
              </p:custDataLst>
            </p:nvPr>
          </p:nvSpPr>
          <p:spPr>
            <a:xfrm>
              <a:off x="4629792" y="5226651"/>
              <a:ext cx="126359" cy="437550"/>
            </a:xfrm>
            <a:custGeom>
              <a:avLst/>
              <a:gdLst/>
              <a:ahLst/>
              <a:cxnLst/>
              <a:rect l="0" t="0" r="0" b="0"/>
              <a:pathLst>
                <a:path w="126359" h="437550">
                  <a:moveTo>
                    <a:pt x="126358" y="18449"/>
                  </a:moveTo>
                  <a:lnTo>
                    <a:pt x="126358" y="18449"/>
                  </a:lnTo>
                  <a:lnTo>
                    <a:pt x="109335" y="1426"/>
                  </a:lnTo>
                  <a:lnTo>
                    <a:pt x="101167" y="0"/>
                  </a:lnTo>
                  <a:lnTo>
                    <a:pt x="91878" y="7192"/>
                  </a:lnTo>
                  <a:lnTo>
                    <a:pt x="69105" y="38397"/>
                  </a:lnTo>
                  <a:lnTo>
                    <a:pt x="47995" y="75292"/>
                  </a:lnTo>
                  <a:lnTo>
                    <a:pt x="26854" y="122264"/>
                  </a:lnTo>
                  <a:lnTo>
                    <a:pt x="18394" y="150454"/>
                  </a:lnTo>
                  <a:lnTo>
                    <a:pt x="11343" y="181241"/>
                  </a:lnTo>
                  <a:lnTo>
                    <a:pt x="5231" y="213760"/>
                  </a:lnTo>
                  <a:lnTo>
                    <a:pt x="1862" y="244612"/>
                  </a:lnTo>
                  <a:lnTo>
                    <a:pt x="322" y="274353"/>
                  </a:lnTo>
                  <a:lnTo>
                    <a:pt x="0" y="303351"/>
                  </a:lnTo>
                  <a:lnTo>
                    <a:pt x="9051" y="350624"/>
                  </a:lnTo>
                  <a:lnTo>
                    <a:pt x="24832" y="387626"/>
                  </a:lnTo>
                  <a:lnTo>
                    <a:pt x="43606" y="413480"/>
                  </a:lnTo>
                  <a:lnTo>
                    <a:pt x="63709" y="426852"/>
                  </a:lnTo>
                  <a:lnTo>
                    <a:pt x="94608" y="437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021"/>
            <p:cNvSpPr/>
            <p:nvPr>
              <p:custDataLst>
                <p:tags r:id="rId17"/>
              </p:custDataLst>
            </p:nvPr>
          </p:nvSpPr>
          <p:spPr>
            <a:xfrm>
              <a:off x="4797561" y="5361867"/>
              <a:ext cx="161790" cy="252457"/>
            </a:xfrm>
            <a:custGeom>
              <a:avLst/>
              <a:gdLst/>
              <a:ahLst/>
              <a:cxnLst/>
              <a:rect l="0" t="0" r="0" b="0"/>
              <a:pathLst>
                <a:path w="161790" h="252457">
                  <a:moveTo>
                    <a:pt x="79239" y="54683"/>
                  </a:moveTo>
                  <a:lnTo>
                    <a:pt x="79239" y="54683"/>
                  </a:lnTo>
                  <a:lnTo>
                    <a:pt x="72497" y="47941"/>
                  </a:lnTo>
                  <a:lnTo>
                    <a:pt x="65424" y="44631"/>
                  </a:lnTo>
                  <a:lnTo>
                    <a:pt x="61562" y="43748"/>
                  </a:lnTo>
                  <a:lnTo>
                    <a:pt x="53509" y="44649"/>
                  </a:lnTo>
                  <a:lnTo>
                    <a:pt x="49385" y="45877"/>
                  </a:lnTo>
                  <a:lnTo>
                    <a:pt x="30098" y="67831"/>
                  </a:lnTo>
                  <a:lnTo>
                    <a:pt x="9880" y="107889"/>
                  </a:lnTo>
                  <a:lnTo>
                    <a:pt x="2552" y="141125"/>
                  </a:lnTo>
                  <a:lnTo>
                    <a:pt x="0" y="174946"/>
                  </a:lnTo>
                  <a:lnTo>
                    <a:pt x="3237" y="216375"/>
                  </a:lnTo>
                  <a:lnTo>
                    <a:pt x="9241" y="237554"/>
                  </a:lnTo>
                  <a:lnTo>
                    <a:pt x="13524" y="244330"/>
                  </a:lnTo>
                  <a:lnTo>
                    <a:pt x="18496" y="248848"/>
                  </a:lnTo>
                  <a:lnTo>
                    <a:pt x="23927" y="251859"/>
                  </a:lnTo>
                  <a:lnTo>
                    <a:pt x="29664" y="252456"/>
                  </a:lnTo>
                  <a:lnTo>
                    <a:pt x="41684" y="249356"/>
                  </a:lnTo>
                  <a:lnTo>
                    <a:pt x="60350" y="232935"/>
                  </a:lnTo>
                  <a:lnTo>
                    <a:pt x="82658" y="196712"/>
                  </a:lnTo>
                  <a:lnTo>
                    <a:pt x="95105" y="164374"/>
                  </a:lnTo>
                  <a:lnTo>
                    <a:pt x="104635" y="128834"/>
                  </a:lnTo>
                  <a:lnTo>
                    <a:pt x="111222" y="91872"/>
                  </a:lnTo>
                  <a:lnTo>
                    <a:pt x="110857" y="58041"/>
                  </a:lnTo>
                  <a:lnTo>
                    <a:pt x="104580" y="29364"/>
                  </a:lnTo>
                  <a:lnTo>
                    <a:pt x="92383" y="9563"/>
                  </a:lnTo>
                  <a:lnTo>
                    <a:pt x="83768" y="4142"/>
                  </a:lnTo>
                  <a:lnTo>
                    <a:pt x="62907" y="0"/>
                  </a:lnTo>
                  <a:lnTo>
                    <a:pt x="41406" y="6155"/>
                  </a:lnTo>
                  <a:lnTo>
                    <a:pt x="22208" y="19004"/>
                  </a:lnTo>
                  <a:lnTo>
                    <a:pt x="8971" y="36474"/>
                  </a:lnTo>
                  <a:lnTo>
                    <a:pt x="4029" y="57879"/>
                  </a:lnTo>
                  <a:lnTo>
                    <a:pt x="5596" y="80798"/>
                  </a:lnTo>
                  <a:lnTo>
                    <a:pt x="13347" y="102743"/>
                  </a:lnTo>
                  <a:lnTo>
                    <a:pt x="29492" y="118612"/>
                  </a:lnTo>
                  <a:lnTo>
                    <a:pt x="51485" y="128957"/>
                  </a:lnTo>
                  <a:lnTo>
                    <a:pt x="77722" y="133555"/>
                  </a:lnTo>
                  <a:lnTo>
                    <a:pt x="109609" y="128072"/>
                  </a:lnTo>
                  <a:lnTo>
                    <a:pt x="161789" y="111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022"/>
            <p:cNvSpPr/>
            <p:nvPr>
              <p:custDataLst>
                <p:tags r:id="rId18"/>
              </p:custDataLst>
            </p:nvPr>
          </p:nvSpPr>
          <p:spPr>
            <a:xfrm>
              <a:off x="5030083" y="5285892"/>
              <a:ext cx="76034" cy="346559"/>
            </a:xfrm>
            <a:custGeom>
              <a:avLst/>
              <a:gdLst/>
              <a:ahLst/>
              <a:cxnLst/>
              <a:rect l="0" t="0" r="0" b="0"/>
              <a:pathLst>
                <a:path w="76034" h="346559">
                  <a:moveTo>
                    <a:pt x="5467" y="3658"/>
                  </a:moveTo>
                  <a:lnTo>
                    <a:pt x="5467" y="3658"/>
                  </a:lnTo>
                  <a:lnTo>
                    <a:pt x="2096" y="287"/>
                  </a:lnTo>
                  <a:lnTo>
                    <a:pt x="1103" y="0"/>
                  </a:lnTo>
                  <a:lnTo>
                    <a:pt x="441" y="513"/>
                  </a:lnTo>
                  <a:lnTo>
                    <a:pt x="0" y="1561"/>
                  </a:lnTo>
                  <a:lnTo>
                    <a:pt x="411" y="2966"/>
                  </a:lnTo>
                  <a:lnTo>
                    <a:pt x="17891" y="37467"/>
                  </a:lnTo>
                  <a:lnTo>
                    <a:pt x="45837" y="84231"/>
                  </a:lnTo>
                  <a:lnTo>
                    <a:pt x="63861" y="119901"/>
                  </a:lnTo>
                  <a:lnTo>
                    <a:pt x="73753" y="158803"/>
                  </a:lnTo>
                  <a:lnTo>
                    <a:pt x="76033" y="198906"/>
                  </a:lnTo>
                  <a:lnTo>
                    <a:pt x="69991" y="237896"/>
                  </a:lnTo>
                  <a:lnTo>
                    <a:pt x="56487" y="272628"/>
                  </a:lnTo>
                  <a:lnTo>
                    <a:pt x="30932" y="314305"/>
                  </a:lnTo>
                  <a:lnTo>
                    <a:pt x="5467" y="346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172"/>
          <p:cNvGrpSpPr/>
          <p:nvPr/>
        </p:nvGrpSpPr>
        <p:grpSpPr>
          <a:xfrm>
            <a:off x="5342603" y="5217487"/>
            <a:ext cx="416848" cy="425055"/>
            <a:chOff x="5342603" y="5217487"/>
            <a:chExt cx="416848" cy="425055"/>
          </a:xfrm>
        </p:grpSpPr>
        <p:sp>
          <p:nvSpPr>
            <p:cNvPr id="185" name="SMARTInkShape-1023"/>
            <p:cNvSpPr/>
            <p:nvPr>
              <p:custDataLst>
                <p:tags r:id="rId11"/>
              </p:custDataLst>
            </p:nvPr>
          </p:nvSpPr>
          <p:spPr>
            <a:xfrm>
              <a:off x="5342603" y="5217487"/>
              <a:ext cx="138863" cy="425055"/>
            </a:xfrm>
            <a:custGeom>
              <a:avLst/>
              <a:gdLst/>
              <a:ahLst/>
              <a:cxnLst/>
              <a:rect l="0" t="0" r="0" b="0"/>
              <a:pathLst>
                <a:path w="138863" h="425055">
                  <a:moveTo>
                    <a:pt x="112047" y="294313"/>
                  </a:moveTo>
                  <a:lnTo>
                    <a:pt x="112047" y="294313"/>
                  </a:lnTo>
                  <a:lnTo>
                    <a:pt x="99838" y="267798"/>
                  </a:lnTo>
                  <a:lnTo>
                    <a:pt x="84911" y="252904"/>
                  </a:lnTo>
                  <a:lnTo>
                    <a:pt x="78434" y="251184"/>
                  </a:lnTo>
                  <a:lnTo>
                    <a:pt x="63712" y="253037"/>
                  </a:lnTo>
                  <a:lnTo>
                    <a:pt x="45879" y="267972"/>
                  </a:lnTo>
                  <a:lnTo>
                    <a:pt x="17888" y="307910"/>
                  </a:lnTo>
                  <a:lnTo>
                    <a:pt x="3876" y="340573"/>
                  </a:lnTo>
                  <a:lnTo>
                    <a:pt x="0" y="371552"/>
                  </a:lnTo>
                  <a:lnTo>
                    <a:pt x="5157" y="406648"/>
                  </a:lnTo>
                  <a:lnTo>
                    <a:pt x="9742" y="414359"/>
                  </a:lnTo>
                  <a:lnTo>
                    <a:pt x="22364" y="424807"/>
                  </a:lnTo>
                  <a:lnTo>
                    <a:pt x="30386" y="425054"/>
                  </a:lnTo>
                  <a:lnTo>
                    <a:pt x="48707" y="417802"/>
                  </a:lnTo>
                  <a:lnTo>
                    <a:pt x="78855" y="391109"/>
                  </a:lnTo>
                  <a:lnTo>
                    <a:pt x="103388" y="346277"/>
                  </a:lnTo>
                  <a:lnTo>
                    <a:pt x="115489" y="301651"/>
                  </a:lnTo>
                  <a:lnTo>
                    <a:pt x="120692" y="275921"/>
                  </a:lnTo>
                  <a:lnTo>
                    <a:pt x="124160" y="246069"/>
                  </a:lnTo>
                  <a:lnTo>
                    <a:pt x="126473" y="213467"/>
                  </a:lnTo>
                  <a:lnTo>
                    <a:pt x="128014" y="179032"/>
                  </a:lnTo>
                  <a:lnTo>
                    <a:pt x="130453" y="146903"/>
                  </a:lnTo>
                  <a:lnTo>
                    <a:pt x="133490" y="116312"/>
                  </a:lnTo>
                  <a:lnTo>
                    <a:pt x="136926" y="86745"/>
                  </a:lnTo>
                  <a:lnTo>
                    <a:pt x="138862" y="42605"/>
                  </a:lnTo>
                  <a:lnTo>
                    <a:pt x="136665" y="13109"/>
                  </a:lnTo>
                  <a:lnTo>
                    <a:pt x="130984" y="0"/>
                  </a:lnTo>
                  <a:lnTo>
                    <a:pt x="126083" y="32"/>
                  </a:lnTo>
                  <a:lnTo>
                    <a:pt x="113111" y="9475"/>
                  </a:lnTo>
                  <a:lnTo>
                    <a:pt x="97938" y="38602"/>
                  </a:lnTo>
                  <a:lnTo>
                    <a:pt x="84610" y="81180"/>
                  </a:lnTo>
                  <a:lnTo>
                    <a:pt x="81055" y="106363"/>
                  </a:lnTo>
                  <a:lnTo>
                    <a:pt x="78686" y="133030"/>
                  </a:lnTo>
                  <a:lnTo>
                    <a:pt x="77106" y="159274"/>
                  </a:lnTo>
                  <a:lnTo>
                    <a:pt x="76053" y="185237"/>
                  </a:lnTo>
                  <a:lnTo>
                    <a:pt x="75351" y="211012"/>
                  </a:lnTo>
                  <a:lnTo>
                    <a:pt x="78334" y="254704"/>
                  </a:lnTo>
                  <a:lnTo>
                    <a:pt x="84363" y="291526"/>
                  </a:lnTo>
                  <a:lnTo>
                    <a:pt x="95692" y="333938"/>
                  </a:lnTo>
                  <a:lnTo>
                    <a:pt x="103837" y="352847"/>
                  </a:lnTo>
                  <a:lnTo>
                    <a:pt x="112161" y="362661"/>
                  </a:lnTo>
                  <a:lnTo>
                    <a:pt x="124747" y="370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024"/>
            <p:cNvSpPr/>
            <p:nvPr>
              <p:custDataLst>
                <p:tags r:id="rId12"/>
              </p:custDataLst>
            </p:nvPr>
          </p:nvSpPr>
          <p:spPr>
            <a:xfrm>
              <a:off x="5558020" y="5321309"/>
              <a:ext cx="201431" cy="296368"/>
            </a:xfrm>
            <a:custGeom>
              <a:avLst/>
              <a:gdLst/>
              <a:ahLst/>
              <a:cxnLst/>
              <a:rect l="0" t="0" r="0" b="0"/>
              <a:pathLst>
                <a:path w="201431" h="296368">
                  <a:moveTo>
                    <a:pt x="68080" y="82541"/>
                  </a:moveTo>
                  <a:lnTo>
                    <a:pt x="68080" y="82541"/>
                  </a:lnTo>
                  <a:lnTo>
                    <a:pt x="67374" y="72402"/>
                  </a:lnTo>
                  <a:lnTo>
                    <a:pt x="63011" y="61585"/>
                  </a:lnTo>
                  <a:lnTo>
                    <a:pt x="59242" y="56059"/>
                  </a:lnTo>
                  <a:lnTo>
                    <a:pt x="56543" y="55714"/>
                  </a:lnTo>
                  <a:lnTo>
                    <a:pt x="49782" y="59093"/>
                  </a:lnTo>
                  <a:lnTo>
                    <a:pt x="31300" y="82414"/>
                  </a:lnTo>
                  <a:lnTo>
                    <a:pt x="14692" y="122877"/>
                  </a:lnTo>
                  <a:lnTo>
                    <a:pt x="7193" y="158088"/>
                  </a:lnTo>
                  <a:lnTo>
                    <a:pt x="2213" y="195845"/>
                  </a:lnTo>
                  <a:lnTo>
                    <a:pt x="0" y="231441"/>
                  </a:lnTo>
                  <a:lnTo>
                    <a:pt x="8867" y="273101"/>
                  </a:lnTo>
                  <a:lnTo>
                    <a:pt x="15200" y="282254"/>
                  </a:lnTo>
                  <a:lnTo>
                    <a:pt x="31643" y="294304"/>
                  </a:lnTo>
                  <a:lnTo>
                    <a:pt x="50710" y="296367"/>
                  </a:lnTo>
                  <a:lnTo>
                    <a:pt x="60733" y="294942"/>
                  </a:lnTo>
                  <a:lnTo>
                    <a:pt x="81277" y="282069"/>
                  </a:lnTo>
                  <a:lnTo>
                    <a:pt x="101462" y="260826"/>
                  </a:lnTo>
                  <a:lnTo>
                    <a:pt x="119840" y="232569"/>
                  </a:lnTo>
                  <a:lnTo>
                    <a:pt x="131771" y="191789"/>
                  </a:lnTo>
                  <a:lnTo>
                    <a:pt x="135941" y="168073"/>
                  </a:lnTo>
                  <a:lnTo>
                    <a:pt x="139426" y="143090"/>
                  </a:lnTo>
                  <a:lnTo>
                    <a:pt x="142455" y="117263"/>
                  </a:lnTo>
                  <a:lnTo>
                    <a:pt x="145180" y="90872"/>
                  </a:lnTo>
                  <a:lnTo>
                    <a:pt x="146326" y="50261"/>
                  </a:lnTo>
                  <a:lnTo>
                    <a:pt x="142367" y="20922"/>
                  </a:lnTo>
                  <a:lnTo>
                    <a:pt x="131200" y="3179"/>
                  </a:lnTo>
                  <a:lnTo>
                    <a:pt x="122860" y="0"/>
                  </a:lnTo>
                  <a:lnTo>
                    <a:pt x="102304" y="2112"/>
                  </a:lnTo>
                  <a:lnTo>
                    <a:pt x="80939" y="15750"/>
                  </a:lnTo>
                  <a:lnTo>
                    <a:pt x="61095" y="36628"/>
                  </a:lnTo>
                  <a:lnTo>
                    <a:pt x="45220" y="62371"/>
                  </a:lnTo>
                  <a:lnTo>
                    <a:pt x="38635" y="88393"/>
                  </a:lnTo>
                  <a:lnTo>
                    <a:pt x="38766" y="111953"/>
                  </a:lnTo>
                  <a:lnTo>
                    <a:pt x="43527" y="129480"/>
                  </a:lnTo>
                  <a:lnTo>
                    <a:pt x="49595" y="135706"/>
                  </a:lnTo>
                  <a:lnTo>
                    <a:pt x="67625" y="144505"/>
                  </a:lnTo>
                  <a:lnTo>
                    <a:pt x="111690" y="146683"/>
                  </a:lnTo>
                  <a:lnTo>
                    <a:pt x="146728" y="142564"/>
                  </a:lnTo>
                  <a:lnTo>
                    <a:pt x="201430" y="133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8" name="SMARTInkShape-1025"/>
          <p:cNvSpPr/>
          <p:nvPr>
            <p:custDataLst>
              <p:tags r:id="rId7"/>
            </p:custDataLst>
          </p:nvPr>
        </p:nvSpPr>
        <p:spPr>
          <a:xfrm>
            <a:off x="3922753" y="5962540"/>
            <a:ext cx="293648" cy="204974"/>
          </a:xfrm>
          <a:custGeom>
            <a:avLst/>
            <a:gdLst/>
            <a:ahLst/>
            <a:cxnLst/>
            <a:rect l="0" t="0" r="0" b="0"/>
            <a:pathLst>
              <a:path w="293648" h="204974">
                <a:moveTo>
                  <a:pt x="71397" y="69960"/>
                </a:moveTo>
                <a:lnTo>
                  <a:pt x="71397" y="69960"/>
                </a:lnTo>
                <a:lnTo>
                  <a:pt x="77573" y="23609"/>
                </a:lnTo>
                <a:lnTo>
                  <a:pt x="77669" y="21137"/>
                </a:lnTo>
                <a:lnTo>
                  <a:pt x="73950" y="23802"/>
                </a:lnTo>
                <a:lnTo>
                  <a:pt x="49951" y="53865"/>
                </a:lnTo>
                <a:lnTo>
                  <a:pt x="28118" y="89885"/>
                </a:lnTo>
                <a:lnTo>
                  <a:pt x="14986" y="130740"/>
                </a:lnTo>
                <a:lnTo>
                  <a:pt x="14810" y="155770"/>
                </a:lnTo>
                <a:lnTo>
                  <a:pt x="22645" y="185932"/>
                </a:lnTo>
                <a:lnTo>
                  <a:pt x="26196" y="193840"/>
                </a:lnTo>
                <a:lnTo>
                  <a:pt x="31385" y="199114"/>
                </a:lnTo>
                <a:lnTo>
                  <a:pt x="44677" y="204973"/>
                </a:lnTo>
                <a:lnTo>
                  <a:pt x="59991" y="203813"/>
                </a:lnTo>
                <a:lnTo>
                  <a:pt x="68027" y="201529"/>
                </a:lnTo>
                <a:lnTo>
                  <a:pt x="99561" y="178088"/>
                </a:lnTo>
                <a:lnTo>
                  <a:pt x="122232" y="144331"/>
                </a:lnTo>
                <a:lnTo>
                  <a:pt x="127773" y="97405"/>
                </a:lnTo>
                <a:lnTo>
                  <a:pt x="118205" y="50027"/>
                </a:lnTo>
                <a:lnTo>
                  <a:pt x="103959" y="25353"/>
                </a:lnTo>
                <a:lnTo>
                  <a:pt x="95222" y="14822"/>
                </a:lnTo>
                <a:lnTo>
                  <a:pt x="76106" y="3121"/>
                </a:lnTo>
                <a:lnTo>
                  <a:pt x="66070" y="0"/>
                </a:lnTo>
                <a:lnTo>
                  <a:pt x="45511" y="296"/>
                </a:lnTo>
                <a:lnTo>
                  <a:pt x="35089" y="2351"/>
                </a:lnTo>
                <a:lnTo>
                  <a:pt x="19747" y="12160"/>
                </a:lnTo>
                <a:lnTo>
                  <a:pt x="8930" y="25926"/>
                </a:lnTo>
                <a:lnTo>
                  <a:pt x="1771" y="41452"/>
                </a:lnTo>
                <a:lnTo>
                  <a:pt x="0" y="55879"/>
                </a:lnTo>
                <a:lnTo>
                  <a:pt x="516" y="62690"/>
                </a:lnTo>
                <a:lnTo>
                  <a:pt x="4388" y="68641"/>
                </a:lnTo>
                <a:lnTo>
                  <a:pt x="18096" y="79016"/>
                </a:lnTo>
                <a:lnTo>
                  <a:pt x="59132" y="86048"/>
                </a:lnTo>
                <a:lnTo>
                  <a:pt x="102870" y="78287"/>
                </a:lnTo>
                <a:lnTo>
                  <a:pt x="128362" y="71277"/>
                </a:lnTo>
                <a:lnTo>
                  <a:pt x="158057" y="63077"/>
                </a:lnTo>
                <a:lnTo>
                  <a:pt x="190554" y="54082"/>
                </a:lnTo>
                <a:lnTo>
                  <a:pt x="224918" y="44558"/>
                </a:lnTo>
                <a:lnTo>
                  <a:pt x="293647" y="2551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2" name="SMARTInkShape-Group174"/>
          <p:cNvGrpSpPr/>
          <p:nvPr/>
        </p:nvGrpSpPr>
        <p:grpSpPr>
          <a:xfrm>
            <a:off x="6085589" y="5372983"/>
            <a:ext cx="315212" cy="221368"/>
            <a:chOff x="6085589" y="5372983"/>
            <a:chExt cx="315212" cy="221368"/>
          </a:xfrm>
        </p:grpSpPr>
        <p:sp>
          <p:nvSpPr>
            <p:cNvPr id="189" name="SMARTInkShape-1026"/>
            <p:cNvSpPr/>
            <p:nvPr>
              <p:custDataLst>
                <p:tags r:id="rId8"/>
              </p:custDataLst>
            </p:nvPr>
          </p:nvSpPr>
          <p:spPr>
            <a:xfrm>
              <a:off x="6085589" y="5486400"/>
              <a:ext cx="162812" cy="1"/>
            </a:xfrm>
            <a:custGeom>
              <a:avLst/>
              <a:gdLst/>
              <a:ahLst/>
              <a:cxnLst/>
              <a:rect l="0" t="0" r="0" b="0"/>
              <a:pathLst>
                <a:path w="162812" h="1">
                  <a:moveTo>
                    <a:pt x="23111" y="0"/>
                  </a:moveTo>
                  <a:lnTo>
                    <a:pt x="23111" y="0"/>
                  </a:lnTo>
                  <a:lnTo>
                    <a:pt x="0" y="0"/>
                  </a:lnTo>
                  <a:lnTo>
                    <a:pt x="46265" y="0"/>
                  </a:lnTo>
                  <a:lnTo>
                    <a:pt x="78558" y="0"/>
                  </a:lnTo>
                  <a:lnTo>
                    <a:pt x="112195" y="0"/>
                  </a:lnTo>
                  <a:lnTo>
                    <a:pt x="1628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027"/>
            <p:cNvSpPr/>
            <p:nvPr>
              <p:custDataLst>
                <p:tags r:id="rId9"/>
              </p:custDataLst>
            </p:nvPr>
          </p:nvSpPr>
          <p:spPr>
            <a:xfrm>
              <a:off x="6085992" y="5549900"/>
              <a:ext cx="168759" cy="19051"/>
            </a:xfrm>
            <a:custGeom>
              <a:avLst/>
              <a:gdLst/>
              <a:ahLst/>
              <a:cxnLst/>
              <a:rect l="0" t="0" r="0" b="0"/>
              <a:pathLst>
                <a:path w="168759" h="19051">
                  <a:moveTo>
                    <a:pt x="3658" y="19050"/>
                  </a:moveTo>
                  <a:lnTo>
                    <a:pt x="3658" y="19050"/>
                  </a:lnTo>
                  <a:lnTo>
                    <a:pt x="0" y="19050"/>
                  </a:lnTo>
                  <a:lnTo>
                    <a:pt x="10252" y="17168"/>
                  </a:lnTo>
                  <a:lnTo>
                    <a:pt x="55682" y="10212"/>
                  </a:lnTo>
                  <a:lnTo>
                    <a:pt x="100760" y="7494"/>
                  </a:lnTo>
                  <a:lnTo>
                    <a:pt x="142026" y="3318"/>
                  </a:lnTo>
                  <a:lnTo>
                    <a:pt x="1687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028"/>
            <p:cNvSpPr/>
            <p:nvPr>
              <p:custDataLst>
                <p:tags r:id="rId10"/>
              </p:custDataLst>
            </p:nvPr>
          </p:nvSpPr>
          <p:spPr>
            <a:xfrm>
              <a:off x="6381750" y="5372983"/>
              <a:ext cx="19051" cy="221368"/>
            </a:xfrm>
            <a:custGeom>
              <a:avLst/>
              <a:gdLst/>
              <a:ahLst/>
              <a:cxnLst/>
              <a:rect l="0" t="0" r="0" b="0"/>
              <a:pathLst>
                <a:path w="19051" h="2213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411" y="32530"/>
                  </a:lnTo>
                  <a:lnTo>
                    <a:pt x="6742" y="65708"/>
                  </a:lnTo>
                  <a:lnTo>
                    <a:pt x="10051" y="105854"/>
                  </a:lnTo>
                  <a:lnTo>
                    <a:pt x="12229" y="147450"/>
                  </a:lnTo>
                  <a:lnTo>
                    <a:pt x="15548" y="184752"/>
                  </a:lnTo>
                  <a:lnTo>
                    <a:pt x="19050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78355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175"/>
          <p:cNvGrpSpPr/>
          <p:nvPr/>
        </p:nvGrpSpPr>
        <p:grpSpPr>
          <a:xfrm>
            <a:off x="774700" y="617650"/>
            <a:ext cx="539751" cy="423751"/>
            <a:chOff x="774700" y="617650"/>
            <a:chExt cx="539751" cy="423751"/>
          </a:xfrm>
        </p:grpSpPr>
        <p:sp>
          <p:nvSpPr>
            <p:cNvPr id="2" name="SMARTInkShape-1029"/>
            <p:cNvSpPr/>
            <p:nvPr>
              <p:custDataLst>
                <p:tags r:id="rId146"/>
              </p:custDataLst>
            </p:nvPr>
          </p:nvSpPr>
          <p:spPr>
            <a:xfrm>
              <a:off x="1308100" y="8255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6" y="1986"/>
                  </a:lnTo>
                  <a:lnTo>
                    <a:pt x="1881" y="1324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030"/>
            <p:cNvSpPr/>
            <p:nvPr>
              <p:custDataLst>
                <p:tags r:id="rId147"/>
              </p:custDataLst>
            </p:nvPr>
          </p:nvSpPr>
          <p:spPr>
            <a:xfrm>
              <a:off x="1263650" y="7239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1411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031"/>
            <p:cNvSpPr/>
            <p:nvPr>
              <p:custDataLst>
                <p:tags r:id="rId148"/>
              </p:custDataLst>
            </p:nvPr>
          </p:nvSpPr>
          <p:spPr>
            <a:xfrm>
              <a:off x="939408" y="914400"/>
              <a:ext cx="235343" cy="127001"/>
            </a:xfrm>
            <a:custGeom>
              <a:avLst/>
              <a:gdLst/>
              <a:ahLst/>
              <a:cxnLst/>
              <a:rect l="0" t="0" r="0" b="0"/>
              <a:pathLst>
                <a:path w="235343" h="127001">
                  <a:moveTo>
                    <a:pt x="6742" y="127000"/>
                  </a:moveTo>
                  <a:lnTo>
                    <a:pt x="6742" y="127000"/>
                  </a:lnTo>
                  <a:lnTo>
                    <a:pt x="0" y="127000"/>
                  </a:lnTo>
                  <a:lnTo>
                    <a:pt x="131" y="126294"/>
                  </a:lnTo>
                  <a:lnTo>
                    <a:pt x="37935" y="104678"/>
                  </a:lnTo>
                  <a:lnTo>
                    <a:pt x="76815" y="82742"/>
                  </a:lnTo>
                  <a:lnTo>
                    <a:pt x="100024" y="69978"/>
                  </a:lnTo>
                  <a:lnTo>
                    <a:pt x="125374" y="56530"/>
                  </a:lnTo>
                  <a:lnTo>
                    <a:pt x="152152" y="42625"/>
                  </a:lnTo>
                  <a:lnTo>
                    <a:pt x="198369" y="18944"/>
                  </a:lnTo>
                  <a:lnTo>
                    <a:pt x="2353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032"/>
            <p:cNvSpPr/>
            <p:nvPr>
              <p:custDataLst>
                <p:tags r:id="rId149"/>
              </p:custDataLst>
            </p:nvPr>
          </p:nvSpPr>
          <p:spPr>
            <a:xfrm>
              <a:off x="823563" y="908050"/>
              <a:ext cx="300388" cy="118003"/>
            </a:xfrm>
            <a:custGeom>
              <a:avLst/>
              <a:gdLst/>
              <a:ahLst/>
              <a:cxnLst/>
              <a:rect l="0" t="0" r="0" b="0"/>
              <a:pathLst>
                <a:path w="300388" h="118003">
                  <a:moveTo>
                    <a:pt x="27337" y="101600"/>
                  </a:moveTo>
                  <a:lnTo>
                    <a:pt x="27337" y="101600"/>
                  </a:lnTo>
                  <a:lnTo>
                    <a:pt x="0" y="118002"/>
                  </a:lnTo>
                  <a:lnTo>
                    <a:pt x="31109" y="103507"/>
                  </a:lnTo>
                  <a:lnTo>
                    <a:pt x="69230" y="87160"/>
                  </a:lnTo>
                  <a:lnTo>
                    <a:pt x="92660" y="77157"/>
                  </a:lnTo>
                  <a:lnTo>
                    <a:pt x="118158" y="66255"/>
                  </a:lnTo>
                  <a:lnTo>
                    <a:pt x="145034" y="54753"/>
                  </a:lnTo>
                  <a:lnTo>
                    <a:pt x="170713" y="43558"/>
                  </a:lnTo>
                  <a:lnTo>
                    <a:pt x="195593" y="32566"/>
                  </a:lnTo>
                  <a:lnTo>
                    <a:pt x="239701" y="14474"/>
                  </a:lnTo>
                  <a:lnTo>
                    <a:pt x="280838" y="4288"/>
                  </a:lnTo>
                  <a:lnTo>
                    <a:pt x="3003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033"/>
            <p:cNvSpPr/>
            <p:nvPr>
              <p:custDataLst>
                <p:tags r:id="rId150"/>
              </p:custDataLst>
            </p:nvPr>
          </p:nvSpPr>
          <p:spPr>
            <a:xfrm>
              <a:off x="980592" y="740212"/>
              <a:ext cx="206859" cy="144549"/>
            </a:xfrm>
            <a:custGeom>
              <a:avLst/>
              <a:gdLst/>
              <a:ahLst/>
              <a:cxnLst/>
              <a:rect l="0" t="0" r="0" b="0"/>
              <a:pathLst>
                <a:path w="206859" h="144549">
                  <a:moveTo>
                    <a:pt x="3658" y="34488"/>
                  </a:moveTo>
                  <a:lnTo>
                    <a:pt x="3658" y="34488"/>
                  </a:lnTo>
                  <a:lnTo>
                    <a:pt x="287" y="31117"/>
                  </a:lnTo>
                  <a:lnTo>
                    <a:pt x="0" y="29418"/>
                  </a:lnTo>
                  <a:lnTo>
                    <a:pt x="514" y="27580"/>
                  </a:lnTo>
                  <a:lnTo>
                    <a:pt x="6489" y="19741"/>
                  </a:lnTo>
                  <a:lnTo>
                    <a:pt x="9779" y="16190"/>
                  </a:lnTo>
                  <a:lnTo>
                    <a:pt x="27892" y="7821"/>
                  </a:lnTo>
                  <a:lnTo>
                    <a:pt x="43121" y="8760"/>
                  </a:lnTo>
                  <a:lnTo>
                    <a:pt x="57886" y="14587"/>
                  </a:lnTo>
                  <a:lnTo>
                    <a:pt x="69152" y="24232"/>
                  </a:lnTo>
                  <a:lnTo>
                    <a:pt x="75100" y="41219"/>
                  </a:lnTo>
                  <a:lnTo>
                    <a:pt x="76332" y="62174"/>
                  </a:lnTo>
                  <a:lnTo>
                    <a:pt x="68387" y="93099"/>
                  </a:lnTo>
                  <a:lnTo>
                    <a:pt x="47096" y="127309"/>
                  </a:lnTo>
                  <a:lnTo>
                    <a:pt x="32521" y="142424"/>
                  </a:lnTo>
                  <a:lnTo>
                    <a:pt x="29250" y="144545"/>
                  </a:lnTo>
                  <a:lnTo>
                    <a:pt x="27775" y="144548"/>
                  </a:lnTo>
                  <a:lnTo>
                    <a:pt x="27497" y="143139"/>
                  </a:lnTo>
                  <a:lnTo>
                    <a:pt x="28017" y="140789"/>
                  </a:lnTo>
                  <a:lnTo>
                    <a:pt x="51525" y="102170"/>
                  </a:lnTo>
                  <a:lnTo>
                    <a:pt x="86021" y="61576"/>
                  </a:lnTo>
                  <a:lnTo>
                    <a:pt x="124710" y="14676"/>
                  </a:lnTo>
                  <a:lnTo>
                    <a:pt x="134579" y="0"/>
                  </a:lnTo>
                  <a:lnTo>
                    <a:pt x="132566" y="207"/>
                  </a:lnTo>
                  <a:lnTo>
                    <a:pt x="122804" y="4200"/>
                  </a:lnTo>
                  <a:lnTo>
                    <a:pt x="104812" y="24495"/>
                  </a:lnTo>
                  <a:lnTo>
                    <a:pt x="92818" y="52851"/>
                  </a:lnTo>
                  <a:lnTo>
                    <a:pt x="92909" y="71342"/>
                  </a:lnTo>
                  <a:lnTo>
                    <a:pt x="94908" y="80224"/>
                  </a:lnTo>
                  <a:lnTo>
                    <a:pt x="104656" y="93856"/>
                  </a:lnTo>
                  <a:lnTo>
                    <a:pt x="111207" y="99466"/>
                  </a:lnTo>
                  <a:lnTo>
                    <a:pt x="131656" y="105701"/>
                  </a:lnTo>
                  <a:lnTo>
                    <a:pt x="169054" y="107329"/>
                  </a:lnTo>
                  <a:lnTo>
                    <a:pt x="206858" y="104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034"/>
            <p:cNvSpPr/>
            <p:nvPr>
              <p:custDataLst>
                <p:tags r:id="rId151"/>
              </p:custDataLst>
            </p:nvPr>
          </p:nvSpPr>
          <p:spPr>
            <a:xfrm>
              <a:off x="774700" y="617650"/>
              <a:ext cx="190501" cy="323358"/>
            </a:xfrm>
            <a:custGeom>
              <a:avLst/>
              <a:gdLst/>
              <a:ahLst/>
              <a:cxnLst/>
              <a:rect l="0" t="0" r="0" b="0"/>
              <a:pathLst>
                <a:path w="190501" h="323358">
                  <a:moveTo>
                    <a:pt x="0" y="61800"/>
                  </a:moveTo>
                  <a:lnTo>
                    <a:pt x="0" y="61800"/>
                  </a:lnTo>
                  <a:lnTo>
                    <a:pt x="3371" y="65171"/>
                  </a:lnTo>
                  <a:lnTo>
                    <a:pt x="15580" y="67267"/>
                  </a:lnTo>
                  <a:lnTo>
                    <a:pt x="55500" y="59245"/>
                  </a:lnTo>
                  <a:lnTo>
                    <a:pt x="92174" y="48343"/>
                  </a:lnTo>
                  <a:lnTo>
                    <a:pt x="130557" y="34294"/>
                  </a:lnTo>
                  <a:lnTo>
                    <a:pt x="165019" y="13955"/>
                  </a:lnTo>
                  <a:lnTo>
                    <a:pt x="168574" y="10148"/>
                  </a:lnTo>
                  <a:lnTo>
                    <a:pt x="170238" y="6904"/>
                  </a:lnTo>
                  <a:lnTo>
                    <a:pt x="170642" y="4036"/>
                  </a:lnTo>
                  <a:lnTo>
                    <a:pt x="168089" y="2124"/>
                  </a:lnTo>
                  <a:lnTo>
                    <a:pt x="157727" y="0"/>
                  </a:lnTo>
                  <a:lnTo>
                    <a:pt x="129284" y="8917"/>
                  </a:lnTo>
                  <a:lnTo>
                    <a:pt x="82452" y="41737"/>
                  </a:lnTo>
                  <a:lnTo>
                    <a:pt x="52104" y="75376"/>
                  </a:lnTo>
                  <a:lnTo>
                    <a:pt x="41266" y="97232"/>
                  </a:lnTo>
                  <a:lnTo>
                    <a:pt x="39505" y="105882"/>
                  </a:lnTo>
                  <a:lnTo>
                    <a:pt x="41312" y="119257"/>
                  </a:lnTo>
                  <a:lnTo>
                    <a:pt x="45886" y="124094"/>
                  </a:lnTo>
                  <a:lnTo>
                    <a:pt x="69178" y="134272"/>
                  </a:lnTo>
                  <a:lnTo>
                    <a:pt x="115631" y="146254"/>
                  </a:lnTo>
                  <a:lnTo>
                    <a:pt x="131471" y="152754"/>
                  </a:lnTo>
                  <a:lnTo>
                    <a:pt x="132803" y="156303"/>
                  </a:lnTo>
                  <a:lnTo>
                    <a:pt x="130520" y="165890"/>
                  </a:lnTo>
                  <a:lnTo>
                    <a:pt x="88585" y="211831"/>
                  </a:lnTo>
                  <a:lnTo>
                    <a:pt x="54684" y="258025"/>
                  </a:lnTo>
                  <a:lnTo>
                    <a:pt x="39878" y="286138"/>
                  </a:lnTo>
                  <a:lnTo>
                    <a:pt x="38420" y="301206"/>
                  </a:lnTo>
                  <a:lnTo>
                    <a:pt x="41135" y="306776"/>
                  </a:lnTo>
                  <a:lnTo>
                    <a:pt x="51679" y="314847"/>
                  </a:lnTo>
                  <a:lnTo>
                    <a:pt x="80223" y="323357"/>
                  </a:lnTo>
                  <a:lnTo>
                    <a:pt x="118863" y="320234"/>
                  </a:lnTo>
                  <a:lnTo>
                    <a:pt x="161591" y="307001"/>
                  </a:lnTo>
                  <a:lnTo>
                    <a:pt x="190500" y="296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176"/>
          <p:cNvGrpSpPr/>
          <p:nvPr/>
        </p:nvGrpSpPr>
        <p:grpSpPr>
          <a:xfrm>
            <a:off x="2040880" y="560361"/>
            <a:ext cx="956321" cy="486981"/>
            <a:chOff x="2040880" y="560361"/>
            <a:chExt cx="956321" cy="486981"/>
          </a:xfrm>
        </p:grpSpPr>
        <p:sp>
          <p:nvSpPr>
            <p:cNvPr id="9" name="SMARTInkShape-1035"/>
            <p:cNvSpPr/>
            <p:nvPr>
              <p:custDataLst>
                <p:tags r:id="rId139"/>
              </p:custDataLst>
            </p:nvPr>
          </p:nvSpPr>
          <p:spPr>
            <a:xfrm>
              <a:off x="2965450" y="95885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0" y="0"/>
                  </a:moveTo>
                  <a:lnTo>
                    <a:pt x="0" y="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036"/>
            <p:cNvSpPr/>
            <p:nvPr>
              <p:custDataLst>
                <p:tags r:id="rId140"/>
              </p:custDataLst>
            </p:nvPr>
          </p:nvSpPr>
          <p:spPr>
            <a:xfrm>
              <a:off x="2711450" y="96520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42619" y="18344"/>
                  </a:lnTo>
                  <a:lnTo>
                    <a:pt x="82701" y="10212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037"/>
            <p:cNvSpPr/>
            <p:nvPr>
              <p:custDataLst>
                <p:tags r:id="rId141"/>
              </p:custDataLst>
            </p:nvPr>
          </p:nvSpPr>
          <p:spPr>
            <a:xfrm>
              <a:off x="2546350" y="984250"/>
              <a:ext cx="25401" cy="25401"/>
            </a:xfrm>
            <a:custGeom>
              <a:avLst/>
              <a:gdLst/>
              <a:ahLst/>
              <a:cxnLst/>
              <a:rect l="0" t="0" r="0" b="0"/>
              <a:pathLst>
                <a:path w="25401" h="25401">
                  <a:moveTo>
                    <a:pt x="25400" y="0"/>
                  </a:moveTo>
                  <a:lnTo>
                    <a:pt x="2540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038"/>
            <p:cNvSpPr/>
            <p:nvPr>
              <p:custDataLst>
                <p:tags r:id="rId142"/>
              </p:custDataLst>
            </p:nvPr>
          </p:nvSpPr>
          <p:spPr>
            <a:xfrm>
              <a:off x="2458333" y="901700"/>
              <a:ext cx="11818" cy="101601"/>
            </a:xfrm>
            <a:custGeom>
              <a:avLst/>
              <a:gdLst/>
              <a:ahLst/>
              <a:cxnLst/>
              <a:rect l="0" t="0" r="0" b="0"/>
              <a:pathLst>
                <a:path w="11818" h="101601">
                  <a:moveTo>
                    <a:pt x="5467" y="0"/>
                  </a:moveTo>
                  <a:lnTo>
                    <a:pt x="5467" y="0"/>
                  </a:lnTo>
                  <a:lnTo>
                    <a:pt x="3585" y="12552"/>
                  </a:lnTo>
                  <a:lnTo>
                    <a:pt x="0" y="41442"/>
                  </a:lnTo>
                  <a:lnTo>
                    <a:pt x="8033" y="87753"/>
                  </a:lnTo>
                  <a:lnTo>
                    <a:pt x="11817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039"/>
            <p:cNvSpPr/>
            <p:nvPr>
              <p:custDataLst>
                <p:tags r:id="rId143"/>
              </p:custDataLst>
            </p:nvPr>
          </p:nvSpPr>
          <p:spPr>
            <a:xfrm>
              <a:off x="2297759" y="704290"/>
              <a:ext cx="140642" cy="299011"/>
            </a:xfrm>
            <a:custGeom>
              <a:avLst/>
              <a:gdLst/>
              <a:ahLst/>
              <a:cxnLst/>
              <a:rect l="0" t="0" r="0" b="0"/>
              <a:pathLst>
                <a:path w="140642" h="299011">
                  <a:moveTo>
                    <a:pt x="140641" y="38660"/>
                  </a:moveTo>
                  <a:lnTo>
                    <a:pt x="140641" y="38660"/>
                  </a:lnTo>
                  <a:lnTo>
                    <a:pt x="129085" y="0"/>
                  </a:lnTo>
                  <a:lnTo>
                    <a:pt x="127293" y="187"/>
                  </a:lnTo>
                  <a:lnTo>
                    <a:pt x="121538" y="6039"/>
                  </a:lnTo>
                  <a:lnTo>
                    <a:pt x="103623" y="38088"/>
                  </a:lnTo>
                  <a:lnTo>
                    <a:pt x="84677" y="71332"/>
                  </a:lnTo>
                  <a:lnTo>
                    <a:pt x="62852" y="110331"/>
                  </a:lnTo>
                  <a:lnTo>
                    <a:pt x="41392" y="153534"/>
                  </a:lnTo>
                  <a:lnTo>
                    <a:pt x="21977" y="194843"/>
                  </a:lnTo>
                  <a:lnTo>
                    <a:pt x="6762" y="231547"/>
                  </a:lnTo>
                  <a:lnTo>
                    <a:pt x="0" y="259619"/>
                  </a:lnTo>
                  <a:lnTo>
                    <a:pt x="314" y="269927"/>
                  </a:lnTo>
                  <a:lnTo>
                    <a:pt x="13641" y="299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040"/>
            <p:cNvSpPr/>
            <p:nvPr>
              <p:custDataLst>
                <p:tags r:id="rId144"/>
              </p:custDataLst>
            </p:nvPr>
          </p:nvSpPr>
          <p:spPr>
            <a:xfrm>
              <a:off x="2248783" y="705733"/>
              <a:ext cx="189618" cy="258158"/>
            </a:xfrm>
            <a:custGeom>
              <a:avLst/>
              <a:gdLst/>
              <a:ahLst/>
              <a:cxnLst/>
              <a:rect l="0" t="0" r="0" b="0"/>
              <a:pathLst>
                <a:path w="189618" h="25815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41289" y="46757"/>
                  </a:lnTo>
                  <a:lnTo>
                    <a:pt x="79895" y="92725"/>
                  </a:lnTo>
                  <a:lnTo>
                    <a:pt x="104398" y="130091"/>
                  </a:lnTo>
                  <a:lnTo>
                    <a:pt x="127047" y="168100"/>
                  </a:lnTo>
                  <a:lnTo>
                    <a:pt x="157515" y="215148"/>
                  </a:lnTo>
                  <a:lnTo>
                    <a:pt x="182968" y="256444"/>
                  </a:lnTo>
                  <a:lnTo>
                    <a:pt x="185184" y="258157"/>
                  </a:lnTo>
                  <a:lnTo>
                    <a:pt x="186662" y="257888"/>
                  </a:lnTo>
                  <a:lnTo>
                    <a:pt x="189617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041"/>
            <p:cNvSpPr/>
            <p:nvPr>
              <p:custDataLst>
                <p:tags r:id="rId145"/>
              </p:custDataLst>
            </p:nvPr>
          </p:nvSpPr>
          <p:spPr>
            <a:xfrm>
              <a:off x="2040880" y="560361"/>
              <a:ext cx="130821" cy="486981"/>
            </a:xfrm>
            <a:custGeom>
              <a:avLst/>
              <a:gdLst/>
              <a:ahLst/>
              <a:cxnLst/>
              <a:rect l="0" t="0" r="0" b="0"/>
              <a:pathLst>
                <a:path w="130821" h="486981">
                  <a:moveTo>
                    <a:pt x="124470" y="30189"/>
                  </a:moveTo>
                  <a:lnTo>
                    <a:pt x="124470" y="30189"/>
                  </a:lnTo>
                  <a:lnTo>
                    <a:pt x="115631" y="12512"/>
                  </a:lnTo>
                  <a:lnTo>
                    <a:pt x="109723" y="6340"/>
                  </a:lnTo>
                  <a:lnTo>
                    <a:pt x="106172" y="3706"/>
                  </a:lnTo>
                  <a:lnTo>
                    <a:pt x="96582" y="780"/>
                  </a:lnTo>
                  <a:lnTo>
                    <a:pt x="91061" y="0"/>
                  </a:lnTo>
                  <a:lnTo>
                    <a:pt x="63066" y="5643"/>
                  </a:lnTo>
                  <a:lnTo>
                    <a:pt x="31330" y="26366"/>
                  </a:lnTo>
                  <a:lnTo>
                    <a:pt x="9698" y="51477"/>
                  </a:lnTo>
                  <a:lnTo>
                    <a:pt x="2905" y="68343"/>
                  </a:lnTo>
                  <a:lnTo>
                    <a:pt x="1093" y="76792"/>
                  </a:lnTo>
                  <a:lnTo>
                    <a:pt x="4725" y="93705"/>
                  </a:lnTo>
                  <a:lnTo>
                    <a:pt x="8656" y="102166"/>
                  </a:lnTo>
                  <a:lnTo>
                    <a:pt x="22432" y="115331"/>
                  </a:lnTo>
                  <a:lnTo>
                    <a:pt x="66763" y="142022"/>
                  </a:lnTo>
                  <a:lnTo>
                    <a:pt x="98513" y="166179"/>
                  </a:lnTo>
                  <a:lnTo>
                    <a:pt x="111287" y="184703"/>
                  </a:lnTo>
                  <a:lnTo>
                    <a:pt x="115681" y="194582"/>
                  </a:lnTo>
                  <a:lnTo>
                    <a:pt x="113038" y="218728"/>
                  </a:lnTo>
                  <a:lnTo>
                    <a:pt x="101750" y="244512"/>
                  </a:lnTo>
                  <a:lnTo>
                    <a:pt x="74856" y="278156"/>
                  </a:lnTo>
                  <a:lnTo>
                    <a:pt x="31963" y="311402"/>
                  </a:lnTo>
                  <a:lnTo>
                    <a:pt x="6008" y="325234"/>
                  </a:lnTo>
                  <a:lnTo>
                    <a:pt x="3162" y="325664"/>
                  </a:lnTo>
                  <a:lnTo>
                    <a:pt x="1265" y="325244"/>
                  </a:lnTo>
                  <a:lnTo>
                    <a:pt x="0" y="324259"/>
                  </a:lnTo>
                  <a:lnTo>
                    <a:pt x="1273" y="322897"/>
                  </a:lnTo>
                  <a:lnTo>
                    <a:pt x="20407" y="315641"/>
                  </a:lnTo>
                  <a:lnTo>
                    <a:pt x="33770" y="312984"/>
                  </a:lnTo>
                  <a:lnTo>
                    <a:pt x="44412" y="314155"/>
                  </a:lnTo>
                  <a:lnTo>
                    <a:pt x="47815" y="318278"/>
                  </a:lnTo>
                  <a:lnTo>
                    <a:pt x="51596" y="332265"/>
                  </a:lnTo>
                  <a:lnTo>
                    <a:pt x="43883" y="375060"/>
                  </a:lnTo>
                  <a:lnTo>
                    <a:pt x="32535" y="422397"/>
                  </a:lnTo>
                  <a:lnTo>
                    <a:pt x="29875" y="462557"/>
                  </a:lnTo>
                  <a:lnTo>
                    <a:pt x="32479" y="470128"/>
                  </a:lnTo>
                  <a:lnTo>
                    <a:pt x="42898" y="482305"/>
                  </a:lnTo>
                  <a:lnTo>
                    <a:pt x="50333" y="485411"/>
                  </a:lnTo>
                  <a:lnTo>
                    <a:pt x="68002" y="486980"/>
                  </a:lnTo>
                  <a:lnTo>
                    <a:pt x="113289" y="474216"/>
                  </a:lnTo>
                  <a:lnTo>
                    <a:pt x="130820" y="468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177"/>
          <p:cNvGrpSpPr/>
          <p:nvPr/>
        </p:nvGrpSpPr>
        <p:grpSpPr>
          <a:xfrm>
            <a:off x="3238500" y="582307"/>
            <a:ext cx="556305" cy="484494"/>
            <a:chOff x="3238500" y="582307"/>
            <a:chExt cx="556305" cy="484494"/>
          </a:xfrm>
        </p:grpSpPr>
        <p:sp>
          <p:nvSpPr>
            <p:cNvPr id="17" name="SMARTInkShape-1042"/>
            <p:cNvSpPr/>
            <p:nvPr>
              <p:custDataLst>
                <p:tags r:id="rId135"/>
              </p:custDataLst>
            </p:nvPr>
          </p:nvSpPr>
          <p:spPr>
            <a:xfrm>
              <a:off x="3711091" y="582307"/>
              <a:ext cx="83714" cy="484494"/>
            </a:xfrm>
            <a:custGeom>
              <a:avLst/>
              <a:gdLst/>
              <a:ahLst/>
              <a:cxnLst/>
              <a:rect l="0" t="0" r="0" b="0"/>
              <a:pathLst>
                <a:path w="83714" h="484494">
                  <a:moveTo>
                    <a:pt x="3659" y="20943"/>
                  </a:moveTo>
                  <a:lnTo>
                    <a:pt x="3659" y="20943"/>
                  </a:lnTo>
                  <a:lnTo>
                    <a:pt x="288" y="10830"/>
                  </a:lnTo>
                  <a:lnTo>
                    <a:pt x="0" y="7145"/>
                  </a:lnTo>
                  <a:lnTo>
                    <a:pt x="1563" y="1170"/>
                  </a:lnTo>
                  <a:lnTo>
                    <a:pt x="4378" y="0"/>
                  </a:lnTo>
                  <a:lnTo>
                    <a:pt x="13151" y="581"/>
                  </a:lnTo>
                  <a:lnTo>
                    <a:pt x="33361" y="11617"/>
                  </a:lnTo>
                  <a:lnTo>
                    <a:pt x="45317" y="28087"/>
                  </a:lnTo>
                  <a:lnTo>
                    <a:pt x="58100" y="64923"/>
                  </a:lnTo>
                  <a:lnTo>
                    <a:pt x="62593" y="111585"/>
                  </a:lnTo>
                  <a:lnTo>
                    <a:pt x="57574" y="157396"/>
                  </a:lnTo>
                  <a:lnTo>
                    <a:pt x="46608" y="204060"/>
                  </a:lnTo>
                  <a:lnTo>
                    <a:pt x="30464" y="247247"/>
                  </a:lnTo>
                  <a:lnTo>
                    <a:pt x="25007" y="267913"/>
                  </a:lnTo>
                  <a:lnTo>
                    <a:pt x="24241" y="274489"/>
                  </a:lnTo>
                  <a:lnTo>
                    <a:pt x="27153" y="287441"/>
                  </a:lnTo>
                  <a:lnTo>
                    <a:pt x="46618" y="327607"/>
                  </a:lnTo>
                  <a:lnTo>
                    <a:pt x="67929" y="372686"/>
                  </a:lnTo>
                  <a:lnTo>
                    <a:pt x="80166" y="399311"/>
                  </a:lnTo>
                  <a:lnTo>
                    <a:pt x="83713" y="424368"/>
                  </a:lnTo>
                  <a:lnTo>
                    <a:pt x="82042" y="438721"/>
                  </a:lnTo>
                  <a:lnTo>
                    <a:pt x="75184" y="452155"/>
                  </a:lnTo>
                  <a:lnTo>
                    <a:pt x="59424" y="469737"/>
                  </a:lnTo>
                  <a:lnTo>
                    <a:pt x="41759" y="484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043"/>
            <p:cNvSpPr/>
            <p:nvPr>
              <p:custDataLst>
                <p:tags r:id="rId136"/>
              </p:custDataLst>
            </p:nvPr>
          </p:nvSpPr>
          <p:spPr>
            <a:xfrm>
              <a:off x="3524534" y="907218"/>
              <a:ext cx="88617" cy="96626"/>
            </a:xfrm>
            <a:custGeom>
              <a:avLst/>
              <a:gdLst/>
              <a:ahLst/>
              <a:cxnLst/>
              <a:rect l="0" t="0" r="0" b="0"/>
              <a:pathLst>
                <a:path w="88617" h="96626">
                  <a:moveTo>
                    <a:pt x="12416" y="32582"/>
                  </a:moveTo>
                  <a:lnTo>
                    <a:pt x="12416" y="32582"/>
                  </a:lnTo>
                  <a:lnTo>
                    <a:pt x="9045" y="39324"/>
                  </a:lnTo>
                  <a:lnTo>
                    <a:pt x="676" y="86536"/>
                  </a:lnTo>
                  <a:lnTo>
                    <a:pt x="0" y="96625"/>
                  </a:lnTo>
                  <a:lnTo>
                    <a:pt x="611" y="96444"/>
                  </a:lnTo>
                  <a:lnTo>
                    <a:pt x="14474" y="54821"/>
                  </a:lnTo>
                  <a:lnTo>
                    <a:pt x="29756" y="18395"/>
                  </a:lnTo>
                  <a:lnTo>
                    <a:pt x="39878" y="6756"/>
                  </a:lnTo>
                  <a:lnTo>
                    <a:pt x="50021" y="643"/>
                  </a:lnTo>
                  <a:lnTo>
                    <a:pt x="53714" y="0"/>
                  </a:lnTo>
                  <a:lnTo>
                    <a:pt x="56881" y="277"/>
                  </a:lnTo>
                  <a:lnTo>
                    <a:pt x="64163" y="9993"/>
                  </a:lnTo>
                  <a:lnTo>
                    <a:pt x="70693" y="26070"/>
                  </a:lnTo>
                  <a:lnTo>
                    <a:pt x="78599" y="72080"/>
                  </a:lnTo>
                  <a:lnTo>
                    <a:pt x="88616" y="96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044"/>
            <p:cNvSpPr/>
            <p:nvPr>
              <p:custDataLst>
                <p:tags r:id="rId137"/>
              </p:custDataLst>
            </p:nvPr>
          </p:nvSpPr>
          <p:spPr>
            <a:xfrm>
              <a:off x="3280386" y="688779"/>
              <a:ext cx="161315" cy="352622"/>
            </a:xfrm>
            <a:custGeom>
              <a:avLst/>
              <a:gdLst/>
              <a:ahLst/>
              <a:cxnLst/>
              <a:rect l="0" t="0" r="0" b="0"/>
              <a:pathLst>
                <a:path w="161315" h="352622">
                  <a:moveTo>
                    <a:pt x="161314" y="3371"/>
                  </a:moveTo>
                  <a:lnTo>
                    <a:pt x="161314" y="3371"/>
                  </a:lnTo>
                  <a:lnTo>
                    <a:pt x="154572" y="0"/>
                  </a:lnTo>
                  <a:lnTo>
                    <a:pt x="150469" y="1829"/>
                  </a:lnTo>
                  <a:lnTo>
                    <a:pt x="140266" y="11388"/>
                  </a:lnTo>
                  <a:lnTo>
                    <a:pt x="111400" y="57845"/>
                  </a:lnTo>
                  <a:lnTo>
                    <a:pt x="95150" y="93434"/>
                  </a:lnTo>
                  <a:lnTo>
                    <a:pt x="74758" y="136532"/>
                  </a:lnTo>
                  <a:lnTo>
                    <a:pt x="52994" y="181793"/>
                  </a:lnTo>
                  <a:lnTo>
                    <a:pt x="33914" y="223075"/>
                  </a:lnTo>
                  <a:lnTo>
                    <a:pt x="17908" y="258827"/>
                  </a:lnTo>
                  <a:lnTo>
                    <a:pt x="2642" y="302958"/>
                  </a:lnTo>
                  <a:lnTo>
                    <a:pt x="0" y="332732"/>
                  </a:lnTo>
                  <a:lnTo>
                    <a:pt x="2564" y="352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045"/>
            <p:cNvSpPr/>
            <p:nvPr>
              <p:custDataLst>
                <p:tags r:id="rId138"/>
              </p:custDataLst>
            </p:nvPr>
          </p:nvSpPr>
          <p:spPr>
            <a:xfrm>
              <a:off x="3238500" y="730589"/>
              <a:ext cx="228601" cy="253662"/>
            </a:xfrm>
            <a:custGeom>
              <a:avLst/>
              <a:gdLst/>
              <a:ahLst/>
              <a:cxnLst/>
              <a:rect l="0" t="0" r="0" b="0"/>
              <a:pathLst>
                <a:path w="228601" h="253662">
                  <a:moveTo>
                    <a:pt x="0" y="12361"/>
                  </a:moveTo>
                  <a:lnTo>
                    <a:pt x="0" y="12361"/>
                  </a:lnTo>
                  <a:lnTo>
                    <a:pt x="0" y="805"/>
                  </a:lnTo>
                  <a:lnTo>
                    <a:pt x="706" y="424"/>
                  </a:lnTo>
                  <a:lnTo>
                    <a:pt x="3371" y="0"/>
                  </a:lnTo>
                  <a:lnTo>
                    <a:pt x="39345" y="38415"/>
                  </a:lnTo>
                  <a:lnTo>
                    <a:pt x="75472" y="74957"/>
                  </a:lnTo>
                  <a:lnTo>
                    <a:pt x="114084" y="113693"/>
                  </a:lnTo>
                  <a:lnTo>
                    <a:pt x="152336" y="155353"/>
                  </a:lnTo>
                  <a:lnTo>
                    <a:pt x="183739" y="198976"/>
                  </a:lnTo>
                  <a:lnTo>
                    <a:pt x="214452" y="241364"/>
                  </a:lnTo>
                  <a:lnTo>
                    <a:pt x="228600" y="253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MARTInkShape-1046"/>
          <p:cNvSpPr/>
          <p:nvPr>
            <p:custDataLst>
              <p:tags r:id="rId1"/>
            </p:custDataLst>
          </p:nvPr>
        </p:nvSpPr>
        <p:spPr>
          <a:xfrm>
            <a:off x="4204845" y="851179"/>
            <a:ext cx="360806" cy="120194"/>
          </a:xfrm>
          <a:custGeom>
            <a:avLst/>
            <a:gdLst/>
            <a:ahLst/>
            <a:cxnLst/>
            <a:rect l="0" t="0" r="0" b="0"/>
            <a:pathLst>
              <a:path w="360806" h="120194">
                <a:moveTo>
                  <a:pt x="11555" y="88621"/>
                </a:moveTo>
                <a:lnTo>
                  <a:pt x="11555" y="88621"/>
                </a:lnTo>
                <a:lnTo>
                  <a:pt x="8184" y="88621"/>
                </a:lnTo>
                <a:lnTo>
                  <a:pt x="4648" y="84858"/>
                </a:lnTo>
                <a:lnTo>
                  <a:pt x="1430" y="78482"/>
                </a:lnTo>
                <a:lnTo>
                  <a:pt x="0" y="70944"/>
                </a:lnTo>
                <a:lnTo>
                  <a:pt x="2565" y="48654"/>
                </a:lnTo>
                <a:lnTo>
                  <a:pt x="14536" y="23078"/>
                </a:lnTo>
                <a:lnTo>
                  <a:pt x="29343" y="9867"/>
                </a:lnTo>
                <a:lnTo>
                  <a:pt x="38230" y="4368"/>
                </a:lnTo>
                <a:lnTo>
                  <a:pt x="57512" y="140"/>
                </a:lnTo>
                <a:lnTo>
                  <a:pt x="67593" y="0"/>
                </a:lnTo>
                <a:lnTo>
                  <a:pt x="86320" y="7371"/>
                </a:lnTo>
                <a:lnTo>
                  <a:pt x="112730" y="29269"/>
                </a:lnTo>
                <a:lnTo>
                  <a:pt x="150309" y="71645"/>
                </a:lnTo>
                <a:lnTo>
                  <a:pt x="182974" y="104866"/>
                </a:lnTo>
                <a:lnTo>
                  <a:pt x="201806" y="116067"/>
                </a:lnTo>
                <a:lnTo>
                  <a:pt x="220054" y="120104"/>
                </a:lnTo>
                <a:lnTo>
                  <a:pt x="228871" y="120193"/>
                </a:lnTo>
                <a:lnTo>
                  <a:pt x="246193" y="114648"/>
                </a:lnTo>
                <a:lnTo>
                  <a:pt x="262594" y="104422"/>
                </a:lnTo>
                <a:lnTo>
                  <a:pt x="307053" y="59222"/>
                </a:lnTo>
                <a:lnTo>
                  <a:pt x="337782" y="24752"/>
                </a:lnTo>
                <a:lnTo>
                  <a:pt x="360805" y="124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SMARTInkShape-Group179"/>
          <p:cNvGrpSpPr/>
          <p:nvPr/>
        </p:nvGrpSpPr>
        <p:grpSpPr>
          <a:xfrm>
            <a:off x="4882380" y="686633"/>
            <a:ext cx="1315221" cy="547563"/>
            <a:chOff x="4882380" y="686633"/>
            <a:chExt cx="1315221" cy="547563"/>
          </a:xfrm>
        </p:grpSpPr>
        <p:sp>
          <p:nvSpPr>
            <p:cNvPr id="23" name="SMARTInkShape-1047"/>
            <p:cNvSpPr/>
            <p:nvPr>
              <p:custDataLst>
                <p:tags r:id="rId127"/>
              </p:custDataLst>
            </p:nvPr>
          </p:nvSpPr>
          <p:spPr>
            <a:xfrm>
              <a:off x="6172200" y="100965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25400" y="6350"/>
                  </a:moveTo>
                  <a:lnTo>
                    <a:pt x="254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048"/>
            <p:cNvSpPr/>
            <p:nvPr>
              <p:custDataLst>
                <p:tags r:id="rId128"/>
              </p:custDataLst>
            </p:nvPr>
          </p:nvSpPr>
          <p:spPr>
            <a:xfrm>
              <a:off x="5981700" y="717550"/>
              <a:ext cx="129333" cy="431801"/>
            </a:xfrm>
            <a:custGeom>
              <a:avLst/>
              <a:gdLst/>
              <a:ahLst/>
              <a:cxnLst/>
              <a:rect l="0" t="0" r="0" b="0"/>
              <a:pathLst>
                <a:path w="129333" h="431801">
                  <a:moveTo>
                    <a:pt x="57150" y="0"/>
                  </a:moveTo>
                  <a:lnTo>
                    <a:pt x="57150" y="0"/>
                  </a:lnTo>
                  <a:lnTo>
                    <a:pt x="90520" y="31828"/>
                  </a:lnTo>
                  <a:lnTo>
                    <a:pt x="108905" y="59772"/>
                  </a:lnTo>
                  <a:lnTo>
                    <a:pt x="122720" y="100413"/>
                  </a:lnTo>
                  <a:lnTo>
                    <a:pt x="128381" y="124092"/>
                  </a:lnTo>
                  <a:lnTo>
                    <a:pt x="129332" y="149756"/>
                  </a:lnTo>
                  <a:lnTo>
                    <a:pt x="127143" y="176743"/>
                  </a:lnTo>
                  <a:lnTo>
                    <a:pt x="122862" y="204612"/>
                  </a:lnTo>
                  <a:lnTo>
                    <a:pt x="115774" y="232364"/>
                  </a:lnTo>
                  <a:lnTo>
                    <a:pt x="106816" y="260037"/>
                  </a:lnTo>
                  <a:lnTo>
                    <a:pt x="96611" y="287658"/>
                  </a:lnTo>
                  <a:lnTo>
                    <a:pt x="84163" y="313127"/>
                  </a:lnTo>
                  <a:lnTo>
                    <a:pt x="55279" y="360242"/>
                  </a:lnTo>
                  <a:lnTo>
                    <a:pt x="20770" y="406207"/>
                  </a:lnTo>
                  <a:lnTo>
                    <a:pt x="0" y="431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049"/>
            <p:cNvSpPr/>
            <p:nvPr>
              <p:custDataLst>
                <p:tags r:id="rId129"/>
              </p:custDataLst>
            </p:nvPr>
          </p:nvSpPr>
          <p:spPr>
            <a:xfrm>
              <a:off x="5849321" y="825360"/>
              <a:ext cx="110015" cy="408836"/>
            </a:xfrm>
            <a:custGeom>
              <a:avLst/>
              <a:gdLst/>
              <a:ahLst/>
              <a:cxnLst/>
              <a:rect l="0" t="0" r="0" b="0"/>
              <a:pathLst>
                <a:path w="110015" h="408836">
                  <a:moveTo>
                    <a:pt x="43479" y="152540"/>
                  </a:moveTo>
                  <a:lnTo>
                    <a:pt x="43479" y="152540"/>
                  </a:lnTo>
                  <a:lnTo>
                    <a:pt x="33366" y="162653"/>
                  </a:lnTo>
                  <a:lnTo>
                    <a:pt x="23705" y="185797"/>
                  </a:lnTo>
                  <a:lnTo>
                    <a:pt x="16375" y="225110"/>
                  </a:lnTo>
                  <a:lnTo>
                    <a:pt x="13793" y="258171"/>
                  </a:lnTo>
                  <a:lnTo>
                    <a:pt x="11941" y="294032"/>
                  </a:lnTo>
                  <a:lnTo>
                    <a:pt x="8766" y="331136"/>
                  </a:lnTo>
                  <a:lnTo>
                    <a:pt x="6884" y="365031"/>
                  </a:lnTo>
                  <a:lnTo>
                    <a:pt x="3943" y="400591"/>
                  </a:lnTo>
                  <a:lnTo>
                    <a:pt x="2305" y="406807"/>
                  </a:lnTo>
                  <a:lnTo>
                    <a:pt x="1213" y="408835"/>
                  </a:lnTo>
                  <a:lnTo>
                    <a:pt x="485" y="408070"/>
                  </a:lnTo>
                  <a:lnTo>
                    <a:pt x="0" y="405443"/>
                  </a:lnTo>
                  <a:lnTo>
                    <a:pt x="2687" y="371408"/>
                  </a:lnTo>
                  <a:lnTo>
                    <a:pt x="4183" y="333070"/>
                  </a:lnTo>
                  <a:lnTo>
                    <a:pt x="4581" y="310993"/>
                  </a:lnTo>
                  <a:lnTo>
                    <a:pt x="5552" y="284281"/>
                  </a:lnTo>
                  <a:lnTo>
                    <a:pt x="6906" y="254478"/>
                  </a:lnTo>
                  <a:lnTo>
                    <a:pt x="8514" y="222616"/>
                  </a:lnTo>
                  <a:lnTo>
                    <a:pt x="11703" y="190085"/>
                  </a:lnTo>
                  <a:lnTo>
                    <a:pt x="15944" y="157109"/>
                  </a:lnTo>
                  <a:lnTo>
                    <a:pt x="20890" y="123836"/>
                  </a:lnTo>
                  <a:lnTo>
                    <a:pt x="26303" y="96715"/>
                  </a:lnTo>
                  <a:lnTo>
                    <a:pt x="37962" y="53410"/>
                  </a:lnTo>
                  <a:lnTo>
                    <a:pt x="53055" y="14748"/>
                  </a:lnTo>
                  <a:lnTo>
                    <a:pt x="58329" y="7762"/>
                  </a:lnTo>
                  <a:lnTo>
                    <a:pt x="69836" y="0"/>
                  </a:lnTo>
                  <a:lnTo>
                    <a:pt x="75866" y="752"/>
                  </a:lnTo>
                  <a:lnTo>
                    <a:pt x="88213" y="9114"/>
                  </a:lnTo>
                  <a:lnTo>
                    <a:pt x="103692" y="43172"/>
                  </a:lnTo>
                  <a:lnTo>
                    <a:pt x="109046" y="75004"/>
                  </a:lnTo>
                  <a:lnTo>
                    <a:pt x="110014" y="108907"/>
                  </a:lnTo>
                  <a:lnTo>
                    <a:pt x="101215" y="154350"/>
                  </a:lnTo>
                  <a:lnTo>
                    <a:pt x="82065" y="187962"/>
                  </a:lnTo>
                  <a:lnTo>
                    <a:pt x="69094" y="199563"/>
                  </a:lnTo>
                  <a:lnTo>
                    <a:pt x="63379" y="201527"/>
                  </a:lnTo>
                  <a:lnTo>
                    <a:pt x="58156" y="201426"/>
                  </a:lnTo>
                  <a:lnTo>
                    <a:pt x="43479" y="196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050"/>
            <p:cNvSpPr/>
            <p:nvPr>
              <p:custDataLst>
                <p:tags r:id="rId130"/>
              </p:custDataLst>
            </p:nvPr>
          </p:nvSpPr>
          <p:spPr>
            <a:xfrm>
              <a:off x="5690102" y="742129"/>
              <a:ext cx="75699" cy="407222"/>
            </a:xfrm>
            <a:custGeom>
              <a:avLst/>
              <a:gdLst/>
              <a:ahLst/>
              <a:cxnLst/>
              <a:rect l="0" t="0" r="0" b="0"/>
              <a:pathLst>
                <a:path w="75699" h="407222">
                  <a:moveTo>
                    <a:pt x="75698" y="32571"/>
                  </a:moveTo>
                  <a:lnTo>
                    <a:pt x="75698" y="32571"/>
                  </a:lnTo>
                  <a:lnTo>
                    <a:pt x="75698" y="0"/>
                  </a:lnTo>
                  <a:lnTo>
                    <a:pt x="74287" y="274"/>
                  </a:lnTo>
                  <a:lnTo>
                    <a:pt x="68956" y="6222"/>
                  </a:lnTo>
                  <a:lnTo>
                    <a:pt x="54650" y="38326"/>
                  </a:lnTo>
                  <a:lnTo>
                    <a:pt x="41178" y="79109"/>
                  </a:lnTo>
                  <a:lnTo>
                    <a:pt x="33635" y="103813"/>
                  </a:lnTo>
                  <a:lnTo>
                    <a:pt x="26489" y="130160"/>
                  </a:lnTo>
                  <a:lnTo>
                    <a:pt x="19609" y="157603"/>
                  </a:lnTo>
                  <a:lnTo>
                    <a:pt x="12905" y="185775"/>
                  </a:lnTo>
                  <a:lnTo>
                    <a:pt x="7730" y="213024"/>
                  </a:lnTo>
                  <a:lnTo>
                    <a:pt x="3575" y="239656"/>
                  </a:lnTo>
                  <a:lnTo>
                    <a:pt x="100" y="265878"/>
                  </a:lnTo>
                  <a:lnTo>
                    <a:pt x="0" y="311946"/>
                  </a:lnTo>
                  <a:lnTo>
                    <a:pt x="6071" y="350766"/>
                  </a:lnTo>
                  <a:lnTo>
                    <a:pt x="18177" y="379778"/>
                  </a:lnTo>
                  <a:lnTo>
                    <a:pt x="27473" y="388926"/>
                  </a:lnTo>
                  <a:lnTo>
                    <a:pt x="75698" y="407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051"/>
            <p:cNvSpPr/>
            <p:nvPr>
              <p:custDataLst>
                <p:tags r:id="rId131"/>
              </p:custDataLst>
            </p:nvPr>
          </p:nvSpPr>
          <p:spPr>
            <a:xfrm>
              <a:off x="5406768" y="866653"/>
              <a:ext cx="108697" cy="155339"/>
            </a:xfrm>
            <a:custGeom>
              <a:avLst/>
              <a:gdLst/>
              <a:ahLst/>
              <a:cxnLst/>
              <a:rect l="0" t="0" r="0" b="0"/>
              <a:pathLst>
                <a:path w="108697" h="155339">
                  <a:moveTo>
                    <a:pt x="16132" y="28697"/>
                  </a:moveTo>
                  <a:lnTo>
                    <a:pt x="16132" y="28697"/>
                  </a:lnTo>
                  <a:lnTo>
                    <a:pt x="12761" y="74131"/>
                  </a:lnTo>
                  <a:lnTo>
                    <a:pt x="6006" y="113271"/>
                  </a:lnTo>
                  <a:lnTo>
                    <a:pt x="0" y="153831"/>
                  </a:lnTo>
                  <a:lnTo>
                    <a:pt x="438" y="155158"/>
                  </a:lnTo>
                  <a:lnTo>
                    <a:pt x="1436" y="155338"/>
                  </a:lnTo>
                  <a:lnTo>
                    <a:pt x="15466" y="113570"/>
                  </a:lnTo>
                  <a:lnTo>
                    <a:pt x="30516" y="68191"/>
                  </a:lnTo>
                  <a:lnTo>
                    <a:pt x="45010" y="28012"/>
                  </a:lnTo>
                  <a:lnTo>
                    <a:pt x="55778" y="12400"/>
                  </a:lnTo>
                  <a:lnTo>
                    <a:pt x="66913" y="3815"/>
                  </a:lnTo>
                  <a:lnTo>
                    <a:pt x="76566" y="0"/>
                  </a:lnTo>
                  <a:lnTo>
                    <a:pt x="81822" y="1804"/>
                  </a:lnTo>
                  <a:lnTo>
                    <a:pt x="93305" y="11335"/>
                  </a:lnTo>
                  <a:lnTo>
                    <a:pt x="101702" y="26860"/>
                  </a:lnTo>
                  <a:lnTo>
                    <a:pt x="108514" y="57316"/>
                  </a:lnTo>
                  <a:lnTo>
                    <a:pt x="108696" y="79516"/>
                  </a:lnTo>
                  <a:lnTo>
                    <a:pt x="98682" y="117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052"/>
            <p:cNvSpPr/>
            <p:nvPr>
              <p:custDataLst>
                <p:tags r:id="rId132"/>
              </p:custDataLst>
            </p:nvPr>
          </p:nvSpPr>
          <p:spPr>
            <a:xfrm>
              <a:off x="5295900" y="895350"/>
              <a:ext cx="82551" cy="111687"/>
            </a:xfrm>
            <a:custGeom>
              <a:avLst/>
              <a:gdLst/>
              <a:ahLst/>
              <a:cxnLst/>
              <a:rect l="0" t="0" r="0" b="0"/>
              <a:pathLst>
                <a:path w="82551" h="111687">
                  <a:moveTo>
                    <a:pt x="0" y="6350"/>
                  </a:moveTo>
                  <a:lnTo>
                    <a:pt x="0" y="6350"/>
                  </a:lnTo>
                  <a:lnTo>
                    <a:pt x="0" y="261"/>
                  </a:lnTo>
                  <a:lnTo>
                    <a:pt x="6742" y="3448"/>
                  </a:lnTo>
                  <a:lnTo>
                    <a:pt x="21048" y="15603"/>
                  </a:lnTo>
                  <a:lnTo>
                    <a:pt x="35321" y="35981"/>
                  </a:lnTo>
                  <a:lnTo>
                    <a:pt x="50155" y="78360"/>
                  </a:lnTo>
                  <a:lnTo>
                    <a:pt x="52630" y="95504"/>
                  </a:lnTo>
                  <a:lnTo>
                    <a:pt x="51315" y="101064"/>
                  </a:lnTo>
                  <a:lnTo>
                    <a:pt x="46795" y="108417"/>
                  </a:lnTo>
                  <a:lnTo>
                    <a:pt x="42435" y="111686"/>
                  </a:lnTo>
                  <a:lnTo>
                    <a:pt x="39579" y="111146"/>
                  </a:lnTo>
                  <a:lnTo>
                    <a:pt x="32643" y="106783"/>
                  </a:lnTo>
                  <a:lnTo>
                    <a:pt x="28619" y="94496"/>
                  </a:lnTo>
                  <a:lnTo>
                    <a:pt x="28241" y="76571"/>
                  </a:lnTo>
                  <a:lnTo>
                    <a:pt x="39498" y="34332"/>
                  </a:lnTo>
                  <a:lnTo>
                    <a:pt x="47893" y="17375"/>
                  </a:lnTo>
                  <a:lnTo>
                    <a:pt x="58680" y="5135"/>
                  </a:lnTo>
                  <a:lnTo>
                    <a:pt x="63815" y="2012"/>
                  </a:lnTo>
                  <a:lnTo>
                    <a:pt x="68649" y="636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053"/>
            <p:cNvSpPr/>
            <p:nvPr>
              <p:custDataLst>
                <p:tags r:id="rId133"/>
              </p:custDataLst>
            </p:nvPr>
          </p:nvSpPr>
          <p:spPr>
            <a:xfrm>
              <a:off x="5159277" y="876955"/>
              <a:ext cx="111224" cy="138595"/>
            </a:xfrm>
            <a:custGeom>
              <a:avLst/>
              <a:gdLst/>
              <a:ahLst/>
              <a:cxnLst/>
              <a:rect l="0" t="0" r="0" b="0"/>
              <a:pathLst>
                <a:path w="111224" h="138595">
                  <a:moveTo>
                    <a:pt x="15973" y="56495"/>
                  </a:moveTo>
                  <a:lnTo>
                    <a:pt x="15973" y="56495"/>
                  </a:lnTo>
                  <a:lnTo>
                    <a:pt x="12315" y="56495"/>
                  </a:lnTo>
                  <a:lnTo>
                    <a:pt x="22094" y="56495"/>
                  </a:lnTo>
                  <a:lnTo>
                    <a:pt x="36836" y="49753"/>
                  </a:lnTo>
                  <a:lnTo>
                    <a:pt x="51239" y="38818"/>
                  </a:lnTo>
                  <a:lnTo>
                    <a:pt x="61073" y="23270"/>
                  </a:lnTo>
                  <a:lnTo>
                    <a:pt x="61562" y="17412"/>
                  </a:lnTo>
                  <a:lnTo>
                    <a:pt x="58342" y="5258"/>
                  </a:lnTo>
                  <a:lnTo>
                    <a:pt x="54802" y="1876"/>
                  </a:lnTo>
                  <a:lnTo>
                    <a:pt x="50326" y="327"/>
                  </a:lnTo>
                  <a:lnTo>
                    <a:pt x="45225" y="0"/>
                  </a:lnTo>
                  <a:lnTo>
                    <a:pt x="32031" y="7162"/>
                  </a:lnTo>
                  <a:lnTo>
                    <a:pt x="18171" y="20458"/>
                  </a:lnTo>
                  <a:lnTo>
                    <a:pt x="7307" y="38127"/>
                  </a:lnTo>
                  <a:lnTo>
                    <a:pt x="0" y="67908"/>
                  </a:lnTo>
                  <a:lnTo>
                    <a:pt x="2053" y="86732"/>
                  </a:lnTo>
                  <a:lnTo>
                    <a:pt x="9081" y="104506"/>
                  </a:lnTo>
                  <a:lnTo>
                    <a:pt x="21611" y="121813"/>
                  </a:lnTo>
                  <a:lnTo>
                    <a:pt x="36588" y="133268"/>
                  </a:lnTo>
                  <a:lnTo>
                    <a:pt x="44533" y="137310"/>
                  </a:lnTo>
                  <a:lnTo>
                    <a:pt x="52652" y="138594"/>
                  </a:lnTo>
                  <a:lnTo>
                    <a:pt x="69198" y="136257"/>
                  </a:lnTo>
                  <a:lnTo>
                    <a:pt x="111223" y="107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054"/>
            <p:cNvSpPr/>
            <p:nvPr>
              <p:custDataLst>
                <p:tags r:id="rId134"/>
              </p:custDataLst>
            </p:nvPr>
          </p:nvSpPr>
          <p:spPr>
            <a:xfrm>
              <a:off x="4882380" y="686633"/>
              <a:ext cx="202758" cy="355540"/>
            </a:xfrm>
            <a:custGeom>
              <a:avLst/>
              <a:gdLst/>
              <a:ahLst/>
              <a:cxnLst/>
              <a:rect l="0" t="0" r="0" b="0"/>
              <a:pathLst>
                <a:path w="202758" h="355540">
                  <a:moveTo>
                    <a:pt x="26170" y="119817"/>
                  </a:moveTo>
                  <a:lnTo>
                    <a:pt x="26170" y="119817"/>
                  </a:lnTo>
                  <a:lnTo>
                    <a:pt x="27581" y="153749"/>
                  </a:lnTo>
                  <a:lnTo>
                    <a:pt x="34898" y="199721"/>
                  </a:lnTo>
                  <a:lnTo>
                    <a:pt x="37105" y="232706"/>
                  </a:lnTo>
                  <a:lnTo>
                    <a:pt x="38347" y="279638"/>
                  </a:lnTo>
                  <a:lnTo>
                    <a:pt x="38715" y="321453"/>
                  </a:lnTo>
                  <a:lnTo>
                    <a:pt x="38134" y="350407"/>
                  </a:lnTo>
                  <a:lnTo>
                    <a:pt x="36969" y="351155"/>
                  </a:lnTo>
                  <a:lnTo>
                    <a:pt x="35485" y="350242"/>
                  </a:lnTo>
                  <a:lnTo>
                    <a:pt x="26657" y="332103"/>
                  </a:lnTo>
                  <a:lnTo>
                    <a:pt x="19095" y="302831"/>
                  </a:lnTo>
                  <a:lnTo>
                    <a:pt x="11031" y="261834"/>
                  </a:lnTo>
                  <a:lnTo>
                    <a:pt x="6905" y="237073"/>
                  </a:lnTo>
                  <a:lnTo>
                    <a:pt x="2744" y="210688"/>
                  </a:lnTo>
                  <a:lnTo>
                    <a:pt x="674" y="183220"/>
                  </a:lnTo>
                  <a:lnTo>
                    <a:pt x="0" y="155030"/>
                  </a:lnTo>
                  <a:lnTo>
                    <a:pt x="257" y="126359"/>
                  </a:lnTo>
                  <a:lnTo>
                    <a:pt x="8068" y="81332"/>
                  </a:lnTo>
                  <a:lnTo>
                    <a:pt x="20947" y="47679"/>
                  </a:lnTo>
                  <a:lnTo>
                    <a:pt x="36078" y="25667"/>
                  </a:lnTo>
                  <a:lnTo>
                    <a:pt x="63835" y="4745"/>
                  </a:lnTo>
                  <a:lnTo>
                    <a:pt x="85949" y="0"/>
                  </a:lnTo>
                  <a:lnTo>
                    <a:pt x="109183" y="1654"/>
                  </a:lnTo>
                  <a:lnTo>
                    <a:pt x="131269" y="9444"/>
                  </a:lnTo>
                  <a:lnTo>
                    <a:pt x="163536" y="32473"/>
                  </a:lnTo>
                  <a:lnTo>
                    <a:pt x="175416" y="55362"/>
                  </a:lnTo>
                  <a:lnTo>
                    <a:pt x="178584" y="68380"/>
                  </a:lnTo>
                  <a:lnTo>
                    <a:pt x="176459" y="94134"/>
                  </a:lnTo>
                  <a:lnTo>
                    <a:pt x="167048" y="118986"/>
                  </a:lnTo>
                  <a:lnTo>
                    <a:pt x="136025" y="159922"/>
                  </a:lnTo>
                  <a:lnTo>
                    <a:pt x="119398" y="176385"/>
                  </a:lnTo>
                  <a:lnTo>
                    <a:pt x="110829" y="181948"/>
                  </a:lnTo>
                  <a:lnTo>
                    <a:pt x="111538" y="183110"/>
                  </a:lnTo>
                  <a:lnTo>
                    <a:pt x="150229" y="204918"/>
                  </a:lnTo>
                  <a:lnTo>
                    <a:pt x="186455" y="231642"/>
                  </a:lnTo>
                  <a:lnTo>
                    <a:pt x="198067" y="247598"/>
                  </a:lnTo>
                  <a:lnTo>
                    <a:pt x="202152" y="255805"/>
                  </a:lnTo>
                  <a:lnTo>
                    <a:pt x="202757" y="264803"/>
                  </a:lnTo>
                  <a:lnTo>
                    <a:pt x="197787" y="284209"/>
                  </a:lnTo>
                  <a:lnTo>
                    <a:pt x="179717" y="314968"/>
                  </a:lnTo>
                  <a:lnTo>
                    <a:pt x="146376" y="339682"/>
                  </a:lnTo>
                  <a:lnTo>
                    <a:pt x="108589" y="353668"/>
                  </a:lnTo>
                  <a:lnTo>
                    <a:pt x="77323" y="355539"/>
                  </a:lnTo>
                  <a:lnTo>
                    <a:pt x="69444" y="352459"/>
                  </a:lnTo>
                  <a:lnTo>
                    <a:pt x="56927" y="341512"/>
                  </a:lnTo>
                  <a:lnTo>
                    <a:pt x="55141" y="333230"/>
                  </a:lnTo>
                  <a:lnTo>
                    <a:pt x="64270" y="291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180"/>
          <p:cNvGrpSpPr/>
          <p:nvPr/>
        </p:nvGrpSpPr>
        <p:grpSpPr>
          <a:xfrm>
            <a:off x="7651750" y="842975"/>
            <a:ext cx="539751" cy="476660"/>
            <a:chOff x="7651750" y="842975"/>
            <a:chExt cx="539751" cy="476660"/>
          </a:xfrm>
        </p:grpSpPr>
        <p:sp>
          <p:nvSpPr>
            <p:cNvPr id="32" name="SMARTInkShape-1055"/>
            <p:cNvSpPr/>
            <p:nvPr>
              <p:custDataLst>
                <p:tags r:id="rId122"/>
              </p:custDataLst>
            </p:nvPr>
          </p:nvSpPr>
          <p:spPr>
            <a:xfrm>
              <a:off x="8006514" y="901700"/>
              <a:ext cx="184987" cy="148703"/>
            </a:xfrm>
            <a:custGeom>
              <a:avLst/>
              <a:gdLst/>
              <a:ahLst/>
              <a:cxnLst/>
              <a:rect l="0" t="0" r="0" b="0"/>
              <a:pathLst>
                <a:path w="184987" h="148703">
                  <a:moveTo>
                    <a:pt x="64336" y="25400"/>
                  </a:moveTo>
                  <a:lnTo>
                    <a:pt x="64336" y="25400"/>
                  </a:lnTo>
                  <a:lnTo>
                    <a:pt x="54197" y="21036"/>
                  </a:lnTo>
                  <a:lnTo>
                    <a:pt x="46660" y="19933"/>
                  </a:lnTo>
                  <a:lnTo>
                    <a:pt x="38606" y="23205"/>
                  </a:lnTo>
                  <a:lnTo>
                    <a:pt x="15195" y="43546"/>
                  </a:lnTo>
                  <a:lnTo>
                    <a:pt x="5337" y="60511"/>
                  </a:lnTo>
                  <a:lnTo>
                    <a:pt x="14" y="79810"/>
                  </a:lnTo>
                  <a:lnTo>
                    <a:pt x="0" y="100147"/>
                  </a:lnTo>
                  <a:lnTo>
                    <a:pt x="6109" y="117182"/>
                  </a:lnTo>
                  <a:lnTo>
                    <a:pt x="15879" y="130397"/>
                  </a:lnTo>
                  <a:lnTo>
                    <a:pt x="27277" y="138623"/>
                  </a:lnTo>
                  <a:lnTo>
                    <a:pt x="32574" y="140393"/>
                  </a:lnTo>
                  <a:lnTo>
                    <a:pt x="42223" y="140478"/>
                  </a:lnTo>
                  <a:lnTo>
                    <a:pt x="53097" y="134402"/>
                  </a:lnTo>
                  <a:lnTo>
                    <a:pt x="58960" y="129818"/>
                  </a:lnTo>
                  <a:lnTo>
                    <a:pt x="65475" y="117199"/>
                  </a:lnTo>
                  <a:lnTo>
                    <a:pt x="69656" y="82731"/>
                  </a:lnTo>
                  <a:lnTo>
                    <a:pt x="65524" y="35258"/>
                  </a:lnTo>
                  <a:lnTo>
                    <a:pt x="64405" y="3086"/>
                  </a:lnTo>
                  <a:lnTo>
                    <a:pt x="65087" y="2057"/>
                  </a:lnTo>
                  <a:lnTo>
                    <a:pt x="66248" y="1371"/>
                  </a:lnTo>
                  <a:lnTo>
                    <a:pt x="67727" y="914"/>
                  </a:lnTo>
                  <a:lnTo>
                    <a:pt x="73134" y="4169"/>
                  </a:lnTo>
                  <a:lnTo>
                    <a:pt x="76551" y="7013"/>
                  </a:lnTo>
                  <a:lnTo>
                    <a:pt x="94994" y="50925"/>
                  </a:lnTo>
                  <a:lnTo>
                    <a:pt x="110399" y="91459"/>
                  </a:lnTo>
                  <a:lnTo>
                    <a:pt x="119887" y="137250"/>
                  </a:lnTo>
                  <a:lnTo>
                    <a:pt x="118894" y="145666"/>
                  </a:lnTo>
                  <a:lnTo>
                    <a:pt x="117641" y="147911"/>
                  </a:lnTo>
                  <a:lnTo>
                    <a:pt x="116806" y="148702"/>
                  </a:lnTo>
                  <a:lnTo>
                    <a:pt x="116249" y="148523"/>
                  </a:lnTo>
                  <a:lnTo>
                    <a:pt x="115879" y="147699"/>
                  </a:lnTo>
                  <a:lnTo>
                    <a:pt x="121764" y="119617"/>
                  </a:lnTo>
                  <a:lnTo>
                    <a:pt x="136856" y="81852"/>
                  </a:lnTo>
                  <a:lnTo>
                    <a:pt x="158182" y="41499"/>
                  </a:lnTo>
                  <a:lnTo>
                    <a:pt x="1849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056"/>
            <p:cNvSpPr/>
            <p:nvPr>
              <p:custDataLst>
                <p:tags r:id="rId123"/>
              </p:custDataLst>
            </p:nvPr>
          </p:nvSpPr>
          <p:spPr>
            <a:xfrm>
              <a:off x="7975600" y="842975"/>
              <a:ext cx="25401" cy="26976"/>
            </a:xfrm>
            <a:custGeom>
              <a:avLst/>
              <a:gdLst/>
              <a:ahLst/>
              <a:cxnLst/>
              <a:rect l="0" t="0" r="0" b="0"/>
              <a:pathLst>
                <a:path w="25401" h="26976">
                  <a:moveTo>
                    <a:pt x="0" y="26975"/>
                  </a:moveTo>
                  <a:lnTo>
                    <a:pt x="0" y="26975"/>
                  </a:lnTo>
                  <a:lnTo>
                    <a:pt x="6907" y="4990"/>
                  </a:lnTo>
                  <a:lnTo>
                    <a:pt x="8838" y="1735"/>
                  </a:lnTo>
                  <a:lnTo>
                    <a:pt x="11537" y="270"/>
                  </a:lnTo>
                  <a:lnTo>
                    <a:pt x="14747" y="0"/>
                  </a:lnTo>
                  <a:lnTo>
                    <a:pt x="25400" y="1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057"/>
            <p:cNvSpPr/>
            <p:nvPr>
              <p:custDataLst>
                <p:tags r:id="rId124"/>
              </p:custDataLst>
            </p:nvPr>
          </p:nvSpPr>
          <p:spPr>
            <a:xfrm>
              <a:off x="7937500" y="93980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3144" y="10670"/>
                  </a:lnTo>
                  <a:lnTo>
                    <a:pt x="2103" y="20970"/>
                  </a:lnTo>
                  <a:lnTo>
                    <a:pt x="10247" y="61683"/>
                  </a:lnTo>
                  <a:lnTo>
                    <a:pt x="127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058"/>
            <p:cNvSpPr/>
            <p:nvPr>
              <p:custDataLst>
                <p:tags r:id="rId125"/>
              </p:custDataLst>
            </p:nvPr>
          </p:nvSpPr>
          <p:spPr>
            <a:xfrm>
              <a:off x="7804150" y="931707"/>
              <a:ext cx="114301" cy="160901"/>
            </a:xfrm>
            <a:custGeom>
              <a:avLst/>
              <a:gdLst/>
              <a:ahLst/>
              <a:cxnLst/>
              <a:rect l="0" t="0" r="0" b="0"/>
              <a:pathLst>
                <a:path w="114301" h="160901">
                  <a:moveTo>
                    <a:pt x="0" y="1743"/>
                  </a:moveTo>
                  <a:lnTo>
                    <a:pt x="0" y="1743"/>
                  </a:lnTo>
                  <a:lnTo>
                    <a:pt x="35974" y="41088"/>
                  </a:lnTo>
                  <a:lnTo>
                    <a:pt x="49778" y="73844"/>
                  </a:lnTo>
                  <a:lnTo>
                    <a:pt x="51595" y="110360"/>
                  </a:lnTo>
                  <a:lnTo>
                    <a:pt x="47665" y="141249"/>
                  </a:lnTo>
                  <a:lnTo>
                    <a:pt x="42115" y="153821"/>
                  </a:lnTo>
                  <a:lnTo>
                    <a:pt x="38660" y="158162"/>
                  </a:lnTo>
                  <a:lnTo>
                    <a:pt x="34241" y="160350"/>
                  </a:lnTo>
                  <a:lnTo>
                    <a:pt x="23684" y="160900"/>
                  </a:lnTo>
                  <a:lnTo>
                    <a:pt x="20023" y="157236"/>
                  </a:lnTo>
                  <a:lnTo>
                    <a:pt x="15954" y="143759"/>
                  </a:lnTo>
                  <a:lnTo>
                    <a:pt x="20406" y="106224"/>
                  </a:lnTo>
                  <a:lnTo>
                    <a:pt x="34033" y="66097"/>
                  </a:lnTo>
                  <a:lnTo>
                    <a:pt x="65624" y="22503"/>
                  </a:lnTo>
                  <a:lnTo>
                    <a:pt x="92298" y="1245"/>
                  </a:lnTo>
                  <a:lnTo>
                    <a:pt x="96810" y="0"/>
                  </a:lnTo>
                  <a:lnTo>
                    <a:pt x="114300" y="1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059"/>
            <p:cNvSpPr/>
            <p:nvPr>
              <p:custDataLst>
                <p:tags r:id="rId126"/>
              </p:custDataLst>
            </p:nvPr>
          </p:nvSpPr>
          <p:spPr>
            <a:xfrm>
              <a:off x="7651750" y="902147"/>
              <a:ext cx="85792" cy="417488"/>
            </a:xfrm>
            <a:custGeom>
              <a:avLst/>
              <a:gdLst/>
              <a:ahLst/>
              <a:cxnLst/>
              <a:rect l="0" t="0" r="0" b="0"/>
              <a:pathLst>
                <a:path w="85792" h="417488">
                  <a:moveTo>
                    <a:pt x="6350" y="164653"/>
                  </a:moveTo>
                  <a:lnTo>
                    <a:pt x="6350" y="164653"/>
                  </a:lnTo>
                  <a:lnTo>
                    <a:pt x="2979" y="168024"/>
                  </a:lnTo>
                  <a:lnTo>
                    <a:pt x="1324" y="173442"/>
                  </a:lnTo>
                  <a:lnTo>
                    <a:pt x="1294" y="184081"/>
                  </a:lnTo>
                  <a:lnTo>
                    <a:pt x="5243" y="218544"/>
                  </a:lnTo>
                  <a:lnTo>
                    <a:pt x="10882" y="265601"/>
                  </a:lnTo>
                  <a:lnTo>
                    <a:pt x="14949" y="303593"/>
                  </a:lnTo>
                  <a:lnTo>
                    <a:pt x="19109" y="340234"/>
                  </a:lnTo>
                  <a:lnTo>
                    <a:pt x="21654" y="386951"/>
                  </a:lnTo>
                  <a:lnTo>
                    <a:pt x="19563" y="417487"/>
                  </a:lnTo>
                  <a:lnTo>
                    <a:pt x="19393" y="417170"/>
                  </a:lnTo>
                  <a:lnTo>
                    <a:pt x="15723" y="375506"/>
                  </a:lnTo>
                  <a:lnTo>
                    <a:pt x="12161" y="336212"/>
                  </a:lnTo>
                  <a:lnTo>
                    <a:pt x="10224" y="312892"/>
                  </a:lnTo>
                  <a:lnTo>
                    <a:pt x="8934" y="285351"/>
                  </a:lnTo>
                  <a:lnTo>
                    <a:pt x="8072" y="254996"/>
                  </a:lnTo>
                  <a:lnTo>
                    <a:pt x="7498" y="222765"/>
                  </a:lnTo>
                  <a:lnTo>
                    <a:pt x="7820" y="190694"/>
                  </a:lnTo>
                  <a:lnTo>
                    <a:pt x="8741" y="158731"/>
                  </a:lnTo>
                  <a:lnTo>
                    <a:pt x="10061" y="126838"/>
                  </a:lnTo>
                  <a:lnTo>
                    <a:pt x="11646" y="100637"/>
                  </a:lnTo>
                  <a:lnTo>
                    <a:pt x="15289" y="58355"/>
                  </a:lnTo>
                  <a:lnTo>
                    <a:pt x="24678" y="16897"/>
                  </a:lnTo>
                  <a:lnTo>
                    <a:pt x="29857" y="8999"/>
                  </a:lnTo>
                  <a:lnTo>
                    <a:pt x="36132" y="3734"/>
                  </a:lnTo>
                  <a:lnTo>
                    <a:pt x="43138" y="224"/>
                  </a:lnTo>
                  <a:lnTo>
                    <a:pt x="49925" y="0"/>
                  </a:lnTo>
                  <a:lnTo>
                    <a:pt x="63112" y="5396"/>
                  </a:lnTo>
                  <a:lnTo>
                    <a:pt x="76027" y="24257"/>
                  </a:lnTo>
                  <a:lnTo>
                    <a:pt x="82435" y="37189"/>
                  </a:lnTo>
                  <a:lnTo>
                    <a:pt x="85791" y="68491"/>
                  </a:lnTo>
                  <a:lnTo>
                    <a:pt x="81873" y="102159"/>
                  </a:lnTo>
                  <a:lnTo>
                    <a:pt x="67063" y="146763"/>
                  </a:lnTo>
                  <a:lnTo>
                    <a:pt x="45113" y="177383"/>
                  </a:lnTo>
                  <a:lnTo>
                    <a:pt x="28987" y="190537"/>
                  </a:lnTo>
                  <a:lnTo>
                    <a:pt x="16175" y="195442"/>
                  </a:lnTo>
                  <a:lnTo>
                    <a:pt x="10784" y="195762"/>
                  </a:lnTo>
                  <a:lnTo>
                    <a:pt x="7189" y="193859"/>
                  </a:lnTo>
                  <a:lnTo>
                    <a:pt x="4793" y="190474"/>
                  </a:lnTo>
                  <a:lnTo>
                    <a:pt x="0" y="1773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181"/>
          <p:cNvGrpSpPr/>
          <p:nvPr/>
        </p:nvGrpSpPr>
        <p:grpSpPr>
          <a:xfrm>
            <a:off x="8561817" y="778599"/>
            <a:ext cx="663346" cy="474719"/>
            <a:chOff x="8561817" y="778599"/>
            <a:chExt cx="663346" cy="474719"/>
          </a:xfrm>
        </p:grpSpPr>
        <p:sp>
          <p:nvSpPr>
            <p:cNvPr id="38" name="SMARTInkShape-1060"/>
            <p:cNvSpPr/>
            <p:nvPr>
              <p:custDataLst>
                <p:tags r:id="rId118"/>
              </p:custDataLst>
            </p:nvPr>
          </p:nvSpPr>
          <p:spPr>
            <a:xfrm>
              <a:off x="9137650" y="850900"/>
              <a:ext cx="87513" cy="241301"/>
            </a:xfrm>
            <a:custGeom>
              <a:avLst/>
              <a:gdLst/>
              <a:ahLst/>
              <a:cxnLst/>
              <a:rect l="0" t="0" r="0" b="0"/>
              <a:pathLst>
                <a:path w="87513" h="241301">
                  <a:moveTo>
                    <a:pt x="6350" y="0"/>
                  </a:moveTo>
                  <a:lnTo>
                    <a:pt x="6350" y="0"/>
                  </a:lnTo>
                  <a:lnTo>
                    <a:pt x="9720" y="0"/>
                  </a:lnTo>
                  <a:lnTo>
                    <a:pt x="28672" y="6742"/>
                  </a:lnTo>
                  <a:lnTo>
                    <a:pt x="56630" y="27790"/>
                  </a:lnTo>
                  <a:lnTo>
                    <a:pt x="80514" y="66482"/>
                  </a:lnTo>
                  <a:lnTo>
                    <a:pt x="86818" y="97516"/>
                  </a:lnTo>
                  <a:lnTo>
                    <a:pt x="87512" y="113694"/>
                  </a:lnTo>
                  <a:lnTo>
                    <a:pt x="76995" y="146721"/>
                  </a:lnTo>
                  <a:lnTo>
                    <a:pt x="56797" y="179509"/>
                  </a:lnTo>
                  <a:lnTo>
                    <a:pt x="19338" y="220797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061"/>
            <p:cNvSpPr/>
            <p:nvPr>
              <p:custDataLst>
                <p:tags r:id="rId119"/>
              </p:custDataLst>
            </p:nvPr>
          </p:nvSpPr>
          <p:spPr>
            <a:xfrm>
              <a:off x="8976669" y="940583"/>
              <a:ext cx="109554" cy="312735"/>
            </a:xfrm>
            <a:custGeom>
              <a:avLst/>
              <a:gdLst/>
              <a:ahLst/>
              <a:cxnLst/>
              <a:rect l="0" t="0" r="0" b="0"/>
              <a:pathLst>
                <a:path w="109554" h="312735">
                  <a:moveTo>
                    <a:pt x="46681" y="138917"/>
                  </a:moveTo>
                  <a:lnTo>
                    <a:pt x="46681" y="138917"/>
                  </a:lnTo>
                  <a:lnTo>
                    <a:pt x="46680" y="122515"/>
                  </a:lnTo>
                  <a:lnTo>
                    <a:pt x="45269" y="123043"/>
                  </a:lnTo>
                  <a:lnTo>
                    <a:pt x="39939" y="127394"/>
                  </a:lnTo>
                  <a:lnTo>
                    <a:pt x="32376" y="147889"/>
                  </a:lnTo>
                  <a:lnTo>
                    <a:pt x="23498" y="192195"/>
                  </a:lnTo>
                  <a:lnTo>
                    <a:pt x="16371" y="233412"/>
                  </a:lnTo>
                  <a:lnTo>
                    <a:pt x="6343" y="275492"/>
                  </a:lnTo>
                  <a:lnTo>
                    <a:pt x="0" y="306697"/>
                  </a:lnTo>
                  <a:lnTo>
                    <a:pt x="39" y="310743"/>
                  </a:lnTo>
                  <a:lnTo>
                    <a:pt x="769" y="312734"/>
                  </a:lnTo>
                  <a:lnTo>
                    <a:pt x="1962" y="311945"/>
                  </a:lnTo>
                  <a:lnTo>
                    <a:pt x="5169" y="305424"/>
                  </a:lnTo>
                  <a:lnTo>
                    <a:pt x="12975" y="265960"/>
                  </a:lnTo>
                  <a:lnTo>
                    <a:pt x="17119" y="231834"/>
                  </a:lnTo>
                  <a:lnTo>
                    <a:pt x="21313" y="187504"/>
                  </a:lnTo>
                  <a:lnTo>
                    <a:pt x="23419" y="162842"/>
                  </a:lnTo>
                  <a:lnTo>
                    <a:pt x="26234" y="137933"/>
                  </a:lnTo>
                  <a:lnTo>
                    <a:pt x="29522" y="112861"/>
                  </a:lnTo>
                  <a:lnTo>
                    <a:pt x="37644" y="66659"/>
                  </a:lnTo>
                  <a:lnTo>
                    <a:pt x="53411" y="20376"/>
                  </a:lnTo>
                  <a:lnTo>
                    <a:pt x="62842" y="5563"/>
                  </a:lnTo>
                  <a:lnTo>
                    <a:pt x="67332" y="2037"/>
                  </a:lnTo>
                  <a:lnTo>
                    <a:pt x="71738" y="391"/>
                  </a:lnTo>
                  <a:lnTo>
                    <a:pt x="76085" y="0"/>
                  </a:lnTo>
                  <a:lnTo>
                    <a:pt x="80394" y="3267"/>
                  </a:lnTo>
                  <a:lnTo>
                    <a:pt x="105065" y="46848"/>
                  </a:lnTo>
                  <a:lnTo>
                    <a:pt x="109553" y="72362"/>
                  </a:lnTo>
                  <a:lnTo>
                    <a:pt x="107785" y="98754"/>
                  </a:lnTo>
                  <a:lnTo>
                    <a:pt x="94890" y="132034"/>
                  </a:lnTo>
                  <a:lnTo>
                    <a:pt x="72081" y="164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062"/>
            <p:cNvSpPr/>
            <p:nvPr>
              <p:custDataLst>
                <p:tags r:id="rId120"/>
              </p:custDataLst>
            </p:nvPr>
          </p:nvSpPr>
          <p:spPr>
            <a:xfrm>
              <a:off x="8857024" y="833256"/>
              <a:ext cx="134577" cy="305377"/>
            </a:xfrm>
            <a:custGeom>
              <a:avLst/>
              <a:gdLst/>
              <a:ahLst/>
              <a:cxnLst/>
              <a:rect l="0" t="0" r="0" b="0"/>
              <a:pathLst>
                <a:path w="134577" h="305377">
                  <a:moveTo>
                    <a:pt x="102826" y="17644"/>
                  </a:moveTo>
                  <a:lnTo>
                    <a:pt x="102826" y="17644"/>
                  </a:lnTo>
                  <a:lnTo>
                    <a:pt x="93988" y="3338"/>
                  </a:lnTo>
                  <a:lnTo>
                    <a:pt x="88079" y="702"/>
                  </a:lnTo>
                  <a:lnTo>
                    <a:pt x="84528" y="0"/>
                  </a:lnTo>
                  <a:lnTo>
                    <a:pt x="73056" y="4863"/>
                  </a:lnTo>
                  <a:lnTo>
                    <a:pt x="57845" y="16902"/>
                  </a:lnTo>
                  <a:lnTo>
                    <a:pt x="39325" y="38716"/>
                  </a:lnTo>
                  <a:lnTo>
                    <a:pt x="23098" y="72400"/>
                  </a:lnTo>
                  <a:lnTo>
                    <a:pt x="10242" y="113241"/>
                  </a:lnTo>
                  <a:lnTo>
                    <a:pt x="2175" y="157263"/>
                  </a:lnTo>
                  <a:lnTo>
                    <a:pt x="0" y="198936"/>
                  </a:lnTo>
                  <a:lnTo>
                    <a:pt x="410" y="218938"/>
                  </a:lnTo>
                  <a:lnTo>
                    <a:pt x="14033" y="254334"/>
                  </a:lnTo>
                  <a:lnTo>
                    <a:pt x="36552" y="283001"/>
                  </a:lnTo>
                  <a:lnTo>
                    <a:pt x="63022" y="300445"/>
                  </a:lnTo>
                  <a:lnTo>
                    <a:pt x="91251" y="305376"/>
                  </a:lnTo>
                  <a:lnTo>
                    <a:pt x="134576" y="303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063"/>
            <p:cNvSpPr/>
            <p:nvPr>
              <p:custDataLst>
                <p:tags r:id="rId121"/>
              </p:custDataLst>
            </p:nvPr>
          </p:nvSpPr>
          <p:spPr>
            <a:xfrm>
              <a:off x="8561817" y="778599"/>
              <a:ext cx="201184" cy="382307"/>
            </a:xfrm>
            <a:custGeom>
              <a:avLst/>
              <a:gdLst/>
              <a:ahLst/>
              <a:cxnLst/>
              <a:rect l="0" t="0" r="0" b="0"/>
              <a:pathLst>
                <a:path w="201184" h="382307">
                  <a:moveTo>
                    <a:pt x="156733" y="34201"/>
                  </a:moveTo>
                  <a:lnTo>
                    <a:pt x="156733" y="34201"/>
                  </a:lnTo>
                  <a:lnTo>
                    <a:pt x="147895" y="16524"/>
                  </a:lnTo>
                  <a:lnTo>
                    <a:pt x="141987" y="10352"/>
                  </a:lnTo>
                  <a:lnTo>
                    <a:pt x="126695" y="641"/>
                  </a:lnTo>
                  <a:lnTo>
                    <a:pt x="116571" y="0"/>
                  </a:lnTo>
                  <a:lnTo>
                    <a:pt x="110908" y="817"/>
                  </a:lnTo>
                  <a:lnTo>
                    <a:pt x="105721" y="4184"/>
                  </a:lnTo>
                  <a:lnTo>
                    <a:pt x="96196" y="15451"/>
                  </a:lnTo>
                  <a:lnTo>
                    <a:pt x="79530" y="54516"/>
                  </a:lnTo>
                  <a:lnTo>
                    <a:pt x="71150" y="90267"/>
                  </a:lnTo>
                  <a:lnTo>
                    <a:pt x="66485" y="130380"/>
                  </a:lnTo>
                  <a:lnTo>
                    <a:pt x="66763" y="174079"/>
                  </a:lnTo>
                  <a:lnTo>
                    <a:pt x="73002" y="219371"/>
                  </a:lnTo>
                  <a:lnTo>
                    <a:pt x="81419" y="263960"/>
                  </a:lnTo>
                  <a:lnTo>
                    <a:pt x="87512" y="304944"/>
                  </a:lnTo>
                  <a:lnTo>
                    <a:pt x="91538" y="350233"/>
                  </a:lnTo>
                  <a:lnTo>
                    <a:pt x="88716" y="368923"/>
                  </a:lnTo>
                  <a:lnTo>
                    <a:pt x="85988" y="375882"/>
                  </a:lnTo>
                  <a:lnTo>
                    <a:pt x="82053" y="379816"/>
                  </a:lnTo>
                  <a:lnTo>
                    <a:pt x="77313" y="381733"/>
                  </a:lnTo>
                  <a:lnTo>
                    <a:pt x="72036" y="382306"/>
                  </a:lnTo>
                  <a:lnTo>
                    <a:pt x="60529" y="377298"/>
                  </a:lnTo>
                  <a:lnTo>
                    <a:pt x="54497" y="372999"/>
                  </a:lnTo>
                  <a:lnTo>
                    <a:pt x="25181" y="327851"/>
                  </a:lnTo>
                  <a:lnTo>
                    <a:pt x="17127" y="310057"/>
                  </a:lnTo>
                  <a:lnTo>
                    <a:pt x="11181" y="286289"/>
                  </a:lnTo>
                  <a:lnTo>
                    <a:pt x="0" y="268176"/>
                  </a:lnTo>
                  <a:lnTo>
                    <a:pt x="739" y="265679"/>
                  </a:lnTo>
                  <a:lnTo>
                    <a:pt x="5322" y="261023"/>
                  </a:lnTo>
                  <a:lnTo>
                    <a:pt x="38499" y="247215"/>
                  </a:lnTo>
                  <a:lnTo>
                    <a:pt x="71258" y="239176"/>
                  </a:lnTo>
                  <a:lnTo>
                    <a:pt x="107455" y="232781"/>
                  </a:lnTo>
                  <a:lnTo>
                    <a:pt x="142592" y="227586"/>
                  </a:lnTo>
                  <a:lnTo>
                    <a:pt x="201183" y="218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183"/>
          <p:cNvGrpSpPr/>
          <p:nvPr/>
        </p:nvGrpSpPr>
        <p:grpSpPr>
          <a:xfrm>
            <a:off x="9419741" y="971550"/>
            <a:ext cx="175110" cy="107068"/>
            <a:chOff x="9419741" y="971550"/>
            <a:chExt cx="175110" cy="107068"/>
          </a:xfrm>
        </p:grpSpPr>
        <p:sp>
          <p:nvSpPr>
            <p:cNvPr id="43" name="SMARTInkShape-1064"/>
            <p:cNvSpPr/>
            <p:nvPr>
              <p:custDataLst>
                <p:tags r:id="rId116"/>
              </p:custDataLst>
            </p:nvPr>
          </p:nvSpPr>
          <p:spPr>
            <a:xfrm>
              <a:off x="9429750" y="971550"/>
              <a:ext cx="114301" cy="3659"/>
            </a:xfrm>
            <a:custGeom>
              <a:avLst/>
              <a:gdLst/>
              <a:ahLst/>
              <a:cxnLst/>
              <a:rect l="0" t="0" r="0" b="0"/>
              <a:pathLst>
                <a:path w="114301" h="3659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116" y="3658"/>
                  </a:lnTo>
                  <a:lnTo>
                    <a:pt x="43338" y="414"/>
                  </a:lnTo>
                  <a:lnTo>
                    <a:pt x="86172" y="8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065"/>
            <p:cNvSpPr/>
            <p:nvPr>
              <p:custDataLst>
                <p:tags r:id="rId117"/>
              </p:custDataLst>
            </p:nvPr>
          </p:nvSpPr>
          <p:spPr>
            <a:xfrm>
              <a:off x="9419741" y="1041400"/>
              <a:ext cx="175110" cy="37218"/>
            </a:xfrm>
            <a:custGeom>
              <a:avLst/>
              <a:gdLst/>
              <a:ahLst/>
              <a:cxnLst/>
              <a:rect l="0" t="0" r="0" b="0"/>
              <a:pathLst>
                <a:path w="175110" h="37218">
                  <a:moveTo>
                    <a:pt x="3659" y="31750"/>
                  </a:moveTo>
                  <a:lnTo>
                    <a:pt x="3659" y="31750"/>
                  </a:lnTo>
                  <a:lnTo>
                    <a:pt x="288" y="35121"/>
                  </a:lnTo>
                  <a:lnTo>
                    <a:pt x="0" y="36114"/>
                  </a:lnTo>
                  <a:lnTo>
                    <a:pt x="514" y="36776"/>
                  </a:lnTo>
                  <a:lnTo>
                    <a:pt x="1563" y="37217"/>
                  </a:lnTo>
                  <a:lnTo>
                    <a:pt x="40848" y="32150"/>
                  </a:lnTo>
                  <a:lnTo>
                    <a:pt x="75456" y="25813"/>
                  </a:lnTo>
                  <a:lnTo>
                    <a:pt x="114356" y="16411"/>
                  </a:lnTo>
                  <a:lnTo>
                    <a:pt x="1751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SMARTInkShape-1066"/>
          <p:cNvSpPr/>
          <p:nvPr>
            <p:custDataLst>
              <p:tags r:id="rId2"/>
            </p:custDataLst>
          </p:nvPr>
        </p:nvSpPr>
        <p:spPr>
          <a:xfrm>
            <a:off x="9954123" y="677917"/>
            <a:ext cx="218578" cy="835234"/>
          </a:xfrm>
          <a:custGeom>
            <a:avLst/>
            <a:gdLst/>
            <a:ahLst/>
            <a:cxnLst/>
            <a:rect l="0" t="0" r="0" b="0"/>
            <a:pathLst>
              <a:path w="218578" h="835234">
                <a:moveTo>
                  <a:pt x="174127" y="45983"/>
                </a:moveTo>
                <a:lnTo>
                  <a:pt x="174127" y="45983"/>
                </a:lnTo>
                <a:lnTo>
                  <a:pt x="165288" y="19468"/>
                </a:lnTo>
                <a:lnTo>
                  <a:pt x="157498" y="11151"/>
                </a:lnTo>
                <a:lnTo>
                  <a:pt x="135250" y="62"/>
                </a:lnTo>
                <a:lnTo>
                  <a:pt x="110005" y="0"/>
                </a:lnTo>
                <a:lnTo>
                  <a:pt x="83553" y="7821"/>
                </a:lnTo>
                <a:lnTo>
                  <a:pt x="61212" y="22446"/>
                </a:lnTo>
                <a:lnTo>
                  <a:pt x="41188" y="43556"/>
                </a:lnTo>
                <a:lnTo>
                  <a:pt x="33905" y="59486"/>
                </a:lnTo>
                <a:lnTo>
                  <a:pt x="31372" y="75268"/>
                </a:lnTo>
                <a:lnTo>
                  <a:pt x="34619" y="97464"/>
                </a:lnTo>
                <a:lnTo>
                  <a:pt x="49883" y="135854"/>
                </a:lnTo>
                <a:lnTo>
                  <a:pt x="62463" y="155776"/>
                </a:lnTo>
                <a:lnTo>
                  <a:pt x="97403" y="195324"/>
                </a:lnTo>
                <a:lnTo>
                  <a:pt x="113216" y="221012"/>
                </a:lnTo>
                <a:lnTo>
                  <a:pt x="124948" y="253596"/>
                </a:lnTo>
                <a:lnTo>
                  <a:pt x="123577" y="289244"/>
                </a:lnTo>
                <a:lnTo>
                  <a:pt x="112854" y="324844"/>
                </a:lnTo>
                <a:lnTo>
                  <a:pt x="86279" y="371947"/>
                </a:lnTo>
                <a:lnTo>
                  <a:pt x="52613" y="410911"/>
                </a:lnTo>
                <a:lnTo>
                  <a:pt x="22098" y="434686"/>
                </a:lnTo>
                <a:lnTo>
                  <a:pt x="8721" y="440990"/>
                </a:lnTo>
                <a:lnTo>
                  <a:pt x="4590" y="441965"/>
                </a:lnTo>
                <a:lnTo>
                  <a:pt x="1835" y="441910"/>
                </a:lnTo>
                <a:lnTo>
                  <a:pt x="0" y="441168"/>
                </a:lnTo>
                <a:lnTo>
                  <a:pt x="186" y="439967"/>
                </a:lnTo>
                <a:lnTo>
                  <a:pt x="4158" y="436752"/>
                </a:lnTo>
                <a:lnTo>
                  <a:pt x="32707" y="425280"/>
                </a:lnTo>
                <a:lnTo>
                  <a:pt x="49420" y="422698"/>
                </a:lnTo>
                <a:lnTo>
                  <a:pt x="74696" y="427987"/>
                </a:lnTo>
                <a:lnTo>
                  <a:pt x="89718" y="438483"/>
                </a:lnTo>
                <a:lnTo>
                  <a:pt x="96688" y="445233"/>
                </a:lnTo>
                <a:lnTo>
                  <a:pt x="104431" y="462140"/>
                </a:lnTo>
                <a:lnTo>
                  <a:pt x="106463" y="482825"/>
                </a:lnTo>
                <a:lnTo>
                  <a:pt x="98261" y="523649"/>
                </a:lnTo>
                <a:lnTo>
                  <a:pt x="85846" y="557434"/>
                </a:lnTo>
                <a:lnTo>
                  <a:pt x="70921" y="593617"/>
                </a:lnTo>
                <a:lnTo>
                  <a:pt x="55585" y="630159"/>
                </a:lnTo>
                <a:lnTo>
                  <a:pt x="41714" y="665215"/>
                </a:lnTo>
                <a:lnTo>
                  <a:pt x="30375" y="699610"/>
                </a:lnTo>
                <a:lnTo>
                  <a:pt x="22042" y="733006"/>
                </a:lnTo>
                <a:lnTo>
                  <a:pt x="18764" y="777458"/>
                </a:lnTo>
                <a:lnTo>
                  <a:pt x="22997" y="799590"/>
                </a:lnTo>
                <a:lnTo>
                  <a:pt x="36684" y="824546"/>
                </a:lnTo>
                <a:lnTo>
                  <a:pt x="45104" y="829609"/>
                </a:lnTo>
                <a:lnTo>
                  <a:pt x="67629" y="835233"/>
                </a:lnTo>
                <a:lnTo>
                  <a:pt x="111449" y="831658"/>
                </a:lnTo>
                <a:lnTo>
                  <a:pt x="156809" y="821661"/>
                </a:lnTo>
                <a:lnTo>
                  <a:pt x="202718" y="811417"/>
                </a:lnTo>
                <a:lnTo>
                  <a:pt x="218577" y="80798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Shape-1067"/>
          <p:cNvSpPr/>
          <p:nvPr>
            <p:custDataLst>
              <p:tags r:id="rId3"/>
            </p:custDataLst>
          </p:nvPr>
        </p:nvSpPr>
        <p:spPr>
          <a:xfrm>
            <a:off x="10549506" y="571500"/>
            <a:ext cx="18108" cy="285751"/>
          </a:xfrm>
          <a:custGeom>
            <a:avLst/>
            <a:gdLst/>
            <a:ahLst/>
            <a:cxnLst/>
            <a:rect l="0" t="0" r="0" b="0"/>
            <a:pathLst>
              <a:path w="18108" h="285751">
                <a:moveTo>
                  <a:pt x="10544" y="0"/>
                </a:moveTo>
                <a:lnTo>
                  <a:pt x="10544" y="0"/>
                </a:lnTo>
                <a:lnTo>
                  <a:pt x="17286" y="13484"/>
                </a:lnTo>
                <a:lnTo>
                  <a:pt x="18107" y="48837"/>
                </a:lnTo>
                <a:lnTo>
                  <a:pt x="13670" y="86617"/>
                </a:lnTo>
                <a:lnTo>
                  <a:pt x="7699" y="130924"/>
                </a:lnTo>
                <a:lnTo>
                  <a:pt x="2695" y="176487"/>
                </a:lnTo>
                <a:lnTo>
                  <a:pt x="0" y="215081"/>
                </a:lnTo>
                <a:lnTo>
                  <a:pt x="2246" y="257050"/>
                </a:lnTo>
                <a:lnTo>
                  <a:pt x="10544" y="2857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SMARTInkShape-Group186"/>
          <p:cNvGrpSpPr/>
          <p:nvPr/>
        </p:nvGrpSpPr>
        <p:grpSpPr>
          <a:xfrm>
            <a:off x="11068050" y="624850"/>
            <a:ext cx="196851" cy="289551"/>
            <a:chOff x="11068050" y="624850"/>
            <a:chExt cx="196851" cy="289551"/>
          </a:xfrm>
        </p:grpSpPr>
        <p:sp>
          <p:nvSpPr>
            <p:cNvPr id="48" name="SMARTInkShape-1068"/>
            <p:cNvSpPr/>
            <p:nvPr>
              <p:custDataLst>
                <p:tags r:id="rId112"/>
              </p:custDataLst>
            </p:nvPr>
          </p:nvSpPr>
          <p:spPr>
            <a:xfrm>
              <a:off x="11158093" y="806450"/>
              <a:ext cx="106808" cy="57151"/>
            </a:xfrm>
            <a:custGeom>
              <a:avLst/>
              <a:gdLst/>
              <a:ahLst/>
              <a:cxnLst/>
              <a:rect l="0" t="0" r="0" b="0"/>
              <a:pathLst>
                <a:path w="106808" h="57151">
                  <a:moveTo>
                    <a:pt x="11557" y="57150"/>
                  </a:moveTo>
                  <a:lnTo>
                    <a:pt x="11557" y="57150"/>
                  </a:lnTo>
                  <a:lnTo>
                    <a:pt x="0" y="45594"/>
                  </a:lnTo>
                  <a:lnTo>
                    <a:pt x="20772" y="34537"/>
                  </a:lnTo>
                  <a:lnTo>
                    <a:pt x="66059" y="16883"/>
                  </a:lnTo>
                  <a:lnTo>
                    <a:pt x="1068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069"/>
            <p:cNvSpPr/>
            <p:nvPr>
              <p:custDataLst>
                <p:tags r:id="rId113"/>
              </p:custDataLst>
            </p:nvPr>
          </p:nvSpPr>
          <p:spPr>
            <a:xfrm>
              <a:off x="11186220" y="624850"/>
              <a:ext cx="65099" cy="289551"/>
            </a:xfrm>
            <a:custGeom>
              <a:avLst/>
              <a:gdLst/>
              <a:ahLst/>
              <a:cxnLst/>
              <a:rect l="0" t="0" r="0" b="0"/>
              <a:pathLst>
                <a:path w="65099" h="289551">
                  <a:moveTo>
                    <a:pt x="59630" y="29200"/>
                  </a:moveTo>
                  <a:lnTo>
                    <a:pt x="59630" y="29200"/>
                  </a:lnTo>
                  <a:lnTo>
                    <a:pt x="65098" y="6056"/>
                  </a:lnTo>
                  <a:lnTo>
                    <a:pt x="63980" y="3187"/>
                  </a:lnTo>
                  <a:lnTo>
                    <a:pt x="61824" y="1275"/>
                  </a:lnTo>
                  <a:lnTo>
                    <a:pt x="58977" y="0"/>
                  </a:lnTo>
                  <a:lnTo>
                    <a:pt x="55667" y="561"/>
                  </a:lnTo>
                  <a:lnTo>
                    <a:pt x="48225" y="4948"/>
                  </a:lnTo>
                  <a:lnTo>
                    <a:pt x="29361" y="22092"/>
                  </a:lnTo>
                  <a:lnTo>
                    <a:pt x="12641" y="51788"/>
                  </a:lnTo>
                  <a:lnTo>
                    <a:pt x="5490" y="87398"/>
                  </a:lnTo>
                  <a:lnTo>
                    <a:pt x="0" y="128132"/>
                  </a:lnTo>
                  <a:lnTo>
                    <a:pt x="647" y="171480"/>
                  </a:lnTo>
                  <a:lnTo>
                    <a:pt x="5307" y="212233"/>
                  </a:lnTo>
                  <a:lnTo>
                    <a:pt x="7428" y="257449"/>
                  </a:lnTo>
                  <a:lnTo>
                    <a:pt x="2480" y="28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070"/>
            <p:cNvSpPr/>
            <p:nvPr>
              <p:custDataLst>
                <p:tags r:id="rId114"/>
              </p:custDataLst>
            </p:nvPr>
          </p:nvSpPr>
          <p:spPr>
            <a:xfrm>
              <a:off x="11100683" y="676968"/>
              <a:ext cx="5468" cy="15183"/>
            </a:xfrm>
            <a:custGeom>
              <a:avLst/>
              <a:gdLst/>
              <a:ahLst/>
              <a:cxnLst/>
              <a:rect l="0" t="0" r="0" b="0"/>
              <a:pathLst>
                <a:path w="5468" h="15183">
                  <a:moveTo>
                    <a:pt x="5467" y="15182"/>
                  </a:moveTo>
                  <a:lnTo>
                    <a:pt x="5467" y="15182"/>
                  </a:lnTo>
                  <a:lnTo>
                    <a:pt x="440" y="3248"/>
                  </a:lnTo>
                  <a:lnTo>
                    <a:pt x="0" y="876"/>
                  </a:lnTo>
                  <a:lnTo>
                    <a:pt x="410" y="0"/>
                  </a:lnTo>
                  <a:lnTo>
                    <a:pt x="1391" y="122"/>
                  </a:lnTo>
                  <a:lnTo>
                    <a:pt x="5467" y="2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071"/>
            <p:cNvSpPr/>
            <p:nvPr>
              <p:custDataLst>
                <p:tags r:id="rId115"/>
              </p:custDataLst>
            </p:nvPr>
          </p:nvSpPr>
          <p:spPr>
            <a:xfrm>
              <a:off x="11068050" y="7810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12700" y="10113"/>
                  </a:lnTo>
                  <a:lnTo>
                    <a:pt x="1765" y="5699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187"/>
          <p:cNvGrpSpPr/>
          <p:nvPr/>
        </p:nvGrpSpPr>
        <p:grpSpPr>
          <a:xfrm>
            <a:off x="11357010" y="787400"/>
            <a:ext cx="726808" cy="271709"/>
            <a:chOff x="11357010" y="787400"/>
            <a:chExt cx="726808" cy="271709"/>
          </a:xfrm>
        </p:grpSpPr>
        <p:sp>
          <p:nvSpPr>
            <p:cNvPr id="53" name="SMARTInkShape-1072"/>
            <p:cNvSpPr/>
            <p:nvPr>
              <p:custDataLst>
                <p:tags r:id="rId105"/>
              </p:custDataLst>
            </p:nvPr>
          </p:nvSpPr>
          <p:spPr>
            <a:xfrm>
              <a:off x="11357010" y="850900"/>
              <a:ext cx="163119" cy="148175"/>
            </a:xfrm>
            <a:custGeom>
              <a:avLst/>
              <a:gdLst/>
              <a:ahLst/>
              <a:cxnLst/>
              <a:rect l="0" t="0" r="0" b="0"/>
              <a:pathLst>
                <a:path w="163119" h="148175">
                  <a:moveTo>
                    <a:pt x="98390" y="0"/>
                  </a:moveTo>
                  <a:lnTo>
                    <a:pt x="98390" y="0"/>
                  </a:lnTo>
                  <a:lnTo>
                    <a:pt x="88277" y="3371"/>
                  </a:lnTo>
                  <a:lnTo>
                    <a:pt x="50239" y="35974"/>
                  </a:lnTo>
                  <a:lnTo>
                    <a:pt x="19055" y="73925"/>
                  </a:lnTo>
                  <a:lnTo>
                    <a:pt x="1606" y="115810"/>
                  </a:lnTo>
                  <a:lnTo>
                    <a:pt x="0" y="123774"/>
                  </a:lnTo>
                  <a:lnTo>
                    <a:pt x="1752" y="130494"/>
                  </a:lnTo>
                  <a:lnTo>
                    <a:pt x="11225" y="141723"/>
                  </a:lnTo>
                  <a:lnTo>
                    <a:pt x="30486" y="147655"/>
                  </a:lnTo>
                  <a:lnTo>
                    <a:pt x="55510" y="148174"/>
                  </a:lnTo>
                  <a:lnTo>
                    <a:pt x="95956" y="135861"/>
                  </a:lnTo>
                  <a:lnTo>
                    <a:pt x="140060" y="106774"/>
                  </a:lnTo>
                  <a:lnTo>
                    <a:pt x="149453" y="98699"/>
                  </a:lnTo>
                  <a:lnTo>
                    <a:pt x="159892" y="78438"/>
                  </a:lnTo>
                  <a:lnTo>
                    <a:pt x="163118" y="56028"/>
                  </a:lnTo>
                  <a:lnTo>
                    <a:pt x="159848" y="34309"/>
                  </a:lnTo>
                  <a:lnTo>
                    <a:pt x="151809" y="20422"/>
                  </a:lnTo>
                  <a:lnTo>
                    <a:pt x="13649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073"/>
            <p:cNvSpPr/>
            <p:nvPr>
              <p:custDataLst>
                <p:tags r:id="rId106"/>
              </p:custDataLst>
            </p:nvPr>
          </p:nvSpPr>
          <p:spPr>
            <a:xfrm>
              <a:off x="11525250" y="952500"/>
              <a:ext cx="69851" cy="19051"/>
            </a:xfrm>
            <a:custGeom>
              <a:avLst/>
              <a:gdLst/>
              <a:ahLst/>
              <a:cxnLst/>
              <a:rect l="0" t="0" r="0" b="0"/>
              <a:pathLst>
                <a:path w="69851" h="19051">
                  <a:moveTo>
                    <a:pt x="0" y="19050"/>
                  </a:moveTo>
                  <a:lnTo>
                    <a:pt x="0" y="19050"/>
                  </a:lnTo>
                  <a:lnTo>
                    <a:pt x="29885" y="15679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074"/>
            <p:cNvSpPr/>
            <p:nvPr>
              <p:custDataLst>
                <p:tags r:id="rId107"/>
              </p:custDataLst>
            </p:nvPr>
          </p:nvSpPr>
          <p:spPr>
            <a:xfrm>
              <a:off x="11528741" y="838200"/>
              <a:ext cx="103578" cy="88824"/>
            </a:xfrm>
            <a:custGeom>
              <a:avLst/>
              <a:gdLst/>
              <a:ahLst/>
              <a:cxnLst/>
              <a:rect l="0" t="0" r="0" b="0"/>
              <a:pathLst>
                <a:path w="103578" h="88824">
                  <a:moveTo>
                    <a:pt x="98109" y="0"/>
                  </a:moveTo>
                  <a:lnTo>
                    <a:pt x="98109" y="0"/>
                  </a:lnTo>
                  <a:lnTo>
                    <a:pt x="103577" y="0"/>
                  </a:lnTo>
                  <a:lnTo>
                    <a:pt x="100827" y="6742"/>
                  </a:lnTo>
                  <a:lnTo>
                    <a:pt x="59621" y="42063"/>
                  </a:lnTo>
                  <a:lnTo>
                    <a:pt x="17668" y="74004"/>
                  </a:lnTo>
                  <a:lnTo>
                    <a:pt x="689" y="85958"/>
                  </a:lnTo>
                  <a:lnTo>
                    <a:pt x="0" y="86938"/>
                  </a:lnTo>
                  <a:lnTo>
                    <a:pt x="247" y="87592"/>
                  </a:lnTo>
                  <a:lnTo>
                    <a:pt x="1118" y="88028"/>
                  </a:lnTo>
                  <a:lnTo>
                    <a:pt x="39333" y="88823"/>
                  </a:lnTo>
                  <a:lnTo>
                    <a:pt x="82108" y="84521"/>
                  </a:lnTo>
                  <a:lnTo>
                    <a:pt x="98109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075"/>
            <p:cNvSpPr/>
            <p:nvPr>
              <p:custDataLst>
                <p:tags r:id="rId108"/>
              </p:custDataLst>
            </p:nvPr>
          </p:nvSpPr>
          <p:spPr>
            <a:xfrm>
              <a:off x="12065000" y="804629"/>
              <a:ext cx="18818" cy="109772"/>
            </a:xfrm>
            <a:custGeom>
              <a:avLst/>
              <a:gdLst/>
              <a:ahLst/>
              <a:cxnLst/>
              <a:rect l="0" t="0" r="0" b="0"/>
              <a:pathLst>
                <a:path w="18818" h="109772">
                  <a:moveTo>
                    <a:pt x="0" y="8171"/>
                  </a:moveTo>
                  <a:lnTo>
                    <a:pt x="0" y="8171"/>
                  </a:lnTo>
                  <a:lnTo>
                    <a:pt x="13091" y="148"/>
                  </a:lnTo>
                  <a:lnTo>
                    <a:pt x="15077" y="0"/>
                  </a:lnTo>
                  <a:lnTo>
                    <a:pt x="16400" y="607"/>
                  </a:lnTo>
                  <a:lnTo>
                    <a:pt x="17285" y="2423"/>
                  </a:lnTo>
                  <a:lnTo>
                    <a:pt x="18817" y="32875"/>
                  </a:lnTo>
                  <a:lnTo>
                    <a:pt x="7086" y="79532"/>
                  </a:lnTo>
                  <a:lnTo>
                    <a:pt x="0" y="109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076"/>
            <p:cNvSpPr/>
            <p:nvPr>
              <p:custDataLst>
                <p:tags r:id="rId109"/>
              </p:custDataLst>
            </p:nvPr>
          </p:nvSpPr>
          <p:spPr>
            <a:xfrm>
              <a:off x="11842750" y="914400"/>
              <a:ext cx="88901" cy="19051"/>
            </a:xfrm>
            <a:custGeom>
              <a:avLst/>
              <a:gdLst/>
              <a:ahLst/>
              <a:cxnLst/>
              <a:rect l="0" t="0" r="0" b="0"/>
              <a:pathLst>
                <a:path w="88901" h="19051">
                  <a:moveTo>
                    <a:pt x="0" y="19050"/>
                  </a:moveTo>
                  <a:lnTo>
                    <a:pt x="0" y="19050"/>
                  </a:lnTo>
                  <a:lnTo>
                    <a:pt x="10138" y="18344"/>
                  </a:lnTo>
                  <a:lnTo>
                    <a:pt x="52012" y="6185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077"/>
            <p:cNvSpPr/>
            <p:nvPr>
              <p:custDataLst>
                <p:tags r:id="rId110"/>
              </p:custDataLst>
            </p:nvPr>
          </p:nvSpPr>
          <p:spPr>
            <a:xfrm>
              <a:off x="11862908" y="787400"/>
              <a:ext cx="81443" cy="95251"/>
            </a:xfrm>
            <a:custGeom>
              <a:avLst/>
              <a:gdLst/>
              <a:ahLst/>
              <a:cxnLst/>
              <a:rect l="0" t="0" r="0" b="0"/>
              <a:pathLst>
                <a:path w="81443" h="95251">
                  <a:moveTo>
                    <a:pt x="81442" y="0"/>
                  </a:moveTo>
                  <a:lnTo>
                    <a:pt x="81442" y="0"/>
                  </a:lnTo>
                  <a:lnTo>
                    <a:pt x="78072" y="0"/>
                  </a:lnTo>
                  <a:lnTo>
                    <a:pt x="65862" y="6742"/>
                  </a:lnTo>
                  <a:lnTo>
                    <a:pt x="24122" y="44845"/>
                  </a:lnTo>
                  <a:lnTo>
                    <a:pt x="4502" y="66165"/>
                  </a:lnTo>
                  <a:lnTo>
                    <a:pt x="554" y="75108"/>
                  </a:lnTo>
                  <a:lnTo>
                    <a:pt x="0" y="77589"/>
                  </a:lnTo>
                  <a:lnTo>
                    <a:pt x="336" y="79948"/>
                  </a:lnTo>
                  <a:lnTo>
                    <a:pt x="2591" y="84451"/>
                  </a:lnTo>
                  <a:lnTo>
                    <a:pt x="4885" y="85934"/>
                  </a:lnTo>
                  <a:lnTo>
                    <a:pt x="15562" y="88021"/>
                  </a:lnTo>
                  <a:lnTo>
                    <a:pt x="40608" y="89528"/>
                  </a:lnTo>
                  <a:lnTo>
                    <a:pt x="56042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078"/>
            <p:cNvSpPr/>
            <p:nvPr>
              <p:custDataLst>
                <p:tags r:id="rId111"/>
              </p:custDataLst>
            </p:nvPr>
          </p:nvSpPr>
          <p:spPr>
            <a:xfrm>
              <a:off x="11639966" y="802052"/>
              <a:ext cx="149364" cy="257057"/>
            </a:xfrm>
            <a:custGeom>
              <a:avLst/>
              <a:gdLst/>
              <a:ahLst/>
              <a:cxnLst/>
              <a:rect l="0" t="0" r="0" b="0"/>
              <a:pathLst>
                <a:path w="149364" h="257057">
                  <a:moveTo>
                    <a:pt x="18634" y="99648"/>
                  </a:moveTo>
                  <a:lnTo>
                    <a:pt x="18634" y="99648"/>
                  </a:lnTo>
                  <a:lnTo>
                    <a:pt x="12546" y="93559"/>
                  </a:lnTo>
                  <a:lnTo>
                    <a:pt x="16699" y="110675"/>
                  </a:lnTo>
                  <a:lnTo>
                    <a:pt x="18251" y="150745"/>
                  </a:lnTo>
                  <a:lnTo>
                    <a:pt x="18560" y="196211"/>
                  </a:lnTo>
                  <a:lnTo>
                    <a:pt x="6691" y="242874"/>
                  </a:lnTo>
                  <a:lnTo>
                    <a:pt x="1689" y="256385"/>
                  </a:lnTo>
                  <a:lnTo>
                    <a:pt x="987" y="257056"/>
                  </a:lnTo>
                  <a:lnTo>
                    <a:pt x="518" y="256092"/>
                  </a:lnTo>
                  <a:lnTo>
                    <a:pt x="0" y="251258"/>
                  </a:lnTo>
                  <a:lnTo>
                    <a:pt x="6148" y="217921"/>
                  </a:lnTo>
                  <a:lnTo>
                    <a:pt x="15200" y="185139"/>
                  </a:lnTo>
                  <a:lnTo>
                    <a:pt x="26279" y="145170"/>
                  </a:lnTo>
                  <a:lnTo>
                    <a:pt x="38965" y="105063"/>
                  </a:lnTo>
                  <a:lnTo>
                    <a:pt x="61269" y="60095"/>
                  </a:lnTo>
                  <a:lnTo>
                    <a:pt x="88126" y="22665"/>
                  </a:lnTo>
                  <a:lnTo>
                    <a:pt x="107426" y="7929"/>
                  </a:lnTo>
                  <a:lnTo>
                    <a:pt x="124670" y="976"/>
                  </a:lnTo>
                  <a:lnTo>
                    <a:pt x="129541" y="0"/>
                  </a:lnTo>
                  <a:lnTo>
                    <a:pt x="134201" y="1466"/>
                  </a:lnTo>
                  <a:lnTo>
                    <a:pt x="143138" y="8739"/>
                  </a:lnTo>
                  <a:lnTo>
                    <a:pt x="148054" y="20909"/>
                  </a:lnTo>
                  <a:lnTo>
                    <a:pt x="149363" y="28105"/>
                  </a:lnTo>
                  <a:lnTo>
                    <a:pt x="148120" y="35019"/>
                  </a:lnTo>
                  <a:lnTo>
                    <a:pt x="141095" y="48346"/>
                  </a:lnTo>
                  <a:lnTo>
                    <a:pt x="114267" y="73443"/>
                  </a:lnTo>
                  <a:lnTo>
                    <a:pt x="76810" y="93776"/>
                  </a:lnTo>
                  <a:lnTo>
                    <a:pt x="37684" y="99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SMARTInkShape-1079"/>
          <p:cNvSpPr/>
          <p:nvPr>
            <p:custDataLst>
              <p:tags r:id="rId4"/>
            </p:custDataLst>
          </p:nvPr>
        </p:nvSpPr>
        <p:spPr>
          <a:xfrm>
            <a:off x="10540885" y="1391533"/>
            <a:ext cx="155738" cy="202286"/>
          </a:xfrm>
          <a:custGeom>
            <a:avLst/>
            <a:gdLst/>
            <a:ahLst/>
            <a:cxnLst/>
            <a:rect l="0" t="0" r="0" b="0"/>
            <a:pathLst>
              <a:path w="155738" h="202286">
                <a:moveTo>
                  <a:pt x="76315" y="5467"/>
                </a:moveTo>
                <a:lnTo>
                  <a:pt x="76315" y="5467"/>
                </a:lnTo>
                <a:lnTo>
                  <a:pt x="69573" y="2096"/>
                </a:lnTo>
                <a:lnTo>
                  <a:pt x="55267" y="0"/>
                </a:lnTo>
                <a:lnTo>
                  <a:pt x="49583" y="2528"/>
                </a:lnTo>
                <a:lnTo>
                  <a:pt x="37623" y="12862"/>
                </a:lnTo>
                <a:lnTo>
                  <a:pt x="18989" y="41290"/>
                </a:lnTo>
                <a:lnTo>
                  <a:pt x="8269" y="71953"/>
                </a:lnTo>
                <a:lnTo>
                  <a:pt x="916" y="106983"/>
                </a:lnTo>
                <a:lnTo>
                  <a:pt x="0" y="139015"/>
                </a:lnTo>
                <a:lnTo>
                  <a:pt x="9471" y="165951"/>
                </a:lnTo>
                <a:lnTo>
                  <a:pt x="16936" y="178073"/>
                </a:lnTo>
                <a:lnTo>
                  <a:pt x="38399" y="193423"/>
                </a:lnTo>
                <a:lnTo>
                  <a:pt x="64403" y="201186"/>
                </a:lnTo>
                <a:lnTo>
                  <a:pt x="92423" y="202285"/>
                </a:lnTo>
                <a:lnTo>
                  <a:pt x="117576" y="192895"/>
                </a:lnTo>
                <a:lnTo>
                  <a:pt x="138398" y="176963"/>
                </a:lnTo>
                <a:lnTo>
                  <a:pt x="152355" y="158122"/>
                </a:lnTo>
                <a:lnTo>
                  <a:pt x="155737" y="134227"/>
                </a:lnTo>
                <a:lnTo>
                  <a:pt x="151124" y="107144"/>
                </a:lnTo>
                <a:lnTo>
                  <a:pt x="139666" y="78644"/>
                </a:lnTo>
                <a:lnTo>
                  <a:pt x="123286" y="57040"/>
                </a:lnTo>
                <a:lnTo>
                  <a:pt x="104952" y="41794"/>
                </a:lnTo>
                <a:lnTo>
                  <a:pt x="69965" y="245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SMARTInkShape-Group189"/>
          <p:cNvGrpSpPr/>
          <p:nvPr/>
        </p:nvGrpSpPr>
        <p:grpSpPr>
          <a:xfrm>
            <a:off x="11058547" y="1352296"/>
            <a:ext cx="1127104" cy="321058"/>
            <a:chOff x="11058547" y="1352296"/>
            <a:chExt cx="1127104" cy="321058"/>
          </a:xfrm>
        </p:grpSpPr>
        <p:sp>
          <p:nvSpPr>
            <p:cNvPr id="62" name="SMARTInkShape-1080"/>
            <p:cNvSpPr/>
            <p:nvPr>
              <p:custDataLst>
                <p:tags r:id="rId97"/>
              </p:custDataLst>
            </p:nvPr>
          </p:nvSpPr>
          <p:spPr>
            <a:xfrm>
              <a:off x="12185650" y="16510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081"/>
            <p:cNvSpPr/>
            <p:nvPr>
              <p:custDataLst>
                <p:tags r:id="rId98"/>
              </p:custDataLst>
            </p:nvPr>
          </p:nvSpPr>
          <p:spPr>
            <a:xfrm>
              <a:off x="11976100" y="1510694"/>
              <a:ext cx="177801" cy="140307"/>
            </a:xfrm>
            <a:custGeom>
              <a:avLst/>
              <a:gdLst/>
              <a:ahLst/>
              <a:cxnLst/>
              <a:rect l="0" t="0" r="0" b="0"/>
              <a:pathLst>
                <a:path w="177801" h="140307">
                  <a:moveTo>
                    <a:pt x="0" y="32356"/>
                  </a:moveTo>
                  <a:lnTo>
                    <a:pt x="0" y="32356"/>
                  </a:lnTo>
                  <a:lnTo>
                    <a:pt x="26681" y="30474"/>
                  </a:lnTo>
                  <a:lnTo>
                    <a:pt x="70518" y="24517"/>
                  </a:lnTo>
                  <a:lnTo>
                    <a:pt x="85670" y="20405"/>
                  </a:lnTo>
                  <a:lnTo>
                    <a:pt x="97107" y="13874"/>
                  </a:lnTo>
                  <a:lnTo>
                    <a:pt x="100016" y="10157"/>
                  </a:lnTo>
                  <a:lnTo>
                    <a:pt x="101250" y="6268"/>
                  </a:lnTo>
                  <a:lnTo>
                    <a:pt x="101366" y="2264"/>
                  </a:lnTo>
                  <a:lnTo>
                    <a:pt x="95799" y="300"/>
                  </a:lnTo>
                  <a:lnTo>
                    <a:pt x="74563" y="0"/>
                  </a:lnTo>
                  <a:lnTo>
                    <a:pt x="51952" y="7862"/>
                  </a:lnTo>
                  <a:lnTo>
                    <a:pt x="23154" y="28156"/>
                  </a:lnTo>
                  <a:lnTo>
                    <a:pt x="15437" y="35906"/>
                  </a:lnTo>
                  <a:lnTo>
                    <a:pt x="10997" y="44600"/>
                  </a:lnTo>
                  <a:lnTo>
                    <a:pt x="7946" y="63668"/>
                  </a:lnTo>
                  <a:lnTo>
                    <a:pt x="15880" y="73692"/>
                  </a:lnTo>
                  <a:lnTo>
                    <a:pt x="47275" y="94237"/>
                  </a:lnTo>
                  <a:lnTo>
                    <a:pt x="83806" y="109483"/>
                  </a:lnTo>
                  <a:lnTo>
                    <a:pt x="119091" y="120962"/>
                  </a:lnTo>
                  <a:lnTo>
                    <a:pt x="177800" y="140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082"/>
            <p:cNvSpPr/>
            <p:nvPr>
              <p:custDataLst>
                <p:tags r:id="rId99"/>
              </p:custDataLst>
            </p:nvPr>
          </p:nvSpPr>
          <p:spPr>
            <a:xfrm>
              <a:off x="11887200" y="1473800"/>
              <a:ext cx="63501" cy="144483"/>
            </a:xfrm>
            <a:custGeom>
              <a:avLst/>
              <a:gdLst/>
              <a:ahLst/>
              <a:cxnLst/>
              <a:rect l="0" t="0" r="0" b="0"/>
              <a:pathLst>
                <a:path w="63501" h="144483">
                  <a:moveTo>
                    <a:pt x="63500" y="18450"/>
                  </a:moveTo>
                  <a:lnTo>
                    <a:pt x="63500" y="18450"/>
                  </a:lnTo>
                  <a:lnTo>
                    <a:pt x="58431" y="12675"/>
                  </a:lnTo>
                  <a:lnTo>
                    <a:pt x="54661" y="6241"/>
                  </a:lnTo>
                  <a:lnTo>
                    <a:pt x="51963" y="3960"/>
                  </a:lnTo>
                  <a:lnTo>
                    <a:pt x="45203" y="1427"/>
                  </a:lnTo>
                  <a:lnTo>
                    <a:pt x="30091" y="0"/>
                  </a:lnTo>
                  <a:lnTo>
                    <a:pt x="26410" y="1211"/>
                  </a:lnTo>
                  <a:lnTo>
                    <a:pt x="23957" y="3430"/>
                  </a:lnTo>
                  <a:lnTo>
                    <a:pt x="21231" y="9658"/>
                  </a:lnTo>
                  <a:lnTo>
                    <a:pt x="20020" y="17129"/>
                  </a:lnTo>
                  <a:lnTo>
                    <a:pt x="25126" y="27035"/>
                  </a:lnTo>
                  <a:lnTo>
                    <a:pt x="55015" y="72752"/>
                  </a:lnTo>
                  <a:lnTo>
                    <a:pt x="60986" y="93806"/>
                  </a:lnTo>
                  <a:lnTo>
                    <a:pt x="59386" y="113450"/>
                  </a:lnTo>
                  <a:lnTo>
                    <a:pt x="55818" y="119178"/>
                  </a:lnTo>
                  <a:lnTo>
                    <a:pt x="25364" y="142940"/>
                  </a:lnTo>
                  <a:lnTo>
                    <a:pt x="19731" y="144482"/>
                  </a:lnTo>
                  <a:lnTo>
                    <a:pt x="14564" y="144099"/>
                  </a:lnTo>
                  <a:lnTo>
                    <a:pt x="0" y="13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083"/>
            <p:cNvSpPr/>
            <p:nvPr>
              <p:custDataLst>
                <p:tags r:id="rId100"/>
              </p:custDataLst>
            </p:nvPr>
          </p:nvSpPr>
          <p:spPr>
            <a:xfrm>
              <a:off x="11849100" y="144780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0" y="82550"/>
                  </a:moveTo>
                  <a:lnTo>
                    <a:pt x="0" y="82550"/>
                  </a:lnTo>
                  <a:lnTo>
                    <a:pt x="5776" y="4411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084"/>
            <p:cNvSpPr/>
            <p:nvPr>
              <p:custDataLst>
                <p:tags r:id="rId101"/>
              </p:custDataLst>
            </p:nvPr>
          </p:nvSpPr>
          <p:spPr>
            <a:xfrm>
              <a:off x="11830050" y="1524000"/>
              <a:ext cx="25401" cy="63501"/>
            </a:xfrm>
            <a:custGeom>
              <a:avLst/>
              <a:gdLst/>
              <a:ahLst/>
              <a:cxnLst/>
              <a:rect l="0" t="0" r="0" b="0"/>
              <a:pathLst>
                <a:path w="25401" h="63501">
                  <a:moveTo>
                    <a:pt x="25400" y="0"/>
                  </a:moveTo>
                  <a:lnTo>
                    <a:pt x="25400" y="0"/>
                  </a:lnTo>
                  <a:lnTo>
                    <a:pt x="7509" y="40477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085"/>
            <p:cNvSpPr/>
            <p:nvPr>
              <p:custDataLst>
                <p:tags r:id="rId102"/>
              </p:custDataLst>
            </p:nvPr>
          </p:nvSpPr>
          <p:spPr>
            <a:xfrm>
              <a:off x="11683998" y="1504950"/>
              <a:ext cx="112664" cy="92307"/>
            </a:xfrm>
            <a:custGeom>
              <a:avLst/>
              <a:gdLst/>
              <a:ahLst/>
              <a:cxnLst/>
              <a:rect l="0" t="0" r="0" b="0"/>
              <a:pathLst>
                <a:path w="112664" h="92307">
                  <a:moveTo>
                    <a:pt x="2" y="0"/>
                  </a:moveTo>
                  <a:lnTo>
                    <a:pt x="2" y="0"/>
                  </a:lnTo>
                  <a:lnTo>
                    <a:pt x="0" y="40753"/>
                  </a:lnTo>
                  <a:lnTo>
                    <a:pt x="1413" y="55507"/>
                  </a:lnTo>
                  <a:lnTo>
                    <a:pt x="10140" y="75007"/>
                  </a:lnTo>
                  <a:lnTo>
                    <a:pt x="20959" y="88625"/>
                  </a:lnTo>
                  <a:lnTo>
                    <a:pt x="26485" y="92306"/>
                  </a:lnTo>
                  <a:lnTo>
                    <a:pt x="29652" y="91876"/>
                  </a:lnTo>
                  <a:lnTo>
                    <a:pt x="36933" y="87636"/>
                  </a:lnTo>
                  <a:lnTo>
                    <a:pt x="39440" y="83824"/>
                  </a:lnTo>
                  <a:lnTo>
                    <a:pt x="50483" y="46127"/>
                  </a:lnTo>
                  <a:lnTo>
                    <a:pt x="50588" y="46274"/>
                  </a:lnTo>
                  <a:lnTo>
                    <a:pt x="50707" y="48318"/>
                  </a:lnTo>
                  <a:lnTo>
                    <a:pt x="52641" y="51578"/>
                  </a:lnTo>
                  <a:lnTo>
                    <a:pt x="55147" y="55379"/>
                  </a:lnTo>
                  <a:lnTo>
                    <a:pt x="57265" y="61486"/>
                  </a:lnTo>
                  <a:lnTo>
                    <a:pt x="60260" y="65662"/>
                  </a:lnTo>
                  <a:lnTo>
                    <a:pt x="72655" y="75351"/>
                  </a:lnTo>
                  <a:lnTo>
                    <a:pt x="77365" y="77045"/>
                  </a:lnTo>
                  <a:lnTo>
                    <a:pt x="86361" y="77046"/>
                  </a:lnTo>
                  <a:lnTo>
                    <a:pt x="95063" y="72813"/>
                  </a:lnTo>
                  <a:lnTo>
                    <a:pt x="99359" y="69709"/>
                  </a:lnTo>
                  <a:lnTo>
                    <a:pt x="106013" y="60615"/>
                  </a:lnTo>
                  <a:lnTo>
                    <a:pt x="110617" y="49518"/>
                  </a:lnTo>
                  <a:lnTo>
                    <a:pt x="112663" y="37530"/>
                  </a:lnTo>
                  <a:lnTo>
                    <a:pt x="109811" y="25147"/>
                  </a:lnTo>
                  <a:lnTo>
                    <a:pt x="10160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086"/>
            <p:cNvSpPr/>
            <p:nvPr>
              <p:custDataLst>
                <p:tags r:id="rId103"/>
              </p:custDataLst>
            </p:nvPr>
          </p:nvSpPr>
          <p:spPr>
            <a:xfrm>
              <a:off x="11487150" y="1504950"/>
              <a:ext cx="184151" cy="97966"/>
            </a:xfrm>
            <a:custGeom>
              <a:avLst/>
              <a:gdLst/>
              <a:ahLst/>
              <a:cxnLst/>
              <a:rect l="0" t="0" r="0" b="0"/>
              <a:pathLst>
                <a:path w="184151" h="97966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705" y="33736"/>
                  </a:lnTo>
                  <a:lnTo>
                    <a:pt x="1881" y="33074"/>
                  </a:lnTo>
                  <a:lnTo>
                    <a:pt x="47061" y="16846"/>
                  </a:lnTo>
                  <a:lnTo>
                    <a:pt x="50423" y="14053"/>
                  </a:lnTo>
                  <a:lnTo>
                    <a:pt x="54160" y="7186"/>
                  </a:lnTo>
                  <a:lnTo>
                    <a:pt x="54451" y="4791"/>
                  </a:lnTo>
                  <a:lnTo>
                    <a:pt x="53939" y="3194"/>
                  </a:lnTo>
                  <a:lnTo>
                    <a:pt x="52893" y="2129"/>
                  </a:lnTo>
                  <a:lnTo>
                    <a:pt x="37937" y="7373"/>
                  </a:lnTo>
                  <a:lnTo>
                    <a:pt x="19002" y="21235"/>
                  </a:lnTo>
                  <a:lnTo>
                    <a:pt x="10091" y="36484"/>
                  </a:lnTo>
                  <a:lnTo>
                    <a:pt x="5190" y="52198"/>
                  </a:lnTo>
                  <a:lnTo>
                    <a:pt x="5363" y="61534"/>
                  </a:lnTo>
                  <a:lnTo>
                    <a:pt x="9675" y="69917"/>
                  </a:lnTo>
                  <a:lnTo>
                    <a:pt x="12800" y="74128"/>
                  </a:lnTo>
                  <a:lnTo>
                    <a:pt x="16999" y="76230"/>
                  </a:lnTo>
                  <a:lnTo>
                    <a:pt x="48386" y="76343"/>
                  </a:lnTo>
                  <a:lnTo>
                    <a:pt x="69135" y="69501"/>
                  </a:lnTo>
                  <a:lnTo>
                    <a:pt x="78468" y="58641"/>
                  </a:lnTo>
                  <a:lnTo>
                    <a:pt x="91891" y="26302"/>
                  </a:lnTo>
                  <a:lnTo>
                    <a:pt x="95661" y="3923"/>
                  </a:lnTo>
                  <a:lnTo>
                    <a:pt x="96935" y="2616"/>
                  </a:lnTo>
                  <a:lnTo>
                    <a:pt x="98491" y="1744"/>
                  </a:lnTo>
                  <a:lnTo>
                    <a:pt x="103980" y="2657"/>
                  </a:lnTo>
                  <a:lnTo>
                    <a:pt x="107421" y="3888"/>
                  </a:lnTo>
                  <a:lnTo>
                    <a:pt x="113123" y="9019"/>
                  </a:lnTo>
                  <a:lnTo>
                    <a:pt x="115632" y="12362"/>
                  </a:lnTo>
                  <a:lnTo>
                    <a:pt x="122535" y="33924"/>
                  </a:lnTo>
                  <a:lnTo>
                    <a:pt x="125411" y="71403"/>
                  </a:lnTo>
                  <a:lnTo>
                    <a:pt x="121416" y="97205"/>
                  </a:lnTo>
                  <a:lnTo>
                    <a:pt x="120455" y="97965"/>
                  </a:lnTo>
                  <a:lnTo>
                    <a:pt x="119109" y="97765"/>
                  </a:lnTo>
                  <a:lnTo>
                    <a:pt x="117505" y="96927"/>
                  </a:lnTo>
                  <a:lnTo>
                    <a:pt x="117143" y="94251"/>
                  </a:lnTo>
                  <a:lnTo>
                    <a:pt x="118621" y="85634"/>
                  </a:lnTo>
                  <a:lnTo>
                    <a:pt x="142987" y="42905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087"/>
            <p:cNvSpPr/>
            <p:nvPr>
              <p:custDataLst>
                <p:tags r:id="rId104"/>
              </p:custDataLst>
            </p:nvPr>
          </p:nvSpPr>
          <p:spPr>
            <a:xfrm>
              <a:off x="11058547" y="1352296"/>
              <a:ext cx="371454" cy="321058"/>
            </a:xfrm>
            <a:custGeom>
              <a:avLst/>
              <a:gdLst/>
              <a:ahLst/>
              <a:cxnLst/>
              <a:rect l="0" t="0" r="0" b="0"/>
              <a:pathLst>
                <a:path w="371454" h="321058">
                  <a:moveTo>
                    <a:pt x="85703" y="184404"/>
                  </a:moveTo>
                  <a:lnTo>
                    <a:pt x="85703" y="184404"/>
                  </a:lnTo>
                  <a:lnTo>
                    <a:pt x="85703" y="177662"/>
                  </a:lnTo>
                  <a:lnTo>
                    <a:pt x="83822" y="172471"/>
                  </a:lnTo>
                  <a:lnTo>
                    <a:pt x="82332" y="170098"/>
                  </a:lnTo>
                  <a:lnTo>
                    <a:pt x="75032" y="167463"/>
                  </a:lnTo>
                  <a:lnTo>
                    <a:pt x="64028" y="166997"/>
                  </a:lnTo>
                  <a:lnTo>
                    <a:pt x="49728" y="169142"/>
                  </a:lnTo>
                  <a:lnTo>
                    <a:pt x="25811" y="184429"/>
                  </a:lnTo>
                  <a:lnTo>
                    <a:pt x="7592" y="213574"/>
                  </a:lnTo>
                  <a:lnTo>
                    <a:pt x="0" y="249021"/>
                  </a:lnTo>
                  <a:lnTo>
                    <a:pt x="3868" y="268156"/>
                  </a:lnTo>
                  <a:lnTo>
                    <a:pt x="7864" y="276222"/>
                  </a:lnTo>
                  <a:lnTo>
                    <a:pt x="21709" y="287066"/>
                  </a:lnTo>
                  <a:lnTo>
                    <a:pt x="30340" y="290945"/>
                  </a:lnTo>
                  <a:lnTo>
                    <a:pt x="51219" y="291493"/>
                  </a:lnTo>
                  <a:lnTo>
                    <a:pt x="62714" y="289663"/>
                  </a:lnTo>
                  <a:lnTo>
                    <a:pt x="81131" y="280104"/>
                  </a:lnTo>
                  <a:lnTo>
                    <a:pt x="89005" y="273604"/>
                  </a:lnTo>
                  <a:lnTo>
                    <a:pt x="97753" y="256974"/>
                  </a:lnTo>
                  <a:lnTo>
                    <a:pt x="100087" y="247601"/>
                  </a:lnTo>
                  <a:lnTo>
                    <a:pt x="97035" y="225897"/>
                  </a:lnTo>
                  <a:lnTo>
                    <a:pt x="87917" y="203551"/>
                  </a:lnTo>
                  <a:lnTo>
                    <a:pt x="67623" y="177220"/>
                  </a:lnTo>
                  <a:lnTo>
                    <a:pt x="48596" y="164715"/>
                  </a:lnTo>
                  <a:lnTo>
                    <a:pt x="38401" y="161542"/>
                  </a:lnTo>
                  <a:lnTo>
                    <a:pt x="35118" y="162107"/>
                  </a:lnTo>
                  <a:lnTo>
                    <a:pt x="32929" y="163895"/>
                  </a:lnTo>
                  <a:lnTo>
                    <a:pt x="31471" y="166498"/>
                  </a:lnTo>
                  <a:lnTo>
                    <a:pt x="31909" y="168939"/>
                  </a:lnTo>
                  <a:lnTo>
                    <a:pt x="36160" y="173532"/>
                  </a:lnTo>
                  <a:lnTo>
                    <a:pt x="59970" y="176714"/>
                  </a:lnTo>
                  <a:lnTo>
                    <a:pt x="97207" y="167544"/>
                  </a:lnTo>
                  <a:lnTo>
                    <a:pt x="136149" y="148050"/>
                  </a:lnTo>
                  <a:lnTo>
                    <a:pt x="171128" y="117658"/>
                  </a:lnTo>
                  <a:lnTo>
                    <a:pt x="200462" y="78471"/>
                  </a:lnTo>
                  <a:lnTo>
                    <a:pt x="220286" y="38952"/>
                  </a:lnTo>
                  <a:lnTo>
                    <a:pt x="230746" y="931"/>
                  </a:lnTo>
                  <a:lnTo>
                    <a:pt x="230376" y="0"/>
                  </a:lnTo>
                  <a:lnTo>
                    <a:pt x="229424" y="790"/>
                  </a:lnTo>
                  <a:lnTo>
                    <a:pt x="225779" y="8253"/>
                  </a:lnTo>
                  <a:lnTo>
                    <a:pt x="210059" y="55064"/>
                  </a:lnTo>
                  <a:lnTo>
                    <a:pt x="199533" y="93053"/>
                  </a:lnTo>
                  <a:lnTo>
                    <a:pt x="190151" y="138159"/>
                  </a:lnTo>
                  <a:lnTo>
                    <a:pt x="185674" y="162041"/>
                  </a:lnTo>
                  <a:lnTo>
                    <a:pt x="181279" y="186428"/>
                  </a:lnTo>
                  <a:lnTo>
                    <a:pt x="174749" y="233282"/>
                  </a:lnTo>
                  <a:lnTo>
                    <a:pt x="174198" y="272920"/>
                  </a:lnTo>
                  <a:lnTo>
                    <a:pt x="181225" y="310114"/>
                  </a:lnTo>
                  <a:lnTo>
                    <a:pt x="185367" y="316188"/>
                  </a:lnTo>
                  <a:lnTo>
                    <a:pt x="190246" y="319533"/>
                  </a:lnTo>
                  <a:lnTo>
                    <a:pt x="195615" y="321057"/>
                  </a:lnTo>
                  <a:lnTo>
                    <a:pt x="201311" y="319956"/>
                  </a:lnTo>
                  <a:lnTo>
                    <a:pt x="213284" y="313088"/>
                  </a:lnTo>
                  <a:lnTo>
                    <a:pt x="217324" y="306177"/>
                  </a:lnTo>
                  <a:lnTo>
                    <a:pt x="221812" y="287208"/>
                  </a:lnTo>
                  <a:lnTo>
                    <a:pt x="214225" y="249359"/>
                  </a:lnTo>
                  <a:lnTo>
                    <a:pt x="198573" y="203493"/>
                  </a:lnTo>
                  <a:lnTo>
                    <a:pt x="182904" y="182069"/>
                  </a:lnTo>
                  <a:lnTo>
                    <a:pt x="156131" y="163957"/>
                  </a:lnTo>
                  <a:lnTo>
                    <a:pt x="135284" y="154887"/>
                  </a:lnTo>
                  <a:lnTo>
                    <a:pt x="134280" y="153437"/>
                  </a:lnTo>
                  <a:lnTo>
                    <a:pt x="134315" y="151765"/>
                  </a:lnTo>
                  <a:lnTo>
                    <a:pt x="135044" y="149944"/>
                  </a:lnTo>
                  <a:lnTo>
                    <a:pt x="179637" y="131087"/>
                  </a:lnTo>
                  <a:lnTo>
                    <a:pt x="220546" y="110045"/>
                  </a:lnTo>
                  <a:lnTo>
                    <a:pt x="260181" y="79587"/>
                  </a:lnTo>
                  <a:lnTo>
                    <a:pt x="304432" y="35500"/>
                  </a:lnTo>
                  <a:lnTo>
                    <a:pt x="315534" y="25122"/>
                  </a:lnTo>
                  <a:lnTo>
                    <a:pt x="317240" y="24594"/>
                  </a:lnTo>
                  <a:lnTo>
                    <a:pt x="318378" y="24947"/>
                  </a:lnTo>
                  <a:lnTo>
                    <a:pt x="305700" y="67482"/>
                  </a:lnTo>
                  <a:lnTo>
                    <a:pt x="297309" y="103040"/>
                  </a:lnTo>
                  <a:lnTo>
                    <a:pt x="288877" y="144244"/>
                  </a:lnTo>
                  <a:lnTo>
                    <a:pt x="281129" y="184900"/>
                  </a:lnTo>
                  <a:lnTo>
                    <a:pt x="273508" y="228060"/>
                  </a:lnTo>
                  <a:lnTo>
                    <a:pt x="271640" y="245474"/>
                  </a:lnTo>
                  <a:lnTo>
                    <a:pt x="272457" y="246990"/>
                  </a:lnTo>
                  <a:lnTo>
                    <a:pt x="273705" y="247294"/>
                  </a:lnTo>
                  <a:lnTo>
                    <a:pt x="315650" y="206140"/>
                  </a:lnTo>
                  <a:lnTo>
                    <a:pt x="336339" y="195313"/>
                  </a:lnTo>
                  <a:lnTo>
                    <a:pt x="341693" y="193793"/>
                  </a:lnTo>
                  <a:lnTo>
                    <a:pt x="346674" y="194897"/>
                  </a:lnTo>
                  <a:lnTo>
                    <a:pt x="355971" y="201767"/>
                  </a:lnTo>
                  <a:lnTo>
                    <a:pt x="371453" y="235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SMARTInkShape-1088"/>
          <p:cNvSpPr/>
          <p:nvPr>
            <p:custDataLst>
              <p:tags r:id="rId5"/>
            </p:custDataLst>
          </p:nvPr>
        </p:nvSpPr>
        <p:spPr>
          <a:xfrm>
            <a:off x="4848580" y="1266663"/>
            <a:ext cx="853721" cy="64993"/>
          </a:xfrm>
          <a:custGeom>
            <a:avLst/>
            <a:gdLst/>
            <a:ahLst/>
            <a:cxnLst/>
            <a:rect l="0" t="0" r="0" b="0"/>
            <a:pathLst>
              <a:path w="853721" h="64993">
                <a:moveTo>
                  <a:pt x="21870" y="35087"/>
                </a:moveTo>
                <a:lnTo>
                  <a:pt x="21870" y="35087"/>
                </a:lnTo>
                <a:lnTo>
                  <a:pt x="0" y="29620"/>
                </a:lnTo>
                <a:lnTo>
                  <a:pt x="45261" y="28853"/>
                </a:lnTo>
                <a:lnTo>
                  <a:pt x="69214" y="28814"/>
                </a:lnTo>
                <a:lnTo>
                  <a:pt x="99999" y="27378"/>
                </a:lnTo>
                <a:lnTo>
                  <a:pt x="135339" y="25009"/>
                </a:lnTo>
                <a:lnTo>
                  <a:pt x="173716" y="22018"/>
                </a:lnTo>
                <a:lnTo>
                  <a:pt x="216939" y="19319"/>
                </a:lnTo>
                <a:lnTo>
                  <a:pt x="263394" y="16814"/>
                </a:lnTo>
                <a:lnTo>
                  <a:pt x="312003" y="14438"/>
                </a:lnTo>
                <a:lnTo>
                  <a:pt x="364870" y="12149"/>
                </a:lnTo>
                <a:lnTo>
                  <a:pt x="420575" y="9917"/>
                </a:lnTo>
                <a:lnTo>
                  <a:pt x="478173" y="7724"/>
                </a:lnTo>
                <a:lnTo>
                  <a:pt x="531389" y="6261"/>
                </a:lnTo>
                <a:lnTo>
                  <a:pt x="581682" y="5287"/>
                </a:lnTo>
                <a:lnTo>
                  <a:pt x="630028" y="4637"/>
                </a:lnTo>
                <a:lnTo>
                  <a:pt x="668609" y="4204"/>
                </a:lnTo>
                <a:lnTo>
                  <a:pt x="700679" y="3915"/>
                </a:lnTo>
                <a:lnTo>
                  <a:pt x="747602" y="3594"/>
                </a:lnTo>
                <a:lnTo>
                  <a:pt x="770808" y="3451"/>
                </a:lnTo>
                <a:lnTo>
                  <a:pt x="772340" y="2707"/>
                </a:lnTo>
                <a:lnTo>
                  <a:pt x="760872" y="0"/>
                </a:lnTo>
                <a:lnTo>
                  <a:pt x="726141" y="207"/>
                </a:lnTo>
                <a:lnTo>
                  <a:pt x="703051" y="1251"/>
                </a:lnTo>
                <a:lnTo>
                  <a:pt x="674251" y="1946"/>
                </a:lnTo>
                <a:lnTo>
                  <a:pt x="641647" y="2410"/>
                </a:lnTo>
                <a:lnTo>
                  <a:pt x="606504" y="2719"/>
                </a:lnTo>
                <a:lnTo>
                  <a:pt x="566848" y="4336"/>
                </a:lnTo>
                <a:lnTo>
                  <a:pt x="524183" y="6825"/>
                </a:lnTo>
                <a:lnTo>
                  <a:pt x="479512" y="9896"/>
                </a:lnTo>
                <a:lnTo>
                  <a:pt x="433504" y="12648"/>
                </a:lnTo>
                <a:lnTo>
                  <a:pt x="386604" y="15189"/>
                </a:lnTo>
                <a:lnTo>
                  <a:pt x="339109" y="17588"/>
                </a:lnTo>
                <a:lnTo>
                  <a:pt x="297569" y="20599"/>
                </a:lnTo>
                <a:lnTo>
                  <a:pt x="259997" y="24017"/>
                </a:lnTo>
                <a:lnTo>
                  <a:pt x="225071" y="27707"/>
                </a:lnTo>
                <a:lnTo>
                  <a:pt x="180620" y="31807"/>
                </a:lnTo>
                <a:lnTo>
                  <a:pt x="157337" y="34335"/>
                </a:lnTo>
                <a:lnTo>
                  <a:pt x="153103" y="35997"/>
                </a:lnTo>
                <a:lnTo>
                  <a:pt x="151692" y="37810"/>
                </a:lnTo>
                <a:lnTo>
                  <a:pt x="186787" y="40362"/>
                </a:lnTo>
                <a:lnTo>
                  <a:pt x="208720" y="40015"/>
                </a:lnTo>
                <a:lnTo>
                  <a:pt x="234631" y="39078"/>
                </a:lnTo>
                <a:lnTo>
                  <a:pt x="263194" y="37747"/>
                </a:lnTo>
                <a:lnTo>
                  <a:pt x="294231" y="35450"/>
                </a:lnTo>
                <a:lnTo>
                  <a:pt x="326916" y="32507"/>
                </a:lnTo>
                <a:lnTo>
                  <a:pt x="360701" y="29133"/>
                </a:lnTo>
                <a:lnTo>
                  <a:pt x="390985" y="26885"/>
                </a:lnTo>
                <a:lnTo>
                  <a:pt x="418936" y="25385"/>
                </a:lnTo>
                <a:lnTo>
                  <a:pt x="465043" y="23720"/>
                </a:lnTo>
                <a:lnTo>
                  <a:pt x="498720" y="22650"/>
                </a:lnTo>
                <a:lnTo>
                  <a:pt x="462804" y="25810"/>
                </a:lnTo>
                <a:lnTo>
                  <a:pt x="417042" y="31199"/>
                </a:lnTo>
                <a:lnTo>
                  <a:pt x="389034" y="34612"/>
                </a:lnTo>
                <a:lnTo>
                  <a:pt x="359779" y="39004"/>
                </a:lnTo>
                <a:lnTo>
                  <a:pt x="329693" y="44048"/>
                </a:lnTo>
                <a:lnTo>
                  <a:pt x="299052" y="49528"/>
                </a:lnTo>
                <a:lnTo>
                  <a:pt x="255599" y="57497"/>
                </a:lnTo>
                <a:lnTo>
                  <a:pt x="232288" y="62686"/>
                </a:lnTo>
                <a:lnTo>
                  <a:pt x="231999" y="64070"/>
                </a:lnTo>
                <a:lnTo>
                  <a:pt x="236039" y="64992"/>
                </a:lnTo>
                <a:lnTo>
                  <a:pt x="280040" y="58491"/>
                </a:lnTo>
                <a:lnTo>
                  <a:pt x="312517" y="52806"/>
                </a:lnTo>
                <a:lnTo>
                  <a:pt x="353218" y="46900"/>
                </a:lnTo>
                <a:lnTo>
                  <a:pt x="399401" y="40846"/>
                </a:lnTo>
                <a:lnTo>
                  <a:pt x="449241" y="34693"/>
                </a:lnTo>
                <a:lnTo>
                  <a:pt x="502928" y="29180"/>
                </a:lnTo>
                <a:lnTo>
                  <a:pt x="559181" y="24093"/>
                </a:lnTo>
                <a:lnTo>
                  <a:pt x="617145" y="19291"/>
                </a:lnTo>
                <a:lnTo>
                  <a:pt x="669191" y="16090"/>
                </a:lnTo>
                <a:lnTo>
                  <a:pt x="717295" y="13956"/>
                </a:lnTo>
                <a:lnTo>
                  <a:pt x="762770" y="12533"/>
                </a:lnTo>
                <a:lnTo>
                  <a:pt x="793086" y="11584"/>
                </a:lnTo>
                <a:lnTo>
                  <a:pt x="853720" y="968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MARTInkShape-1089"/>
          <p:cNvSpPr/>
          <p:nvPr>
            <p:custDataLst>
              <p:tags r:id="rId6"/>
            </p:custDataLst>
          </p:nvPr>
        </p:nvSpPr>
        <p:spPr>
          <a:xfrm>
            <a:off x="8662283" y="1423383"/>
            <a:ext cx="875985" cy="67765"/>
          </a:xfrm>
          <a:custGeom>
            <a:avLst/>
            <a:gdLst/>
            <a:ahLst/>
            <a:cxnLst/>
            <a:rect l="0" t="0" r="0" b="0"/>
            <a:pathLst>
              <a:path w="875985" h="67765">
                <a:moveTo>
                  <a:pt x="5467" y="5367"/>
                </a:moveTo>
                <a:lnTo>
                  <a:pt x="5467" y="5367"/>
                </a:lnTo>
                <a:lnTo>
                  <a:pt x="0" y="5367"/>
                </a:lnTo>
                <a:lnTo>
                  <a:pt x="29363" y="12274"/>
                </a:lnTo>
                <a:lnTo>
                  <a:pt x="64064" y="15493"/>
                </a:lnTo>
                <a:lnTo>
                  <a:pt x="91099" y="16351"/>
                </a:lnTo>
                <a:lnTo>
                  <a:pt x="121821" y="16923"/>
                </a:lnTo>
                <a:lnTo>
                  <a:pt x="159237" y="16599"/>
                </a:lnTo>
                <a:lnTo>
                  <a:pt x="201113" y="15677"/>
                </a:lnTo>
                <a:lnTo>
                  <a:pt x="245965" y="14357"/>
                </a:lnTo>
                <a:lnTo>
                  <a:pt x="294915" y="14183"/>
                </a:lnTo>
                <a:lnTo>
                  <a:pt x="346600" y="14772"/>
                </a:lnTo>
                <a:lnTo>
                  <a:pt x="400106" y="15870"/>
                </a:lnTo>
                <a:lnTo>
                  <a:pt x="454826" y="17308"/>
                </a:lnTo>
                <a:lnTo>
                  <a:pt x="510356" y="18972"/>
                </a:lnTo>
                <a:lnTo>
                  <a:pt x="566426" y="20787"/>
                </a:lnTo>
                <a:lnTo>
                  <a:pt x="617918" y="22703"/>
                </a:lnTo>
                <a:lnTo>
                  <a:pt x="666355" y="24685"/>
                </a:lnTo>
                <a:lnTo>
                  <a:pt x="712759" y="26712"/>
                </a:lnTo>
                <a:lnTo>
                  <a:pt x="750750" y="28064"/>
                </a:lnTo>
                <a:lnTo>
                  <a:pt x="783133" y="28965"/>
                </a:lnTo>
                <a:lnTo>
                  <a:pt x="811778" y="29566"/>
                </a:lnTo>
                <a:lnTo>
                  <a:pt x="851132" y="30233"/>
                </a:lnTo>
                <a:lnTo>
                  <a:pt x="875984" y="30609"/>
                </a:lnTo>
                <a:lnTo>
                  <a:pt x="875794" y="30661"/>
                </a:lnTo>
                <a:lnTo>
                  <a:pt x="841818" y="27365"/>
                </a:lnTo>
                <a:lnTo>
                  <a:pt x="818445" y="25677"/>
                </a:lnTo>
                <a:lnTo>
                  <a:pt x="789459" y="23845"/>
                </a:lnTo>
                <a:lnTo>
                  <a:pt x="756728" y="21919"/>
                </a:lnTo>
                <a:lnTo>
                  <a:pt x="720091" y="20635"/>
                </a:lnTo>
                <a:lnTo>
                  <a:pt x="680850" y="19779"/>
                </a:lnTo>
                <a:lnTo>
                  <a:pt x="639872" y="19208"/>
                </a:lnTo>
                <a:lnTo>
                  <a:pt x="595619" y="18828"/>
                </a:lnTo>
                <a:lnTo>
                  <a:pt x="549185" y="18574"/>
                </a:lnTo>
                <a:lnTo>
                  <a:pt x="501296" y="18405"/>
                </a:lnTo>
                <a:lnTo>
                  <a:pt x="453847" y="18292"/>
                </a:lnTo>
                <a:lnTo>
                  <a:pt x="406693" y="18217"/>
                </a:lnTo>
                <a:lnTo>
                  <a:pt x="359734" y="18167"/>
                </a:lnTo>
                <a:lnTo>
                  <a:pt x="319962" y="18134"/>
                </a:lnTo>
                <a:lnTo>
                  <a:pt x="284980" y="18112"/>
                </a:lnTo>
                <a:lnTo>
                  <a:pt x="253192" y="18097"/>
                </a:lnTo>
                <a:lnTo>
                  <a:pt x="212229" y="16199"/>
                </a:lnTo>
                <a:lnTo>
                  <a:pt x="192611" y="13003"/>
                </a:lnTo>
                <a:lnTo>
                  <a:pt x="192318" y="11163"/>
                </a:lnTo>
                <a:lnTo>
                  <a:pt x="195651" y="9231"/>
                </a:lnTo>
                <a:lnTo>
                  <a:pt x="240794" y="6512"/>
                </a:lnTo>
                <a:lnTo>
                  <a:pt x="267480" y="5425"/>
                </a:lnTo>
                <a:lnTo>
                  <a:pt x="299381" y="3994"/>
                </a:lnTo>
                <a:lnTo>
                  <a:pt x="334759" y="2335"/>
                </a:lnTo>
                <a:lnTo>
                  <a:pt x="373868" y="1229"/>
                </a:lnTo>
                <a:lnTo>
                  <a:pt x="415463" y="492"/>
                </a:lnTo>
                <a:lnTo>
                  <a:pt x="458714" y="0"/>
                </a:lnTo>
                <a:lnTo>
                  <a:pt x="495309" y="1084"/>
                </a:lnTo>
                <a:lnTo>
                  <a:pt x="527468" y="3217"/>
                </a:lnTo>
                <a:lnTo>
                  <a:pt x="556667" y="6050"/>
                </a:lnTo>
                <a:lnTo>
                  <a:pt x="601135" y="16780"/>
                </a:lnTo>
                <a:lnTo>
                  <a:pt x="601545" y="20737"/>
                </a:lnTo>
                <a:lnTo>
                  <a:pt x="585068" y="28896"/>
                </a:lnTo>
                <a:lnTo>
                  <a:pt x="537764" y="37226"/>
                </a:lnTo>
                <a:lnTo>
                  <a:pt x="506381" y="41423"/>
                </a:lnTo>
                <a:lnTo>
                  <a:pt x="468526" y="45632"/>
                </a:lnTo>
                <a:lnTo>
                  <a:pt x="426357" y="49849"/>
                </a:lnTo>
                <a:lnTo>
                  <a:pt x="381310" y="54072"/>
                </a:lnTo>
                <a:lnTo>
                  <a:pt x="337873" y="56887"/>
                </a:lnTo>
                <a:lnTo>
                  <a:pt x="295510" y="58764"/>
                </a:lnTo>
                <a:lnTo>
                  <a:pt x="253862" y="60015"/>
                </a:lnTo>
                <a:lnTo>
                  <a:pt x="218335" y="61554"/>
                </a:lnTo>
                <a:lnTo>
                  <a:pt x="186891" y="63286"/>
                </a:lnTo>
                <a:lnTo>
                  <a:pt x="158165" y="65147"/>
                </a:lnTo>
                <a:lnTo>
                  <a:pt x="117739" y="67764"/>
                </a:lnTo>
                <a:lnTo>
                  <a:pt x="117709" y="67426"/>
                </a:lnTo>
                <a:lnTo>
                  <a:pt x="153808" y="62874"/>
                </a:lnTo>
                <a:lnTo>
                  <a:pt x="182677" y="59933"/>
                </a:lnTo>
                <a:lnTo>
                  <a:pt x="216740" y="56561"/>
                </a:lnTo>
                <a:lnTo>
                  <a:pt x="259910" y="52196"/>
                </a:lnTo>
                <a:lnTo>
                  <a:pt x="309152" y="47170"/>
                </a:lnTo>
                <a:lnTo>
                  <a:pt x="362440" y="41702"/>
                </a:lnTo>
                <a:lnTo>
                  <a:pt x="419837" y="37352"/>
                </a:lnTo>
                <a:lnTo>
                  <a:pt x="479975" y="33746"/>
                </a:lnTo>
                <a:lnTo>
                  <a:pt x="541939" y="30636"/>
                </a:lnTo>
                <a:lnTo>
                  <a:pt x="583249" y="28563"/>
                </a:lnTo>
                <a:lnTo>
                  <a:pt x="665867" y="2441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SMARTInkShape-Group192"/>
          <p:cNvGrpSpPr/>
          <p:nvPr/>
        </p:nvGrpSpPr>
        <p:grpSpPr>
          <a:xfrm>
            <a:off x="945215" y="2159115"/>
            <a:ext cx="413686" cy="403478"/>
            <a:chOff x="945215" y="2159115"/>
            <a:chExt cx="413686" cy="403478"/>
          </a:xfrm>
        </p:grpSpPr>
        <p:sp>
          <p:nvSpPr>
            <p:cNvPr id="73" name="SMARTInkShape-1090"/>
            <p:cNvSpPr/>
            <p:nvPr>
              <p:custDataLst>
                <p:tags r:id="rId94"/>
              </p:custDataLst>
            </p:nvPr>
          </p:nvSpPr>
          <p:spPr>
            <a:xfrm>
              <a:off x="1347083" y="2425700"/>
              <a:ext cx="11818" cy="1"/>
            </a:xfrm>
            <a:custGeom>
              <a:avLst/>
              <a:gdLst/>
              <a:ahLst/>
              <a:cxnLst/>
              <a:rect l="0" t="0" r="0" b="0"/>
              <a:pathLst>
                <a:path w="11818" h="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1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091"/>
            <p:cNvSpPr/>
            <p:nvPr>
              <p:custDataLst>
                <p:tags r:id="rId95"/>
              </p:custDataLst>
            </p:nvPr>
          </p:nvSpPr>
          <p:spPr>
            <a:xfrm>
              <a:off x="1308100" y="2247900"/>
              <a:ext cx="25401" cy="50801"/>
            </a:xfrm>
            <a:custGeom>
              <a:avLst/>
              <a:gdLst/>
              <a:ahLst/>
              <a:cxnLst/>
              <a:rect l="0" t="0" r="0" b="0"/>
              <a:pathLst>
                <a:path w="25401" h="50801">
                  <a:moveTo>
                    <a:pt x="25400" y="0"/>
                  </a:moveTo>
                  <a:lnTo>
                    <a:pt x="25400" y="0"/>
                  </a:lnTo>
                  <a:lnTo>
                    <a:pt x="18658" y="3371"/>
                  </a:lnTo>
                  <a:lnTo>
                    <a:pt x="7723" y="15580"/>
                  </a:lnTo>
                  <a:lnTo>
                    <a:pt x="3432" y="28562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092"/>
            <p:cNvSpPr/>
            <p:nvPr>
              <p:custDataLst>
                <p:tags r:id="rId96"/>
              </p:custDataLst>
            </p:nvPr>
          </p:nvSpPr>
          <p:spPr>
            <a:xfrm>
              <a:off x="945215" y="2159115"/>
              <a:ext cx="231354" cy="403478"/>
            </a:xfrm>
            <a:custGeom>
              <a:avLst/>
              <a:gdLst/>
              <a:ahLst/>
              <a:cxnLst/>
              <a:rect l="0" t="0" r="0" b="0"/>
              <a:pathLst>
                <a:path w="231354" h="403478">
                  <a:moveTo>
                    <a:pt x="127935" y="44335"/>
                  </a:moveTo>
                  <a:lnTo>
                    <a:pt x="127935" y="44335"/>
                  </a:lnTo>
                  <a:lnTo>
                    <a:pt x="124564" y="40964"/>
                  </a:lnTo>
                  <a:lnTo>
                    <a:pt x="122909" y="37427"/>
                  </a:lnTo>
                  <a:lnTo>
                    <a:pt x="116690" y="22259"/>
                  </a:lnTo>
                  <a:lnTo>
                    <a:pt x="112824" y="14297"/>
                  </a:lnTo>
                  <a:lnTo>
                    <a:pt x="106873" y="7937"/>
                  </a:lnTo>
                  <a:lnTo>
                    <a:pt x="103310" y="5253"/>
                  </a:lnTo>
                  <a:lnTo>
                    <a:pt x="98818" y="4875"/>
                  </a:lnTo>
                  <a:lnTo>
                    <a:pt x="88183" y="8217"/>
                  </a:lnTo>
                  <a:lnTo>
                    <a:pt x="66925" y="28146"/>
                  </a:lnTo>
                  <a:lnTo>
                    <a:pt x="42752" y="69877"/>
                  </a:lnTo>
                  <a:lnTo>
                    <a:pt x="26105" y="110015"/>
                  </a:lnTo>
                  <a:lnTo>
                    <a:pt x="11416" y="155370"/>
                  </a:lnTo>
                  <a:lnTo>
                    <a:pt x="2536" y="201399"/>
                  </a:lnTo>
                  <a:lnTo>
                    <a:pt x="0" y="243963"/>
                  </a:lnTo>
                  <a:lnTo>
                    <a:pt x="2636" y="282636"/>
                  </a:lnTo>
                  <a:lnTo>
                    <a:pt x="16726" y="329353"/>
                  </a:lnTo>
                  <a:lnTo>
                    <a:pt x="30766" y="349515"/>
                  </a:lnTo>
                  <a:lnTo>
                    <a:pt x="57908" y="369395"/>
                  </a:lnTo>
                  <a:lnTo>
                    <a:pt x="68551" y="371108"/>
                  </a:lnTo>
                  <a:lnTo>
                    <a:pt x="91664" y="367368"/>
                  </a:lnTo>
                  <a:lnTo>
                    <a:pt x="128477" y="343248"/>
                  </a:lnTo>
                  <a:lnTo>
                    <a:pt x="166196" y="295807"/>
                  </a:lnTo>
                  <a:lnTo>
                    <a:pt x="185862" y="255348"/>
                  </a:lnTo>
                  <a:lnTo>
                    <a:pt x="200247" y="212202"/>
                  </a:lnTo>
                  <a:lnTo>
                    <a:pt x="208992" y="169507"/>
                  </a:lnTo>
                  <a:lnTo>
                    <a:pt x="207705" y="127013"/>
                  </a:lnTo>
                  <a:lnTo>
                    <a:pt x="200077" y="86725"/>
                  </a:lnTo>
                  <a:lnTo>
                    <a:pt x="189631" y="52356"/>
                  </a:lnTo>
                  <a:lnTo>
                    <a:pt x="165109" y="15353"/>
                  </a:lnTo>
                  <a:lnTo>
                    <a:pt x="143751" y="3232"/>
                  </a:lnTo>
                  <a:lnTo>
                    <a:pt x="132129" y="0"/>
                  </a:lnTo>
                  <a:lnTo>
                    <a:pt x="109808" y="2053"/>
                  </a:lnTo>
                  <a:lnTo>
                    <a:pt x="98917" y="5563"/>
                  </a:lnTo>
                  <a:lnTo>
                    <a:pt x="81171" y="20753"/>
                  </a:lnTo>
                  <a:lnTo>
                    <a:pt x="68346" y="41615"/>
                  </a:lnTo>
                  <a:lnTo>
                    <a:pt x="62645" y="64998"/>
                  </a:lnTo>
                  <a:lnTo>
                    <a:pt x="66178" y="101963"/>
                  </a:lnTo>
                  <a:lnTo>
                    <a:pt x="86275" y="139727"/>
                  </a:lnTo>
                  <a:lnTo>
                    <a:pt x="111201" y="181098"/>
                  </a:lnTo>
                  <a:lnTo>
                    <a:pt x="133090" y="217894"/>
                  </a:lnTo>
                  <a:lnTo>
                    <a:pt x="156352" y="254510"/>
                  </a:lnTo>
                  <a:lnTo>
                    <a:pt x="188790" y="294670"/>
                  </a:lnTo>
                  <a:lnTo>
                    <a:pt x="223528" y="341813"/>
                  </a:lnTo>
                  <a:lnTo>
                    <a:pt x="229922" y="355053"/>
                  </a:lnTo>
                  <a:lnTo>
                    <a:pt x="231353" y="369874"/>
                  </a:lnTo>
                  <a:lnTo>
                    <a:pt x="228192" y="390323"/>
                  </a:lnTo>
                  <a:lnTo>
                    <a:pt x="224174" y="403132"/>
                  </a:lnTo>
                  <a:lnTo>
                    <a:pt x="224550" y="403477"/>
                  </a:lnTo>
                  <a:lnTo>
                    <a:pt x="229535" y="399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193"/>
          <p:cNvGrpSpPr/>
          <p:nvPr/>
        </p:nvGrpSpPr>
        <p:grpSpPr>
          <a:xfrm>
            <a:off x="1701800" y="2146300"/>
            <a:ext cx="1079501" cy="556144"/>
            <a:chOff x="1701800" y="2146300"/>
            <a:chExt cx="1079501" cy="556144"/>
          </a:xfrm>
        </p:grpSpPr>
        <p:sp>
          <p:nvSpPr>
            <p:cNvPr id="77" name="SMARTInkShape-1093"/>
            <p:cNvSpPr/>
            <p:nvPr>
              <p:custDataLst>
                <p:tags r:id="rId84"/>
              </p:custDataLst>
            </p:nvPr>
          </p:nvSpPr>
          <p:spPr>
            <a:xfrm>
              <a:off x="2583300" y="2286000"/>
              <a:ext cx="198001" cy="126829"/>
            </a:xfrm>
            <a:custGeom>
              <a:avLst/>
              <a:gdLst/>
              <a:ahLst/>
              <a:cxnLst/>
              <a:rect l="0" t="0" r="0" b="0"/>
              <a:pathLst>
                <a:path w="198001" h="126829">
                  <a:moveTo>
                    <a:pt x="39250" y="6350"/>
                  </a:moveTo>
                  <a:lnTo>
                    <a:pt x="39250" y="6350"/>
                  </a:lnTo>
                  <a:lnTo>
                    <a:pt x="33783" y="883"/>
                  </a:lnTo>
                  <a:lnTo>
                    <a:pt x="26419" y="3632"/>
                  </a:lnTo>
                  <a:lnTo>
                    <a:pt x="11930" y="15658"/>
                  </a:lnTo>
                  <a:lnTo>
                    <a:pt x="973" y="35997"/>
                  </a:lnTo>
                  <a:lnTo>
                    <a:pt x="0" y="63269"/>
                  </a:lnTo>
                  <a:lnTo>
                    <a:pt x="6698" y="98314"/>
                  </a:lnTo>
                  <a:lnTo>
                    <a:pt x="13258" y="112840"/>
                  </a:lnTo>
                  <a:lnTo>
                    <a:pt x="17689" y="117560"/>
                  </a:lnTo>
                  <a:lnTo>
                    <a:pt x="28256" y="122804"/>
                  </a:lnTo>
                  <a:lnTo>
                    <a:pt x="34037" y="122086"/>
                  </a:lnTo>
                  <a:lnTo>
                    <a:pt x="46105" y="115644"/>
                  </a:lnTo>
                  <a:lnTo>
                    <a:pt x="61429" y="100117"/>
                  </a:lnTo>
                  <a:lnTo>
                    <a:pt x="63914" y="93555"/>
                  </a:lnTo>
                  <a:lnTo>
                    <a:pt x="64793" y="78739"/>
                  </a:lnTo>
                  <a:lnTo>
                    <a:pt x="54539" y="38210"/>
                  </a:lnTo>
                  <a:lnTo>
                    <a:pt x="43702" y="16731"/>
                  </a:lnTo>
                  <a:lnTo>
                    <a:pt x="38171" y="10964"/>
                  </a:lnTo>
                  <a:lnTo>
                    <a:pt x="36414" y="10837"/>
                  </a:lnTo>
                  <a:lnTo>
                    <a:pt x="35243" y="12164"/>
                  </a:lnTo>
                  <a:lnTo>
                    <a:pt x="33363" y="21061"/>
                  </a:lnTo>
                  <a:lnTo>
                    <a:pt x="34987" y="25353"/>
                  </a:lnTo>
                  <a:lnTo>
                    <a:pt x="36408" y="27485"/>
                  </a:lnTo>
                  <a:lnTo>
                    <a:pt x="38766" y="28907"/>
                  </a:lnTo>
                  <a:lnTo>
                    <a:pt x="49533" y="30907"/>
                  </a:lnTo>
                  <a:lnTo>
                    <a:pt x="77868" y="35010"/>
                  </a:lnTo>
                  <a:lnTo>
                    <a:pt x="99925" y="43926"/>
                  </a:lnTo>
                  <a:lnTo>
                    <a:pt x="112313" y="55271"/>
                  </a:lnTo>
                  <a:lnTo>
                    <a:pt x="121111" y="69015"/>
                  </a:lnTo>
                  <a:lnTo>
                    <a:pt x="126064" y="89358"/>
                  </a:lnTo>
                  <a:lnTo>
                    <a:pt x="127223" y="104861"/>
                  </a:lnTo>
                  <a:lnTo>
                    <a:pt x="123975" y="117396"/>
                  </a:lnTo>
                  <a:lnTo>
                    <a:pt x="119239" y="125553"/>
                  </a:lnTo>
                  <a:lnTo>
                    <a:pt x="117976" y="126741"/>
                  </a:lnTo>
                  <a:lnTo>
                    <a:pt x="117134" y="126828"/>
                  </a:lnTo>
                  <a:lnTo>
                    <a:pt x="115949" y="116836"/>
                  </a:lnTo>
                  <a:lnTo>
                    <a:pt x="122340" y="93728"/>
                  </a:lnTo>
                  <a:lnTo>
                    <a:pt x="139912" y="57796"/>
                  </a:lnTo>
                  <a:lnTo>
                    <a:pt x="181404" y="15075"/>
                  </a:lnTo>
                  <a:lnTo>
                    <a:pt x="198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094"/>
            <p:cNvSpPr/>
            <p:nvPr>
              <p:custDataLst>
                <p:tags r:id="rId85"/>
              </p:custDataLst>
            </p:nvPr>
          </p:nvSpPr>
          <p:spPr>
            <a:xfrm>
              <a:off x="2533650" y="23177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262" y="4543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095"/>
            <p:cNvSpPr/>
            <p:nvPr>
              <p:custDataLst>
                <p:tags r:id="rId86"/>
              </p:custDataLst>
            </p:nvPr>
          </p:nvSpPr>
          <p:spPr>
            <a:xfrm>
              <a:off x="2382296" y="2286000"/>
              <a:ext cx="94205" cy="124132"/>
            </a:xfrm>
            <a:custGeom>
              <a:avLst/>
              <a:gdLst/>
              <a:ahLst/>
              <a:cxnLst/>
              <a:rect l="0" t="0" r="0" b="0"/>
              <a:pathLst>
                <a:path w="94205" h="124132">
                  <a:moveTo>
                    <a:pt x="24354" y="31750"/>
                  </a:moveTo>
                  <a:lnTo>
                    <a:pt x="24354" y="31750"/>
                  </a:lnTo>
                  <a:lnTo>
                    <a:pt x="2485" y="26283"/>
                  </a:lnTo>
                  <a:lnTo>
                    <a:pt x="1308" y="26694"/>
                  </a:lnTo>
                  <a:lnTo>
                    <a:pt x="523" y="27674"/>
                  </a:lnTo>
                  <a:lnTo>
                    <a:pt x="0" y="29033"/>
                  </a:lnTo>
                  <a:lnTo>
                    <a:pt x="3182" y="34305"/>
                  </a:lnTo>
                  <a:lnTo>
                    <a:pt x="10711" y="41352"/>
                  </a:lnTo>
                  <a:lnTo>
                    <a:pt x="55987" y="76824"/>
                  </a:lnTo>
                  <a:lnTo>
                    <a:pt x="62376" y="82966"/>
                  </a:lnTo>
                  <a:lnTo>
                    <a:pt x="65930" y="89177"/>
                  </a:lnTo>
                  <a:lnTo>
                    <a:pt x="67997" y="101723"/>
                  </a:lnTo>
                  <a:lnTo>
                    <a:pt x="64683" y="112473"/>
                  </a:lnTo>
                  <a:lnTo>
                    <a:pt x="61823" y="117316"/>
                  </a:lnTo>
                  <a:lnTo>
                    <a:pt x="58506" y="120544"/>
                  </a:lnTo>
                  <a:lnTo>
                    <a:pt x="51056" y="124131"/>
                  </a:lnTo>
                  <a:lnTo>
                    <a:pt x="47800" y="123676"/>
                  </a:lnTo>
                  <a:lnTo>
                    <a:pt x="44923" y="121962"/>
                  </a:lnTo>
                  <a:lnTo>
                    <a:pt x="42300" y="119408"/>
                  </a:lnTo>
                  <a:lnTo>
                    <a:pt x="41267" y="107163"/>
                  </a:lnTo>
                  <a:lnTo>
                    <a:pt x="46353" y="67186"/>
                  </a:lnTo>
                  <a:lnTo>
                    <a:pt x="58859" y="37702"/>
                  </a:lnTo>
                  <a:lnTo>
                    <a:pt x="942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096"/>
            <p:cNvSpPr/>
            <p:nvPr>
              <p:custDataLst>
                <p:tags r:id="rId87"/>
              </p:custDataLst>
            </p:nvPr>
          </p:nvSpPr>
          <p:spPr>
            <a:xfrm>
              <a:off x="2559050" y="2222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097"/>
            <p:cNvSpPr/>
            <p:nvPr>
              <p:custDataLst>
                <p:tags r:id="rId88"/>
              </p:custDataLst>
            </p:nvPr>
          </p:nvSpPr>
          <p:spPr>
            <a:xfrm>
              <a:off x="2236965" y="2298163"/>
              <a:ext cx="112536" cy="140797"/>
            </a:xfrm>
            <a:custGeom>
              <a:avLst/>
              <a:gdLst/>
              <a:ahLst/>
              <a:cxnLst/>
              <a:rect l="0" t="0" r="0" b="0"/>
              <a:pathLst>
                <a:path w="112536" h="140797">
                  <a:moveTo>
                    <a:pt x="10935" y="64037"/>
                  </a:moveTo>
                  <a:lnTo>
                    <a:pt x="10935" y="64037"/>
                  </a:lnTo>
                  <a:lnTo>
                    <a:pt x="4193" y="67408"/>
                  </a:lnTo>
                  <a:lnTo>
                    <a:pt x="2207" y="69106"/>
                  </a:lnTo>
                  <a:lnTo>
                    <a:pt x="0" y="72875"/>
                  </a:lnTo>
                  <a:lnTo>
                    <a:pt x="117" y="73457"/>
                  </a:lnTo>
                  <a:lnTo>
                    <a:pt x="901" y="73139"/>
                  </a:lnTo>
                  <a:lnTo>
                    <a:pt x="5064" y="70905"/>
                  </a:lnTo>
                  <a:lnTo>
                    <a:pt x="20014" y="63563"/>
                  </a:lnTo>
                  <a:lnTo>
                    <a:pt x="64277" y="26694"/>
                  </a:lnTo>
                  <a:lnTo>
                    <a:pt x="72978" y="16631"/>
                  </a:lnTo>
                  <a:lnTo>
                    <a:pt x="74875" y="11972"/>
                  </a:lnTo>
                  <a:lnTo>
                    <a:pt x="75101" y="3032"/>
                  </a:lnTo>
                  <a:lnTo>
                    <a:pt x="72762" y="789"/>
                  </a:lnTo>
                  <a:lnTo>
                    <a:pt x="69086" y="0"/>
                  </a:lnTo>
                  <a:lnTo>
                    <a:pt x="64519" y="179"/>
                  </a:lnTo>
                  <a:lnTo>
                    <a:pt x="44607" y="13915"/>
                  </a:lnTo>
                  <a:lnTo>
                    <a:pt x="24205" y="42601"/>
                  </a:lnTo>
                  <a:lnTo>
                    <a:pt x="14867" y="74540"/>
                  </a:lnTo>
                  <a:lnTo>
                    <a:pt x="15471" y="102976"/>
                  </a:lnTo>
                  <a:lnTo>
                    <a:pt x="22123" y="118738"/>
                  </a:lnTo>
                  <a:lnTo>
                    <a:pt x="26860" y="125904"/>
                  </a:lnTo>
                  <a:lnTo>
                    <a:pt x="41531" y="135748"/>
                  </a:lnTo>
                  <a:lnTo>
                    <a:pt x="50383" y="139361"/>
                  </a:lnTo>
                  <a:lnTo>
                    <a:pt x="95136" y="140796"/>
                  </a:lnTo>
                  <a:lnTo>
                    <a:pt x="112535" y="1402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098"/>
            <p:cNvSpPr/>
            <p:nvPr>
              <p:custDataLst>
                <p:tags r:id="rId89"/>
              </p:custDataLst>
            </p:nvPr>
          </p:nvSpPr>
          <p:spPr>
            <a:xfrm>
              <a:off x="2117198" y="2311400"/>
              <a:ext cx="86253" cy="25401"/>
            </a:xfrm>
            <a:custGeom>
              <a:avLst/>
              <a:gdLst/>
              <a:ahLst/>
              <a:cxnLst/>
              <a:rect l="0" t="0" r="0" b="0"/>
              <a:pathLst>
                <a:path w="86253" h="25401">
                  <a:moveTo>
                    <a:pt x="16402" y="25400"/>
                  </a:moveTo>
                  <a:lnTo>
                    <a:pt x="16402" y="25400"/>
                  </a:lnTo>
                  <a:lnTo>
                    <a:pt x="0" y="25400"/>
                  </a:lnTo>
                  <a:lnTo>
                    <a:pt x="528" y="24694"/>
                  </a:lnTo>
                  <a:lnTo>
                    <a:pt x="4878" y="22029"/>
                  </a:lnTo>
                  <a:lnTo>
                    <a:pt x="44526" y="10653"/>
                  </a:lnTo>
                  <a:lnTo>
                    <a:pt x="862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099"/>
            <p:cNvSpPr/>
            <p:nvPr>
              <p:custDataLst>
                <p:tags r:id="rId90"/>
              </p:custDataLst>
            </p:nvPr>
          </p:nvSpPr>
          <p:spPr>
            <a:xfrm>
              <a:off x="2133292" y="2146300"/>
              <a:ext cx="101909" cy="317422"/>
            </a:xfrm>
            <a:custGeom>
              <a:avLst/>
              <a:gdLst/>
              <a:ahLst/>
              <a:cxnLst/>
              <a:rect l="0" t="0" r="0" b="0"/>
              <a:pathLst>
                <a:path w="101909" h="317422">
                  <a:moveTo>
                    <a:pt x="57458" y="0"/>
                  </a:moveTo>
                  <a:lnTo>
                    <a:pt x="57458" y="0"/>
                  </a:lnTo>
                  <a:lnTo>
                    <a:pt x="57458" y="6742"/>
                  </a:lnTo>
                  <a:lnTo>
                    <a:pt x="42955" y="54196"/>
                  </a:lnTo>
                  <a:lnTo>
                    <a:pt x="34314" y="92996"/>
                  </a:lnTo>
                  <a:lnTo>
                    <a:pt x="23888" y="137993"/>
                  </a:lnTo>
                  <a:lnTo>
                    <a:pt x="12905" y="184802"/>
                  </a:lnTo>
                  <a:lnTo>
                    <a:pt x="3320" y="229125"/>
                  </a:lnTo>
                  <a:lnTo>
                    <a:pt x="0" y="266698"/>
                  </a:lnTo>
                  <a:lnTo>
                    <a:pt x="103" y="283632"/>
                  </a:lnTo>
                  <a:lnTo>
                    <a:pt x="5110" y="296332"/>
                  </a:lnTo>
                  <a:lnTo>
                    <a:pt x="23844" y="314207"/>
                  </a:lnTo>
                  <a:lnTo>
                    <a:pt x="35049" y="317421"/>
                  </a:lnTo>
                  <a:lnTo>
                    <a:pt x="58787" y="315348"/>
                  </a:lnTo>
                  <a:lnTo>
                    <a:pt x="77804" y="305490"/>
                  </a:lnTo>
                  <a:lnTo>
                    <a:pt x="101908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100"/>
            <p:cNvSpPr/>
            <p:nvPr>
              <p:custDataLst>
                <p:tags r:id="rId91"/>
              </p:custDataLst>
            </p:nvPr>
          </p:nvSpPr>
          <p:spPr>
            <a:xfrm>
              <a:off x="1999407" y="2300106"/>
              <a:ext cx="73993" cy="161047"/>
            </a:xfrm>
            <a:custGeom>
              <a:avLst/>
              <a:gdLst/>
              <a:ahLst/>
              <a:cxnLst/>
              <a:rect l="0" t="0" r="0" b="0"/>
              <a:pathLst>
                <a:path w="73993" h="161047">
                  <a:moveTo>
                    <a:pt x="57993" y="17644"/>
                  </a:moveTo>
                  <a:lnTo>
                    <a:pt x="57993" y="17644"/>
                  </a:lnTo>
                  <a:lnTo>
                    <a:pt x="54622" y="10902"/>
                  </a:lnTo>
                  <a:lnTo>
                    <a:pt x="49204" y="5711"/>
                  </a:lnTo>
                  <a:lnTo>
                    <a:pt x="42092" y="1757"/>
                  </a:lnTo>
                  <a:lnTo>
                    <a:pt x="34228" y="0"/>
                  </a:lnTo>
                  <a:lnTo>
                    <a:pt x="22266" y="4863"/>
                  </a:lnTo>
                  <a:lnTo>
                    <a:pt x="9659" y="13375"/>
                  </a:lnTo>
                  <a:lnTo>
                    <a:pt x="1703" y="21861"/>
                  </a:lnTo>
                  <a:lnTo>
                    <a:pt x="5" y="26805"/>
                  </a:lnTo>
                  <a:lnTo>
                    <a:pt x="0" y="37944"/>
                  </a:lnTo>
                  <a:lnTo>
                    <a:pt x="7994" y="49949"/>
                  </a:lnTo>
                  <a:lnTo>
                    <a:pt x="45363" y="94450"/>
                  </a:lnTo>
                  <a:lnTo>
                    <a:pt x="73524" y="130482"/>
                  </a:lnTo>
                  <a:lnTo>
                    <a:pt x="73992" y="135908"/>
                  </a:lnTo>
                  <a:lnTo>
                    <a:pt x="72892" y="140937"/>
                  </a:lnTo>
                  <a:lnTo>
                    <a:pt x="66026" y="150287"/>
                  </a:lnTo>
                  <a:lnTo>
                    <a:pt x="61232" y="154756"/>
                  </a:lnTo>
                  <a:lnTo>
                    <a:pt x="48379" y="159722"/>
                  </a:lnTo>
                  <a:lnTo>
                    <a:pt x="41000" y="161046"/>
                  </a:lnTo>
                  <a:lnTo>
                    <a:pt x="29039" y="158754"/>
                  </a:lnTo>
                  <a:lnTo>
                    <a:pt x="23873" y="156167"/>
                  </a:lnTo>
                  <a:lnTo>
                    <a:pt x="20430" y="150210"/>
                  </a:lnTo>
                  <a:lnTo>
                    <a:pt x="13543" y="112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101"/>
            <p:cNvSpPr/>
            <p:nvPr>
              <p:custDataLst>
                <p:tags r:id="rId92"/>
              </p:custDataLst>
            </p:nvPr>
          </p:nvSpPr>
          <p:spPr>
            <a:xfrm>
              <a:off x="1880666" y="2330450"/>
              <a:ext cx="106885" cy="110681"/>
            </a:xfrm>
            <a:custGeom>
              <a:avLst/>
              <a:gdLst/>
              <a:ahLst/>
              <a:cxnLst/>
              <a:rect l="0" t="0" r="0" b="0"/>
              <a:pathLst>
                <a:path w="106885" h="110681">
                  <a:moveTo>
                    <a:pt x="106884" y="0"/>
                  </a:moveTo>
                  <a:lnTo>
                    <a:pt x="106884" y="0"/>
                  </a:lnTo>
                  <a:lnTo>
                    <a:pt x="62854" y="1411"/>
                  </a:lnTo>
                  <a:lnTo>
                    <a:pt x="43806" y="6742"/>
                  </a:lnTo>
                  <a:lnTo>
                    <a:pt x="16619" y="24418"/>
                  </a:lnTo>
                  <a:lnTo>
                    <a:pt x="4913" y="39545"/>
                  </a:lnTo>
                  <a:lnTo>
                    <a:pt x="803" y="47530"/>
                  </a:lnTo>
                  <a:lnTo>
                    <a:pt x="0" y="65810"/>
                  </a:lnTo>
                  <a:lnTo>
                    <a:pt x="1761" y="75623"/>
                  </a:lnTo>
                  <a:lnTo>
                    <a:pt x="11244" y="92171"/>
                  </a:lnTo>
                  <a:lnTo>
                    <a:pt x="17724" y="99548"/>
                  </a:lnTo>
                  <a:lnTo>
                    <a:pt x="34331" y="107743"/>
                  </a:lnTo>
                  <a:lnTo>
                    <a:pt x="53472" y="110680"/>
                  </a:lnTo>
                  <a:lnTo>
                    <a:pt x="73738" y="109634"/>
                  </a:lnTo>
                  <a:lnTo>
                    <a:pt x="90741" y="103054"/>
                  </a:lnTo>
                  <a:lnTo>
                    <a:pt x="98239" y="98336"/>
                  </a:lnTo>
                  <a:lnTo>
                    <a:pt x="102532" y="92368"/>
                  </a:lnTo>
                  <a:lnTo>
                    <a:pt x="105420" y="78212"/>
                  </a:lnTo>
                  <a:lnTo>
                    <a:pt x="100589" y="62513"/>
                  </a:lnTo>
                  <a:lnTo>
                    <a:pt x="80240" y="32809"/>
                  </a:lnTo>
                  <a:lnTo>
                    <a:pt x="60241" y="13954"/>
                  </a:lnTo>
                  <a:lnTo>
                    <a:pt x="58855" y="11420"/>
                  </a:lnTo>
                  <a:lnTo>
                    <a:pt x="60048" y="9730"/>
                  </a:lnTo>
                  <a:lnTo>
                    <a:pt x="7513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102"/>
            <p:cNvSpPr/>
            <p:nvPr>
              <p:custDataLst>
                <p:tags r:id="rId93"/>
              </p:custDataLst>
            </p:nvPr>
          </p:nvSpPr>
          <p:spPr>
            <a:xfrm>
              <a:off x="1701800" y="2280590"/>
              <a:ext cx="113908" cy="421854"/>
            </a:xfrm>
            <a:custGeom>
              <a:avLst/>
              <a:gdLst/>
              <a:ahLst/>
              <a:cxnLst/>
              <a:rect l="0" t="0" r="0" b="0"/>
              <a:pathLst>
                <a:path w="113908" h="421854">
                  <a:moveTo>
                    <a:pt x="0" y="119710"/>
                  </a:moveTo>
                  <a:lnTo>
                    <a:pt x="0" y="119710"/>
                  </a:lnTo>
                  <a:lnTo>
                    <a:pt x="0" y="156338"/>
                  </a:lnTo>
                  <a:lnTo>
                    <a:pt x="3371" y="201118"/>
                  </a:lnTo>
                  <a:lnTo>
                    <a:pt x="6907" y="238206"/>
                  </a:lnTo>
                  <a:lnTo>
                    <a:pt x="10126" y="278914"/>
                  </a:lnTo>
                  <a:lnTo>
                    <a:pt x="11556" y="322877"/>
                  </a:lnTo>
                  <a:lnTo>
                    <a:pt x="14073" y="360760"/>
                  </a:lnTo>
                  <a:lnTo>
                    <a:pt x="17575" y="402328"/>
                  </a:lnTo>
                  <a:lnTo>
                    <a:pt x="18758" y="421853"/>
                  </a:lnTo>
                  <a:lnTo>
                    <a:pt x="13923" y="387087"/>
                  </a:lnTo>
                  <a:lnTo>
                    <a:pt x="10186" y="355667"/>
                  </a:lnTo>
                  <a:lnTo>
                    <a:pt x="8055" y="309246"/>
                  </a:lnTo>
                  <a:lnTo>
                    <a:pt x="7486" y="282051"/>
                  </a:lnTo>
                  <a:lnTo>
                    <a:pt x="7813" y="251221"/>
                  </a:lnTo>
                  <a:lnTo>
                    <a:pt x="8736" y="217967"/>
                  </a:lnTo>
                  <a:lnTo>
                    <a:pt x="10058" y="183098"/>
                  </a:lnTo>
                  <a:lnTo>
                    <a:pt x="13055" y="151385"/>
                  </a:lnTo>
                  <a:lnTo>
                    <a:pt x="17170" y="121777"/>
                  </a:lnTo>
                  <a:lnTo>
                    <a:pt x="22030" y="93571"/>
                  </a:lnTo>
                  <a:lnTo>
                    <a:pt x="31193" y="50943"/>
                  </a:lnTo>
                  <a:lnTo>
                    <a:pt x="44285" y="12551"/>
                  </a:lnTo>
                  <a:lnTo>
                    <a:pt x="48573" y="5937"/>
                  </a:lnTo>
                  <a:lnTo>
                    <a:pt x="53549" y="2234"/>
                  </a:lnTo>
                  <a:lnTo>
                    <a:pt x="58982" y="470"/>
                  </a:lnTo>
                  <a:lnTo>
                    <a:pt x="64722" y="0"/>
                  </a:lnTo>
                  <a:lnTo>
                    <a:pt x="80506" y="7004"/>
                  </a:lnTo>
                  <a:lnTo>
                    <a:pt x="89654" y="12823"/>
                  </a:lnTo>
                  <a:lnTo>
                    <a:pt x="103581" y="32458"/>
                  </a:lnTo>
                  <a:lnTo>
                    <a:pt x="112358" y="58354"/>
                  </a:lnTo>
                  <a:lnTo>
                    <a:pt x="113907" y="88678"/>
                  </a:lnTo>
                  <a:lnTo>
                    <a:pt x="106600" y="120970"/>
                  </a:lnTo>
                  <a:lnTo>
                    <a:pt x="93239" y="151314"/>
                  </a:lnTo>
                  <a:lnTo>
                    <a:pt x="65177" y="184264"/>
                  </a:lnTo>
                  <a:lnTo>
                    <a:pt x="32482" y="209079"/>
                  </a:lnTo>
                  <a:lnTo>
                    <a:pt x="15847" y="215874"/>
                  </a:lnTo>
                  <a:lnTo>
                    <a:pt x="10565" y="216275"/>
                  </a:lnTo>
                  <a:lnTo>
                    <a:pt x="7043" y="215131"/>
                  </a:lnTo>
                  <a:lnTo>
                    <a:pt x="0" y="208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194"/>
          <p:cNvGrpSpPr/>
          <p:nvPr/>
        </p:nvGrpSpPr>
        <p:grpSpPr>
          <a:xfrm>
            <a:off x="3199343" y="2115527"/>
            <a:ext cx="705908" cy="330425"/>
            <a:chOff x="3199343" y="2115527"/>
            <a:chExt cx="705908" cy="330425"/>
          </a:xfrm>
        </p:grpSpPr>
        <p:sp>
          <p:nvSpPr>
            <p:cNvPr id="88" name="SMARTInkShape-1103"/>
            <p:cNvSpPr/>
            <p:nvPr>
              <p:custDataLst>
                <p:tags r:id="rId79"/>
              </p:custDataLst>
            </p:nvPr>
          </p:nvSpPr>
          <p:spPr>
            <a:xfrm>
              <a:off x="3638550" y="2266950"/>
              <a:ext cx="266701" cy="166990"/>
            </a:xfrm>
            <a:custGeom>
              <a:avLst/>
              <a:gdLst/>
              <a:ahLst/>
              <a:cxnLst/>
              <a:rect l="0" t="0" r="0" b="0"/>
              <a:pathLst>
                <a:path w="266701" h="166990">
                  <a:moveTo>
                    <a:pt x="0" y="82550"/>
                  </a:moveTo>
                  <a:lnTo>
                    <a:pt x="0" y="82550"/>
                  </a:lnTo>
                  <a:lnTo>
                    <a:pt x="14305" y="82550"/>
                  </a:lnTo>
                  <a:lnTo>
                    <a:pt x="24386" y="79179"/>
                  </a:lnTo>
                  <a:lnTo>
                    <a:pt x="49162" y="61580"/>
                  </a:lnTo>
                  <a:lnTo>
                    <a:pt x="70218" y="34868"/>
                  </a:lnTo>
                  <a:lnTo>
                    <a:pt x="70095" y="31006"/>
                  </a:lnTo>
                  <a:lnTo>
                    <a:pt x="67897" y="27726"/>
                  </a:lnTo>
                  <a:lnTo>
                    <a:pt x="64314" y="24834"/>
                  </a:lnTo>
                  <a:lnTo>
                    <a:pt x="59810" y="23612"/>
                  </a:lnTo>
                  <a:lnTo>
                    <a:pt x="49160" y="24135"/>
                  </a:lnTo>
                  <a:lnTo>
                    <a:pt x="37371" y="32364"/>
                  </a:lnTo>
                  <a:lnTo>
                    <a:pt x="9185" y="70755"/>
                  </a:lnTo>
                  <a:lnTo>
                    <a:pt x="2436" y="91889"/>
                  </a:lnTo>
                  <a:lnTo>
                    <a:pt x="2494" y="110690"/>
                  </a:lnTo>
                  <a:lnTo>
                    <a:pt x="7223" y="128453"/>
                  </a:lnTo>
                  <a:lnTo>
                    <a:pt x="15910" y="140111"/>
                  </a:lnTo>
                  <a:lnTo>
                    <a:pt x="21190" y="144207"/>
                  </a:lnTo>
                  <a:lnTo>
                    <a:pt x="28238" y="145527"/>
                  </a:lnTo>
                  <a:lnTo>
                    <a:pt x="54306" y="140643"/>
                  </a:lnTo>
                  <a:lnTo>
                    <a:pt x="80923" y="128141"/>
                  </a:lnTo>
                  <a:lnTo>
                    <a:pt x="108722" y="103036"/>
                  </a:lnTo>
                  <a:lnTo>
                    <a:pt x="125426" y="73960"/>
                  </a:lnTo>
                  <a:lnTo>
                    <a:pt x="132654" y="42325"/>
                  </a:lnTo>
                  <a:lnTo>
                    <a:pt x="132886" y="42328"/>
                  </a:lnTo>
                  <a:lnTo>
                    <a:pt x="136629" y="54144"/>
                  </a:lnTo>
                  <a:lnTo>
                    <a:pt x="168042" y="98032"/>
                  </a:lnTo>
                  <a:lnTo>
                    <a:pt x="193474" y="139787"/>
                  </a:lnTo>
                  <a:lnTo>
                    <a:pt x="198172" y="153850"/>
                  </a:lnTo>
                  <a:lnTo>
                    <a:pt x="198437" y="157600"/>
                  </a:lnTo>
                  <a:lnTo>
                    <a:pt x="197908" y="160100"/>
                  </a:lnTo>
                  <a:lnTo>
                    <a:pt x="193557" y="164759"/>
                  </a:lnTo>
                  <a:lnTo>
                    <a:pt x="190421" y="166989"/>
                  </a:lnTo>
                  <a:lnTo>
                    <a:pt x="186920" y="166359"/>
                  </a:lnTo>
                  <a:lnTo>
                    <a:pt x="179266" y="160015"/>
                  </a:lnTo>
                  <a:lnTo>
                    <a:pt x="177366" y="153949"/>
                  </a:lnTo>
                  <a:lnTo>
                    <a:pt x="177137" y="137801"/>
                  </a:lnTo>
                  <a:lnTo>
                    <a:pt x="187716" y="102135"/>
                  </a:lnTo>
                  <a:lnTo>
                    <a:pt x="207628" y="56916"/>
                  </a:lnTo>
                  <a:lnTo>
                    <a:pt x="228921" y="31881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104"/>
            <p:cNvSpPr/>
            <p:nvPr>
              <p:custDataLst>
                <p:tags r:id="rId80"/>
              </p:custDataLst>
            </p:nvPr>
          </p:nvSpPr>
          <p:spPr>
            <a:xfrm>
              <a:off x="3498850" y="231140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0" y="12700"/>
                  </a:lnTo>
                  <a:lnTo>
                    <a:pt x="47071" y="10818"/>
                  </a:lnTo>
                  <a:lnTo>
                    <a:pt x="87795" y="5792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105"/>
            <p:cNvSpPr/>
            <p:nvPr>
              <p:custDataLst>
                <p:tags r:id="rId81"/>
              </p:custDataLst>
            </p:nvPr>
          </p:nvSpPr>
          <p:spPr>
            <a:xfrm>
              <a:off x="3542006" y="2148948"/>
              <a:ext cx="83845" cy="297004"/>
            </a:xfrm>
            <a:custGeom>
              <a:avLst/>
              <a:gdLst/>
              <a:ahLst/>
              <a:cxnLst/>
              <a:rect l="0" t="0" r="0" b="0"/>
              <a:pathLst>
                <a:path w="83845" h="297004">
                  <a:moveTo>
                    <a:pt x="83844" y="16402"/>
                  </a:moveTo>
                  <a:lnTo>
                    <a:pt x="83844" y="16402"/>
                  </a:lnTo>
                  <a:lnTo>
                    <a:pt x="80473" y="6289"/>
                  </a:lnTo>
                  <a:lnTo>
                    <a:pt x="78069" y="3310"/>
                  </a:lnTo>
                  <a:lnTo>
                    <a:pt x="71634" y="0"/>
                  </a:lnTo>
                  <a:lnTo>
                    <a:pt x="67943" y="1234"/>
                  </a:lnTo>
                  <a:lnTo>
                    <a:pt x="60079" y="8249"/>
                  </a:lnTo>
                  <a:lnTo>
                    <a:pt x="37605" y="40954"/>
                  </a:lnTo>
                  <a:lnTo>
                    <a:pt x="22371" y="76233"/>
                  </a:lnTo>
                  <a:lnTo>
                    <a:pt x="9956" y="117077"/>
                  </a:lnTo>
                  <a:lnTo>
                    <a:pt x="2086" y="158748"/>
                  </a:lnTo>
                  <a:lnTo>
                    <a:pt x="0" y="200787"/>
                  </a:lnTo>
                  <a:lnTo>
                    <a:pt x="2130" y="239462"/>
                  </a:lnTo>
                  <a:lnTo>
                    <a:pt x="11263" y="278952"/>
                  </a:lnTo>
                  <a:lnTo>
                    <a:pt x="18895" y="294428"/>
                  </a:lnTo>
                  <a:lnTo>
                    <a:pt x="23611" y="297003"/>
                  </a:lnTo>
                  <a:lnTo>
                    <a:pt x="28872" y="296602"/>
                  </a:lnTo>
                  <a:lnTo>
                    <a:pt x="34496" y="294219"/>
                  </a:lnTo>
                  <a:lnTo>
                    <a:pt x="44508" y="282163"/>
                  </a:lnTo>
                  <a:lnTo>
                    <a:pt x="49153" y="274009"/>
                  </a:lnTo>
                  <a:lnTo>
                    <a:pt x="52433" y="253661"/>
                  </a:lnTo>
                  <a:lnTo>
                    <a:pt x="52094" y="219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106"/>
            <p:cNvSpPr/>
            <p:nvPr>
              <p:custDataLst>
                <p:tags r:id="rId82"/>
              </p:custDataLst>
            </p:nvPr>
          </p:nvSpPr>
          <p:spPr>
            <a:xfrm>
              <a:off x="3375196" y="2115527"/>
              <a:ext cx="142705" cy="327486"/>
            </a:xfrm>
            <a:custGeom>
              <a:avLst/>
              <a:gdLst/>
              <a:ahLst/>
              <a:cxnLst/>
              <a:rect l="0" t="0" r="0" b="0"/>
              <a:pathLst>
                <a:path w="142705" h="327486">
                  <a:moveTo>
                    <a:pt x="142704" y="43473"/>
                  </a:moveTo>
                  <a:lnTo>
                    <a:pt x="142704" y="43473"/>
                  </a:lnTo>
                  <a:lnTo>
                    <a:pt x="116189" y="6023"/>
                  </a:lnTo>
                  <a:lnTo>
                    <a:pt x="109505" y="2279"/>
                  </a:lnTo>
                  <a:lnTo>
                    <a:pt x="94553" y="0"/>
                  </a:lnTo>
                  <a:lnTo>
                    <a:pt x="78499" y="6983"/>
                  </a:lnTo>
                  <a:lnTo>
                    <a:pt x="70268" y="12796"/>
                  </a:lnTo>
                  <a:lnTo>
                    <a:pt x="57358" y="34307"/>
                  </a:lnTo>
                  <a:lnTo>
                    <a:pt x="47623" y="64799"/>
                  </a:lnTo>
                  <a:lnTo>
                    <a:pt x="40944" y="104222"/>
                  </a:lnTo>
                  <a:lnTo>
                    <a:pt x="41268" y="147613"/>
                  </a:lnTo>
                  <a:lnTo>
                    <a:pt x="46116" y="192063"/>
                  </a:lnTo>
                  <a:lnTo>
                    <a:pt x="52974" y="235337"/>
                  </a:lnTo>
                  <a:lnTo>
                    <a:pt x="60726" y="272444"/>
                  </a:lnTo>
                  <a:lnTo>
                    <a:pt x="70458" y="319654"/>
                  </a:lnTo>
                  <a:lnTo>
                    <a:pt x="69846" y="324255"/>
                  </a:lnTo>
                  <a:lnTo>
                    <a:pt x="68026" y="326616"/>
                  </a:lnTo>
                  <a:lnTo>
                    <a:pt x="65402" y="327485"/>
                  </a:lnTo>
                  <a:lnTo>
                    <a:pt x="56842" y="320925"/>
                  </a:lnTo>
                  <a:lnTo>
                    <a:pt x="13593" y="279576"/>
                  </a:lnTo>
                  <a:lnTo>
                    <a:pt x="4182" y="266941"/>
                  </a:lnTo>
                  <a:lnTo>
                    <a:pt x="0" y="256622"/>
                  </a:lnTo>
                  <a:lnTo>
                    <a:pt x="22" y="247332"/>
                  </a:lnTo>
                  <a:lnTo>
                    <a:pt x="1016" y="242879"/>
                  </a:lnTo>
                  <a:lnTo>
                    <a:pt x="11528" y="234168"/>
                  </a:lnTo>
                  <a:lnTo>
                    <a:pt x="53763" y="217078"/>
                  </a:lnTo>
                  <a:lnTo>
                    <a:pt x="98634" y="204351"/>
                  </a:lnTo>
                  <a:lnTo>
                    <a:pt x="130004" y="195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107"/>
            <p:cNvSpPr/>
            <p:nvPr>
              <p:custDataLst>
                <p:tags r:id="rId83"/>
              </p:custDataLst>
            </p:nvPr>
          </p:nvSpPr>
          <p:spPr>
            <a:xfrm>
              <a:off x="3199343" y="2306023"/>
              <a:ext cx="178858" cy="130475"/>
            </a:xfrm>
            <a:custGeom>
              <a:avLst/>
              <a:gdLst/>
              <a:ahLst/>
              <a:cxnLst/>
              <a:rect l="0" t="0" r="0" b="0"/>
              <a:pathLst>
                <a:path w="178858" h="130475">
                  <a:moveTo>
                    <a:pt x="83607" y="30777"/>
                  </a:moveTo>
                  <a:lnTo>
                    <a:pt x="83607" y="30777"/>
                  </a:lnTo>
                  <a:lnTo>
                    <a:pt x="59842" y="1545"/>
                  </a:lnTo>
                  <a:lnTo>
                    <a:pt x="55063" y="0"/>
                  </a:lnTo>
                  <a:lnTo>
                    <a:pt x="44110" y="2046"/>
                  </a:lnTo>
                  <a:lnTo>
                    <a:pt x="32186" y="13304"/>
                  </a:lnTo>
                  <a:lnTo>
                    <a:pt x="20537" y="31478"/>
                  </a:lnTo>
                  <a:lnTo>
                    <a:pt x="6750" y="68771"/>
                  </a:lnTo>
                  <a:lnTo>
                    <a:pt x="0" y="104829"/>
                  </a:lnTo>
                  <a:lnTo>
                    <a:pt x="3174" y="122250"/>
                  </a:lnTo>
                  <a:lnTo>
                    <a:pt x="8113" y="127037"/>
                  </a:lnTo>
                  <a:lnTo>
                    <a:pt x="14933" y="129522"/>
                  </a:lnTo>
                  <a:lnTo>
                    <a:pt x="23008" y="130474"/>
                  </a:lnTo>
                  <a:lnTo>
                    <a:pt x="41387" y="125887"/>
                  </a:lnTo>
                  <a:lnTo>
                    <a:pt x="51227" y="121700"/>
                  </a:lnTo>
                  <a:lnTo>
                    <a:pt x="67805" y="105759"/>
                  </a:lnTo>
                  <a:lnTo>
                    <a:pt x="100132" y="61086"/>
                  </a:lnTo>
                  <a:lnTo>
                    <a:pt x="105062" y="51774"/>
                  </a:lnTo>
                  <a:lnTo>
                    <a:pt x="107083" y="50419"/>
                  </a:lnTo>
                  <a:lnTo>
                    <a:pt x="109135" y="50927"/>
                  </a:lnTo>
                  <a:lnTo>
                    <a:pt x="111209" y="52677"/>
                  </a:lnTo>
                  <a:lnTo>
                    <a:pt x="113513" y="60266"/>
                  </a:lnTo>
                  <a:lnTo>
                    <a:pt x="118364" y="85755"/>
                  </a:lnTo>
                  <a:lnTo>
                    <a:pt x="127458" y="102963"/>
                  </a:lnTo>
                  <a:lnTo>
                    <a:pt x="135081" y="108720"/>
                  </a:lnTo>
                  <a:lnTo>
                    <a:pt x="139090" y="110256"/>
                  </a:lnTo>
                  <a:lnTo>
                    <a:pt x="178857" y="100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SMARTInkShape-1108"/>
          <p:cNvSpPr/>
          <p:nvPr>
            <p:custDataLst>
              <p:tags r:id="rId7"/>
            </p:custDataLst>
          </p:nvPr>
        </p:nvSpPr>
        <p:spPr>
          <a:xfrm>
            <a:off x="4451350" y="2166233"/>
            <a:ext cx="19051" cy="297568"/>
          </a:xfrm>
          <a:custGeom>
            <a:avLst/>
            <a:gdLst/>
            <a:ahLst/>
            <a:cxnLst/>
            <a:rect l="0" t="0" r="0" b="0"/>
            <a:pathLst>
              <a:path w="19051" h="297568">
                <a:moveTo>
                  <a:pt x="0" y="5467"/>
                </a:moveTo>
                <a:lnTo>
                  <a:pt x="0" y="5467"/>
                </a:lnTo>
                <a:lnTo>
                  <a:pt x="0" y="0"/>
                </a:lnTo>
                <a:lnTo>
                  <a:pt x="6907" y="46941"/>
                </a:lnTo>
                <a:lnTo>
                  <a:pt x="9420" y="88105"/>
                </a:lnTo>
                <a:lnTo>
                  <a:pt x="8185" y="132271"/>
                </a:lnTo>
                <a:lnTo>
                  <a:pt x="7165" y="175889"/>
                </a:lnTo>
                <a:lnTo>
                  <a:pt x="6712" y="216677"/>
                </a:lnTo>
                <a:lnTo>
                  <a:pt x="7869" y="263879"/>
                </a:lnTo>
                <a:lnTo>
                  <a:pt x="19050" y="2975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SMARTInkShape-Group196"/>
          <p:cNvGrpSpPr/>
          <p:nvPr/>
        </p:nvGrpSpPr>
        <p:grpSpPr>
          <a:xfrm>
            <a:off x="4921250" y="2061201"/>
            <a:ext cx="749301" cy="372083"/>
            <a:chOff x="4921250" y="2061201"/>
            <a:chExt cx="749301" cy="372083"/>
          </a:xfrm>
        </p:grpSpPr>
        <p:sp>
          <p:nvSpPr>
            <p:cNvPr id="95" name="SMARTInkShape-1109"/>
            <p:cNvSpPr/>
            <p:nvPr>
              <p:custDataLst>
                <p:tags r:id="rId74"/>
              </p:custDataLst>
            </p:nvPr>
          </p:nvSpPr>
          <p:spPr>
            <a:xfrm>
              <a:off x="5664200" y="23558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110"/>
            <p:cNvSpPr/>
            <p:nvPr>
              <p:custDataLst>
                <p:tags r:id="rId75"/>
              </p:custDataLst>
            </p:nvPr>
          </p:nvSpPr>
          <p:spPr>
            <a:xfrm>
              <a:off x="5533978" y="2061201"/>
              <a:ext cx="113611" cy="339729"/>
            </a:xfrm>
            <a:custGeom>
              <a:avLst/>
              <a:gdLst/>
              <a:ahLst/>
              <a:cxnLst/>
              <a:rect l="0" t="0" r="0" b="0"/>
              <a:pathLst>
                <a:path w="113611" h="339729">
                  <a:moveTo>
                    <a:pt x="60372" y="262899"/>
                  </a:moveTo>
                  <a:lnTo>
                    <a:pt x="60372" y="262899"/>
                  </a:lnTo>
                  <a:lnTo>
                    <a:pt x="60372" y="256157"/>
                  </a:lnTo>
                  <a:lnTo>
                    <a:pt x="58961" y="253465"/>
                  </a:lnTo>
                  <a:lnTo>
                    <a:pt x="53630" y="248593"/>
                  </a:lnTo>
                  <a:lnTo>
                    <a:pt x="46557" y="245958"/>
                  </a:lnTo>
                  <a:lnTo>
                    <a:pt x="42696" y="245255"/>
                  </a:lnTo>
                  <a:lnTo>
                    <a:pt x="32760" y="250118"/>
                  </a:lnTo>
                  <a:lnTo>
                    <a:pt x="9135" y="273858"/>
                  </a:lnTo>
                  <a:lnTo>
                    <a:pt x="2322" y="289407"/>
                  </a:lnTo>
                  <a:lnTo>
                    <a:pt x="0" y="305725"/>
                  </a:lnTo>
                  <a:lnTo>
                    <a:pt x="2659" y="328662"/>
                  </a:lnTo>
                  <a:lnTo>
                    <a:pt x="6029" y="337518"/>
                  </a:lnTo>
                  <a:lnTo>
                    <a:pt x="9327" y="339456"/>
                  </a:lnTo>
                  <a:lnTo>
                    <a:pt x="18635" y="339728"/>
                  </a:lnTo>
                  <a:lnTo>
                    <a:pt x="29828" y="331853"/>
                  </a:lnTo>
                  <a:lnTo>
                    <a:pt x="61003" y="297059"/>
                  </a:lnTo>
                  <a:lnTo>
                    <a:pt x="84077" y="251619"/>
                  </a:lnTo>
                  <a:lnTo>
                    <a:pt x="97718" y="208732"/>
                  </a:lnTo>
                  <a:lnTo>
                    <a:pt x="104320" y="184454"/>
                  </a:lnTo>
                  <a:lnTo>
                    <a:pt x="108721" y="157686"/>
                  </a:lnTo>
                  <a:lnTo>
                    <a:pt x="111655" y="129257"/>
                  </a:lnTo>
                  <a:lnTo>
                    <a:pt x="113610" y="99721"/>
                  </a:lnTo>
                  <a:lnTo>
                    <a:pt x="113503" y="73680"/>
                  </a:lnTo>
                  <a:lnTo>
                    <a:pt x="109621" y="27813"/>
                  </a:lnTo>
                  <a:lnTo>
                    <a:pt x="105905" y="13747"/>
                  </a:lnTo>
                  <a:lnTo>
                    <a:pt x="101311" y="5076"/>
                  </a:lnTo>
                  <a:lnTo>
                    <a:pt x="96131" y="0"/>
                  </a:lnTo>
                  <a:lnTo>
                    <a:pt x="91266" y="144"/>
                  </a:lnTo>
                  <a:lnTo>
                    <a:pt x="86613" y="3768"/>
                  </a:lnTo>
                  <a:lnTo>
                    <a:pt x="82099" y="9712"/>
                  </a:lnTo>
                  <a:lnTo>
                    <a:pt x="69005" y="48416"/>
                  </a:lnTo>
                  <a:lnTo>
                    <a:pt x="60446" y="87845"/>
                  </a:lnTo>
                  <a:lnTo>
                    <a:pt x="54055" y="132886"/>
                  </a:lnTo>
                  <a:lnTo>
                    <a:pt x="53566" y="178775"/>
                  </a:lnTo>
                  <a:lnTo>
                    <a:pt x="53819" y="221277"/>
                  </a:lnTo>
                  <a:lnTo>
                    <a:pt x="54637" y="258511"/>
                  </a:lnTo>
                  <a:lnTo>
                    <a:pt x="60372" y="3136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111"/>
            <p:cNvSpPr/>
            <p:nvPr>
              <p:custDataLst>
                <p:tags r:id="rId76"/>
              </p:custDataLst>
            </p:nvPr>
          </p:nvSpPr>
          <p:spPr>
            <a:xfrm>
              <a:off x="5220583" y="2263283"/>
              <a:ext cx="254936" cy="152401"/>
            </a:xfrm>
            <a:custGeom>
              <a:avLst/>
              <a:gdLst/>
              <a:ahLst/>
              <a:cxnLst/>
              <a:rect l="0" t="0" r="0" b="0"/>
              <a:pathLst>
                <a:path w="254936" h="152401">
                  <a:moveTo>
                    <a:pt x="5467" y="48117"/>
                  </a:moveTo>
                  <a:lnTo>
                    <a:pt x="5467" y="48117"/>
                  </a:lnTo>
                  <a:lnTo>
                    <a:pt x="5467" y="44746"/>
                  </a:lnTo>
                  <a:lnTo>
                    <a:pt x="4761" y="43753"/>
                  </a:lnTo>
                  <a:lnTo>
                    <a:pt x="3585" y="43091"/>
                  </a:lnTo>
                  <a:lnTo>
                    <a:pt x="2096" y="42650"/>
                  </a:lnTo>
                  <a:lnTo>
                    <a:pt x="1103" y="43061"/>
                  </a:lnTo>
                  <a:lnTo>
                    <a:pt x="441" y="44041"/>
                  </a:lnTo>
                  <a:lnTo>
                    <a:pt x="0" y="45399"/>
                  </a:lnTo>
                  <a:lnTo>
                    <a:pt x="1115" y="77270"/>
                  </a:lnTo>
                  <a:lnTo>
                    <a:pt x="4607" y="116592"/>
                  </a:lnTo>
                  <a:lnTo>
                    <a:pt x="11954" y="141078"/>
                  </a:lnTo>
                  <a:lnTo>
                    <a:pt x="17287" y="149405"/>
                  </a:lnTo>
                  <a:lnTo>
                    <a:pt x="19697" y="151626"/>
                  </a:lnTo>
                  <a:lnTo>
                    <a:pt x="23421" y="152400"/>
                  </a:lnTo>
                  <a:lnTo>
                    <a:pt x="33201" y="151380"/>
                  </a:lnTo>
                  <a:lnTo>
                    <a:pt x="44605" y="142930"/>
                  </a:lnTo>
                  <a:lnTo>
                    <a:pt x="74043" y="106490"/>
                  </a:lnTo>
                  <a:lnTo>
                    <a:pt x="90356" y="68761"/>
                  </a:lnTo>
                  <a:lnTo>
                    <a:pt x="90282" y="67524"/>
                  </a:lnTo>
                  <a:lnTo>
                    <a:pt x="89527" y="67405"/>
                  </a:lnTo>
                  <a:lnTo>
                    <a:pt x="85094" y="73980"/>
                  </a:lnTo>
                  <a:lnTo>
                    <a:pt x="84657" y="77353"/>
                  </a:lnTo>
                  <a:lnTo>
                    <a:pt x="86053" y="84864"/>
                  </a:lnTo>
                  <a:lnTo>
                    <a:pt x="94177" y="97027"/>
                  </a:lnTo>
                  <a:lnTo>
                    <a:pt x="105521" y="106196"/>
                  </a:lnTo>
                  <a:lnTo>
                    <a:pt x="114448" y="110011"/>
                  </a:lnTo>
                  <a:lnTo>
                    <a:pt x="128304" y="107770"/>
                  </a:lnTo>
                  <a:lnTo>
                    <a:pt x="142444" y="102638"/>
                  </a:lnTo>
                  <a:lnTo>
                    <a:pt x="165026" y="84938"/>
                  </a:lnTo>
                  <a:lnTo>
                    <a:pt x="168104" y="80239"/>
                  </a:lnTo>
                  <a:lnTo>
                    <a:pt x="168925" y="77999"/>
                  </a:lnTo>
                  <a:lnTo>
                    <a:pt x="170178" y="77916"/>
                  </a:lnTo>
                  <a:lnTo>
                    <a:pt x="173451" y="81587"/>
                  </a:lnTo>
                  <a:lnTo>
                    <a:pt x="173901" y="84541"/>
                  </a:lnTo>
                  <a:lnTo>
                    <a:pt x="170738" y="124788"/>
                  </a:lnTo>
                  <a:lnTo>
                    <a:pt x="171387" y="128865"/>
                  </a:lnTo>
                  <a:lnTo>
                    <a:pt x="172524" y="131582"/>
                  </a:lnTo>
                  <a:lnTo>
                    <a:pt x="173989" y="133394"/>
                  </a:lnTo>
                  <a:lnTo>
                    <a:pt x="174965" y="133896"/>
                  </a:lnTo>
                  <a:lnTo>
                    <a:pt x="175616" y="133525"/>
                  </a:lnTo>
                  <a:lnTo>
                    <a:pt x="183710" y="104551"/>
                  </a:lnTo>
                  <a:lnTo>
                    <a:pt x="189748" y="69542"/>
                  </a:lnTo>
                  <a:lnTo>
                    <a:pt x="201481" y="23578"/>
                  </a:lnTo>
                  <a:lnTo>
                    <a:pt x="213280" y="2825"/>
                  </a:lnTo>
                  <a:lnTo>
                    <a:pt x="218092" y="283"/>
                  </a:lnTo>
                  <a:lnTo>
                    <a:pt x="223417" y="0"/>
                  </a:lnTo>
                  <a:lnTo>
                    <a:pt x="234273" y="3448"/>
                  </a:lnTo>
                  <a:lnTo>
                    <a:pt x="243801" y="9685"/>
                  </a:lnTo>
                  <a:lnTo>
                    <a:pt x="250858" y="22805"/>
                  </a:lnTo>
                  <a:lnTo>
                    <a:pt x="254935" y="40395"/>
                  </a:lnTo>
                  <a:lnTo>
                    <a:pt x="253496" y="87456"/>
                  </a:lnTo>
                  <a:lnTo>
                    <a:pt x="253117" y="124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112"/>
            <p:cNvSpPr/>
            <p:nvPr>
              <p:custDataLst>
                <p:tags r:id="rId77"/>
              </p:custDataLst>
            </p:nvPr>
          </p:nvSpPr>
          <p:spPr>
            <a:xfrm>
              <a:off x="5089637" y="2299922"/>
              <a:ext cx="85255" cy="133048"/>
            </a:xfrm>
            <a:custGeom>
              <a:avLst/>
              <a:gdLst/>
              <a:ahLst/>
              <a:cxnLst/>
              <a:rect l="0" t="0" r="0" b="0"/>
              <a:pathLst>
                <a:path w="85255" h="133048">
                  <a:moveTo>
                    <a:pt x="60213" y="17828"/>
                  </a:moveTo>
                  <a:lnTo>
                    <a:pt x="60213" y="17828"/>
                  </a:lnTo>
                  <a:lnTo>
                    <a:pt x="54438" y="12758"/>
                  </a:lnTo>
                  <a:lnTo>
                    <a:pt x="35156" y="610"/>
                  </a:lnTo>
                  <a:lnTo>
                    <a:pt x="32925" y="0"/>
                  </a:lnTo>
                  <a:lnTo>
                    <a:pt x="26683" y="3084"/>
                  </a:lnTo>
                  <a:lnTo>
                    <a:pt x="18500" y="11275"/>
                  </a:lnTo>
                  <a:lnTo>
                    <a:pt x="7807" y="26675"/>
                  </a:lnTo>
                  <a:lnTo>
                    <a:pt x="0" y="58549"/>
                  </a:lnTo>
                  <a:lnTo>
                    <a:pt x="1058" y="91434"/>
                  </a:lnTo>
                  <a:lnTo>
                    <a:pt x="9697" y="110984"/>
                  </a:lnTo>
                  <a:lnTo>
                    <a:pt x="15953" y="120149"/>
                  </a:lnTo>
                  <a:lnTo>
                    <a:pt x="30429" y="130332"/>
                  </a:lnTo>
                  <a:lnTo>
                    <a:pt x="38240" y="133047"/>
                  </a:lnTo>
                  <a:lnTo>
                    <a:pt x="46270" y="132741"/>
                  </a:lnTo>
                  <a:lnTo>
                    <a:pt x="62717" y="126756"/>
                  </a:lnTo>
                  <a:lnTo>
                    <a:pt x="75673" y="113277"/>
                  </a:lnTo>
                  <a:lnTo>
                    <a:pt x="81102" y="104744"/>
                  </a:lnTo>
                  <a:lnTo>
                    <a:pt x="85254" y="85856"/>
                  </a:lnTo>
                  <a:lnTo>
                    <a:pt x="83337" y="65701"/>
                  </a:lnTo>
                  <a:lnTo>
                    <a:pt x="70357" y="35933"/>
                  </a:lnTo>
                  <a:lnTo>
                    <a:pt x="59077" y="20230"/>
                  </a:lnTo>
                  <a:lnTo>
                    <a:pt x="52400" y="15901"/>
                  </a:lnTo>
                  <a:lnTo>
                    <a:pt x="37456" y="12974"/>
                  </a:lnTo>
                  <a:lnTo>
                    <a:pt x="28932" y="14024"/>
                  </a:lnTo>
                  <a:lnTo>
                    <a:pt x="22113" y="17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113"/>
            <p:cNvSpPr/>
            <p:nvPr>
              <p:custDataLst>
                <p:tags r:id="rId78"/>
              </p:custDataLst>
            </p:nvPr>
          </p:nvSpPr>
          <p:spPr>
            <a:xfrm>
              <a:off x="4921250" y="2266950"/>
              <a:ext cx="133351" cy="166334"/>
            </a:xfrm>
            <a:custGeom>
              <a:avLst/>
              <a:gdLst/>
              <a:ahLst/>
              <a:cxnLst/>
              <a:rect l="0" t="0" r="0" b="0"/>
              <a:pathLst>
                <a:path w="133351" h="166334">
                  <a:moveTo>
                    <a:pt x="0" y="57150"/>
                  </a:moveTo>
                  <a:lnTo>
                    <a:pt x="0" y="57150"/>
                  </a:lnTo>
                  <a:lnTo>
                    <a:pt x="0" y="42844"/>
                  </a:lnTo>
                  <a:lnTo>
                    <a:pt x="2117" y="40557"/>
                  </a:lnTo>
                  <a:lnTo>
                    <a:pt x="10113" y="36135"/>
                  </a:lnTo>
                  <a:lnTo>
                    <a:pt x="22604" y="35580"/>
                  </a:lnTo>
                  <a:lnTo>
                    <a:pt x="29886" y="36420"/>
                  </a:lnTo>
                  <a:lnTo>
                    <a:pt x="60361" y="51086"/>
                  </a:lnTo>
                  <a:lnTo>
                    <a:pt x="92830" y="83419"/>
                  </a:lnTo>
                  <a:lnTo>
                    <a:pt x="102876" y="110217"/>
                  </a:lnTo>
                  <a:lnTo>
                    <a:pt x="104284" y="135769"/>
                  </a:lnTo>
                  <a:lnTo>
                    <a:pt x="100206" y="154181"/>
                  </a:lnTo>
                  <a:lnTo>
                    <a:pt x="96437" y="159937"/>
                  </a:lnTo>
                  <a:lnTo>
                    <a:pt x="91808" y="163775"/>
                  </a:lnTo>
                  <a:lnTo>
                    <a:pt x="86605" y="166333"/>
                  </a:lnTo>
                  <a:lnTo>
                    <a:pt x="80315" y="165922"/>
                  </a:lnTo>
                  <a:lnTo>
                    <a:pt x="65799" y="159821"/>
                  </a:lnTo>
                  <a:lnTo>
                    <a:pt x="60094" y="152408"/>
                  </a:lnTo>
                  <a:lnTo>
                    <a:pt x="51873" y="131002"/>
                  </a:lnTo>
                  <a:lnTo>
                    <a:pt x="50020" y="84441"/>
                  </a:lnTo>
                  <a:lnTo>
                    <a:pt x="57979" y="56344"/>
                  </a:lnTo>
                  <a:lnTo>
                    <a:pt x="70924" y="33508"/>
                  </a:lnTo>
                  <a:lnTo>
                    <a:pt x="86084" y="16304"/>
                  </a:lnTo>
                  <a:lnTo>
                    <a:pt x="104111" y="724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197"/>
          <p:cNvGrpSpPr/>
          <p:nvPr/>
        </p:nvGrpSpPr>
        <p:grpSpPr>
          <a:xfrm>
            <a:off x="939800" y="3338421"/>
            <a:ext cx="533401" cy="450317"/>
            <a:chOff x="939800" y="3338421"/>
            <a:chExt cx="533401" cy="450317"/>
          </a:xfrm>
        </p:grpSpPr>
        <p:sp>
          <p:nvSpPr>
            <p:cNvPr id="101" name="SMARTInkShape-1114"/>
            <p:cNvSpPr/>
            <p:nvPr>
              <p:custDataLst>
                <p:tags r:id="rId68"/>
              </p:custDataLst>
            </p:nvPr>
          </p:nvSpPr>
          <p:spPr>
            <a:xfrm>
              <a:off x="1460500" y="36766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8336" y="705"/>
                  </a:lnTo>
                  <a:lnTo>
                    <a:pt x="7674" y="1881"/>
                  </a:lnTo>
                  <a:lnTo>
                    <a:pt x="7233" y="3371"/>
                  </a:lnTo>
                  <a:lnTo>
                    <a:pt x="6233" y="4364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115"/>
            <p:cNvSpPr/>
            <p:nvPr>
              <p:custDataLst>
                <p:tags r:id="rId69"/>
              </p:custDataLst>
            </p:nvPr>
          </p:nvSpPr>
          <p:spPr>
            <a:xfrm>
              <a:off x="1447800" y="3556000"/>
              <a:ext cx="19051" cy="31751"/>
            </a:xfrm>
            <a:custGeom>
              <a:avLst/>
              <a:gdLst/>
              <a:ahLst/>
              <a:cxnLst/>
              <a:rect l="0" t="0" r="0" b="0"/>
              <a:pathLst>
                <a:path w="19051" h="31751">
                  <a:moveTo>
                    <a:pt x="19050" y="31750"/>
                  </a:moveTo>
                  <a:lnTo>
                    <a:pt x="19050" y="31750"/>
                  </a:lnTo>
                  <a:lnTo>
                    <a:pt x="7116" y="17935"/>
                  </a:lnTo>
                  <a:lnTo>
                    <a:pt x="1406" y="863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116"/>
            <p:cNvSpPr/>
            <p:nvPr>
              <p:custDataLst>
                <p:tags r:id="rId70"/>
              </p:custDataLst>
            </p:nvPr>
          </p:nvSpPr>
          <p:spPr>
            <a:xfrm>
              <a:off x="1295511" y="3507848"/>
              <a:ext cx="64554" cy="206903"/>
            </a:xfrm>
            <a:custGeom>
              <a:avLst/>
              <a:gdLst/>
              <a:ahLst/>
              <a:cxnLst/>
              <a:rect l="0" t="0" r="0" b="0"/>
              <a:pathLst>
                <a:path w="64554" h="206903">
                  <a:moveTo>
                    <a:pt x="63389" y="16402"/>
                  </a:moveTo>
                  <a:lnTo>
                    <a:pt x="63389" y="16402"/>
                  </a:lnTo>
                  <a:lnTo>
                    <a:pt x="56647" y="6289"/>
                  </a:lnTo>
                  <a:lnTo>
                    <a:pt x="52544" y="3310"/>
                  </a:lnTo>
                  <a:lnTo>
                    <a:pt x="42341" y="0"/>
                  </a:lnTo>
                  <a:lnTo>
                    <a:pt x="28870" y="4173"/>
                  </a:lnTo>
                  <a:lnTo>
                    <a:pt x="14886" y="13789"/>
                  </a:lnTo>
                  <a:lnTo>
                    <a:pt x="3967" y="27470"/>
                  </a:lnTo>
                  <a:lnTo>
                    <a:pt x="55" y="41076"/>
                  </a:lnTo>
                  <a:lnTo>
                    <a:pt x="0" y="47668"/>
                  </a:lnTo>
                  <a:lnTo>
                    <a:pt x="7464" y="62519"/>
                  </a:lnTo>
                  <a:lnTo>
                    <a:pt x="38150" y="103405"/>
                  </a:lnTo>
                  <a:lnTo>
                    <a:pt x="59658" y="137095"/>
                  </a:lnTo>
                  <a:lnTo>
                    <a:pt x="64553" y="153299"/>
                  </a:lnTo>
                  <a:lnTo>
                    <a:pt x="64377" y="167556"/>
                  </a:lnTo>
                  <a:lnTo>
                    <a:pt x="56302" y="182830"/>
                  </a:lnTo>
                  <a:lnTo>
                    <a:pt x="50198" y="190854"/>
                  </a:lnTo>
                  <a:lnTo>
                    <a:pt x="34008" y="199769"/>
                  </a:lnTo>
                  <a:lnTo>
                    <a:pt x="6239" y="206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117"/>
            <p:cNvSpPr/>
            <p:nvPr>
              <p:custDataLst>
                <p:tags r:id="rId71"/>
              </p:custDataLst>
            </p:nvPr>
          </p:nvSpPr>
          <p:spPr>
            <a:xfrm>
              <a:off x="1156583" y="3554824"/>
              <a:ext cx="107068" cy="152460"/>
            </a:xfrm>
            <a:custGeom>
              <a:avLst/>
              <a:gdLst/>
              <a:ahLst/>
              <a:cxnLst/>
              <a:rect l="0" t="0" r="0" b="0"/>
              <a:pathLst>
                <a:path w="107068" h="152460">
                  <a:moveTo>
                    <a:pt x="5467" y="13876"/>
                  </a:moveTo>
                  <a:lnTo>
                    <a:pt x="5467" y="13876"/>
                  </a:lnTo>
                  <a:lnTo>
                    <a:pt x="2096" y="17247"/>
                  </a:lnTo>
                  <a:lnTo>
                    <a:pt x="0" y="29456"/>
                  </a:lnTo>
                  <a:lnTo>
                    <a:pt x="6141" y="75665"/>
                  </a:lnTo>
                  <a:lnTo>
                    <a:pt x="11070" y="119484"/>
                  </a:lnTo>
                  <a:lnTo>
                    <a:pt x="11751" y="152459"/>
                  </a:lnTo>
                  <a:lnTo>
                    <a:pt x="17586" y="111049"/>
                  </a:lnTo>
                  <a:lnTo>
                    <a:pt x="27716" y="71204"/>
                  </a:lnTo>
                  <a:lnTo>
                    <a:pt x="40360" y="30940"/>
                  </a:lnTo>
                  <a:lnTo>
                    <a:pt x="51314" y="12288"/>
                  </a:lnTo>
                  <a:lnTo>
                    <a:pt x="63238" y="2587"/>
                  </a:lnTo>
                  <a:lnTo>
                    <a:pt x="69381" y="0"/>
                  </a:lnTo>
                  <a:lnTo>
                    <a:pt x="74182" y="392"/>
                  </a:lnTo>
                  <a:lnTo>
                    <a:pt x="78088" y="2770"/>
                  </a:lnTo>
                  <a:lnTo>
                    <a:pt x="81398" y="6471"/>
                  </a:lnTo>
                  <a:lnTo>
                    <a:pt x="91779" y="38466"/>
                  </a:lnTo>
                  <a:lnTo>
                    <a:pt x="100624" y="81058"/>
                  </a:lnTo>
                  <a:lnTo>
                    <a:pt x="107067" y="109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118"/>
            <p:cNvSpPr/>
            <p:nvPr>
              <p:custDataLst>
                <p:tags r:id="rId72"/>
              </p:custDataLst>
            </p:nvPr>
          </p:nvSpPr>
          <p:spPr>
            <a:xfrm>
              <a:off x="968731" y="3575050"/>
              <a:ext cx="129820" cy="44451"/>
            </a:xfrm>
            <a:custGeom>
              <a:avLst/>
              <a:gdLst/>
              <a:ahLst/>
              <a:cxnLst/>
              <a:rect l="0" t="0" r="0" b="0"/>
              <a:pathLst>
                <a:path w="129820" h="44451">
                  <a:moveTo>
                    <a:pt x="21869" y="44450"/>
                  </a:moveTo>
                  <a:lnTo>
                    <a:pt x="21869" y="44450"/>
                  </a:lnTo>
                  <a:lnTo>
                    <a:pt x="0" y="38983"/>
                  </a:lnTo>
                  <a:lnTo>
                    <a:pt x="234" y="37983"/>
                  </a:lnTo>
                  <a:lnTo>
                    <a:pt x="4257" y="34990"/>
                  </a:lnTo>
                  <a:lnTo>
                    <a:pt x="46822" y="25269"/>
                  </a:lnTo>
                  <a:lnTo>
                    <a:pt x="87118" y="15248"/>
                  </a:lnTo>
                  <a:lnTo>
                    <a:pt x="1298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119"/>
            <p:cNvSpPr/>
            <p:nvPr>
              <p:custDataLst>
                <p:tags r:id="rId73"/>
              </p:custDataLst>
            </p:nvPr>
          </p:nvSpPr>
          <p:spPr>
            <a:xfrm>
              <a:off x="939800" y="3338421"/>
              <a:ext cx="207498" cy="450317"/>
            </a:xfrm>
            <a:custGeom>
              <a:avLst/>
              <a:gdLst/>
              <a:ahLst/>
              <a:cxnLst/>
              <a:rect l="0" t="0" r="0" b="0"/>
              <a:pathLst>
                <a:path w="207498" h="450317">
                  <a:moveTo>
                    <a:pt x="0" y="389029"/>
                  </a:moveTo>
                  <a:lnTo>
                    <a:pt x="0" y="389029"/>
                  </a:lnTo>
                  <a:lnTo>
                    <a:pt x="0" y="385658"/>
                  </a:lnTo>
                  <a:lnTo>
                    <a:pt x="21048" y="341667"/>
                  </a:lnTo>
                  <a:lnTo>
                    <a:pt x="34519" y="303068"/>
                  </a:lnTo>
                  <a:lnTo>
                    <a:pt x="51325" y="256985"/>
                  </a:lnTo>
                  <a:lnTo>
                    <a:pt x="61733" y="231855"/>
                  </a:lnTo>
                  <a:lnTo>
                    <a:pt x="72906" y="205930"/>
                  </a:lnTo>
                  <a:lnTo>
                    <a:pt x="82470" y="178063"/>
                  </a:lnTo>
                  <a:lnTo>
                    <a:pt x="90964" y="148901"/>
                  </a:lnTo>
                  <a:lnTo>
                    <a:pt x="98742" y="118877"/>
                  </a:lnTo>
                  <a:lnTo>
                    <a:pt x="105339" y="92511"/>
                  </a:lnTo>
                  <a:lnTo>
                    <a:pt x="116432" y="46282"/>
                  </a:lnTo>
                  <a:lnTo>
                    <a:pt x="129277" y="219"/>
                  </a:lnTo>
                  <a:lnTo>
                    <a:pt x="130634" y="0"/>
                  </a:lnTo>
                  <a:lnTo>
                    <a:pt x="131540" y="2677"/>
                  </a:lnTo>
                  <a:lnTo>
                    <a:pt x="132814" y="46895"/>
                  </a:lnTo>
                  <a:lnTo>
                    <a:pt x="133698" y="72039"/>
                  </a:lnTo>
                  <a:lnTo>
                    <a:pt x="134993" y="101503"/>
                  </a:lnTo>
                  <a:lnTo>
                    <a:pt x="136562" y="133845"/>
                  </a:lnTo>
                  <a:lnTo>
                    <a:pt x="139725" y="167401"/>
                  </a:lnTo>
                  <a:lnTo>
                    <a:pt x="143950" y="201766"/>
                  </a:lnTo>
                  <a:lnTo>
                    <a:pt x="148883" y="236670"/>
                  </a:lnTo>
                  <a:lnTo>
                    <a:pt x="154994" y="270523"/>
                  </a:lnTo>
                  <a:lnTo>
                    <a:pt x="161891" y="303675"/>
                  </a:lnTo>
                  <a:lnTo>
                    <a:pt x="169310" y="336359"/>
                  </a:lnTo>
                  <a:lnTo>
                    <a:pt x="176374" y="363088"/>
                  </a:lnTo>
                  <a:lnTo>
                    <a:pt x="189866" y="405957"/>
                  </a:lnTo>
                  <a:lnTo>
                    <a:pt x="204930" y="449209"/>
                  </a:lnTo>
                  <a:lnTo>
                    <a:pt x="206470" y="450316"/>
                  </a:lnTo>
                  <a:lnTo>
                    <a:pt x="207497" y="448937"/>
                  </a:lnTo>
                  <a:lnTo>
                    <a:pt x="196850" y="414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198"/>
          <p:cNvGrpSpPr/>
          <p:nvPr/>
        </p:nvGrpSpPr>
        <p:grpSpPr>
          <a:xfrm>
            <a:off x="2117242" y="3468754"/>
            <a:ext cx="848209" cy="444392"/>
            <a:chOff x="2117242" y="3468754"/>
            <a:chExt cx="848209" cy="444392"/>
          </a:xfrm>
        </p:grpSpPr>
        <p:sp>
          <p:nvSpPr>
            <p:cNvPr id="108" name="SMARTInkShape-1120"/>
            <p:cNvSpPr/>
            <p:nvPr>
              <p:custDataLst>
                <p:tags r:id="rId64"/>
              </p:custDataLst>
            </p:nvPr>
          </p:nvSpPr>
          <p:spPr>
            <a:xfrm>
              <a:off x="2661319" y="3544644"/>
              <a:ext cx="304132" cy="283838"/>
            </a:xfrm>
            <a:custGeom>
              <a:avLst/>
              <a:gdLst/>
              <a:ahLst/>
              <a:cxnLst/>
              <a:rect l="0" t="0" r="0" b="0"/>
              <a:pathLst>
                <a:path w="304132" h="283838">
                  <a:moveTo>
                    <a:pt x="107281" y="49456"/>
                  </a:moveTo>
                  <a:lnTo>
                    <a:pt x="107281" y="49456"/>
                  </a:lnTo>
                  <a:lnTo>
                    <a:pt x="110652" y="46085"/>
                  </a:lnTo>
                  <a:lnTo>
                    <a:pt x="112307" y="40667"/>
                  </a:lnTo>
                  <a:lnTo>
                    <a:pt x="112748" y="37247"/>
                  </a:lnTo>
                  <a:lnTo>
                    <a:pt x="112337" y="34966"/>
                  </a:lnTo>
                  <a:lnTo>
                    <a:pt x="111357" y="33446"/>
                  </a:lnTo>
                  <a:lnTo>
                    <a:pt x="104715" y="27635"/>
                  </a:lnTo>
                  <a:lnTo>
                    <a:pt x="101337" y="27148"/>
                  </a:lnTo>
                  <a:lnTo>
                    <a:pt x="91939" y="28488"/>
                  </a:lnTo>
                  <a:lnTo>
                    <a:pt x="71377" y="43321"/>
                  </a:lnTo>
                  <a:lnTo>
                    <a:pt x="39851" y="84462"/>
                  </a:lnTo>
                  <a:lnTo>
                    <a:pt x="20509" y="125837"/>
                  </a:lnTo>
                  <a:lnTo>
                    <a:pt x="11094" y="172825"/>
                  </a:lnTo>
                  <a:lnTo>
                    <a:pt x="12851" y="217635"/>
                  </a:lnTo>
                  <a:lnTo>
                    <a:pt x="22701" y="255214"/>
                  </a:lnTo>
                  <a:lnTo>
                    <a:pt x="33001" y="270491"/>
                  </a:lnTo>
                  <a:lnTo>
                    <a:pt x="46516" y="280103"/>
                  </a:lnTo>
                  <a:lnTo>
                    <a:pt x="54071" y="283654"/>
                  </a:lnTo>
                  <a:lnTo>
                    <a:pt x="69991" y="283837"/>
                  </a:lnTo>
                  <a:lnTo>
                    <a:pt x="78188" y="281910"/>
                  </a:lnTo>
                  <a:lnTo>
                    <a:pt x="92940" y="272243"/>
                  </a:lnTo>
                  <a:lnTo>
                    <a:pt x="123028" y="236299"/>
                  </a:lnTo>
                  <a:lnTo>
                    <a:pt x="144402" y="200772"/>
                  </a:lnTo>
                  <a:lnTo>
                    <a:pt x="154028" y="160064"/>
                  </a:lnTo>
                  <a:lnTo>
                    <a:pt x="153509" y="113351"/>
                  </a:lnTo>
                  <a:lnTo>
                    <a:pt x="142145" y="67133"/>
                  </a:lnTo>
                  <a:lnTo>
                    <a:pt x="125372" y="22160"/>
                  </a:lnTo>
                  <a:lnTo>
                    <a:pt x="116520" y="12209"/>
                  </a:lnTo>
                  <a:lnTo>
                    <a:pt x="93513" y="1151"/>
                  </a:lnTo>
                  <a:lnTo>
                    <a:pt x="70588" y="0"/>
                  </a:lnTo>
                  <a:lnTo>
                    <a:pt x="48639" y="5603"/>
                  </a:lnTo>
                  <a:lnTo>
                    <a:pt x="27126" y="17501"/>
                  </a:lnTo>
                  <a:lnTo>
                    <a:pt x="11449" y="35960"/>
                  </a:lnTo>
                  <a:lnTo>
                    <a:pt x="5293" y="46808"/>
                  </a:lnTo>
                  <a:lnTo>
                    <a:pt x="334" y="70151"/>
                  </a:lnTo>
                  <a:lnTo>
                    <a:pt x="0" y="82303"/>
                  </a:lnTo>
                  <a:lnTo>
                    <a:pt x="7154" y="103330"/>
                  </a:lnTo>
                  <a:lnTo>
                    <a:pt x="13013" y="112889"/>
                  </a:lnTo>
                  <a:lnTo>
                    <a:pt x="34575" y="125391"/>
                  </a:lnTo>
                  <a:lnTo>
                    <a:pt x="64384" y="131888"/>
                  </a:lnTo>
                  <a:lnTo>
                    <a:pt x="101151" y="132424"/>
                  </a:lnTo>
                  <a:lnTo>
                    <a:pt x="142892" y="126547"/>
                  </a:lnTo>
                  <a:lnTo>
                    <a:pt x="185903" y="116174"/>
                  </a:lnTo>
                  <a:lnTo>
                    <a:pt x="226185" y="102157"/>
                  </a:lnTo>
                  <a:lnTo>
                    <a:pt x="259610" y="90282"/>
                  </a:lnTo>
                  <a:lnTo>
                    <a:pt x="304131" y="74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121"/>
            <p:cNvSpPr/>
            <p:nvPr>
              <p:custDataLst>
                <p:tags r:id="rId65"/>
              </p:custDataLst>
            </p:nvPr>
          </p:nvSpPr>
          <p:spPr>
            <a:xfrm>
              <a:off x="2455048" y="3506083"/>
              <a:ext cx="148453" cy="375244"/>
            </a:xfrm>
            <a:custGeom>
              <a:avLst/>
              <a:gdLst/>
              <a:ahLst/>
              <a:cxnLst/>
              <a:rect l="0" t="0" r="0" b="0"/>
              <a:pathLst>
                <a:path w="148453" h="375244">
                  <a:moveTo>
                    <a:pt x="104002" y="5467"/>
                  </a:moveTo>
                  <a:lnTo>
                    <a:pt x="104002" y="5467"/>
                  </a:lnTo>
                  <a:lnTo>
                    <a:pt x="97260" y="5467"/>
                  </a:lnTo>
                  <a:lnTo>
                    <a:pt x="92069" y="3585"/>
                  </a:lnTo>
                  <a:lnTo>
                    <a:pt x="89696" y="2096"/>
                  </a:lnTo>
                  <a:lnTo>
                    <a:pt x="79616" y="0"/>
                  </a:lnTo>
                  <a:lnTo>
                    <a:pt x="75750" y="1822"/>
                  </a:lnTo>
                  <a:lnTo>
                    <a:pt x="67692" y="9492"/>
                  </a:lnTo>
                  <a:lnTo>
                    <a:pt x="48480" y="42564"/>
                  </a:lnTo>
                  <a:lnTo>
                    <a:pt x="34876" y="74166"/>
                  </a:lnTo>
                  <a:lnTo>
                    <a:pt x="21773" y="111494"/>
                  </a:lnTo>
                  <a:lnTo>
                    <a:pt x="8895" y="156307"/>
                  </a:lnTo>
                  <a:lnTo>
                    <a:pt x="1760" y="202564"/>
                  </a:lnTo>
                  <a:lnTo>
                    <a:pt x="0" y="246877"/>
                  </a:lnTo>
                  <a:lnTo>
                    <a:pt x="3921" y="285386"/>
                  </a:lnTo>
                  <a:lnTo>
                    <a:pt x="14063" y="332058"/>
                  </a:lnTo>
                  <a:lnTo>
                    <a:pt x="27575" y="353819"/>
                  </a:lnTo>
                  <a:lnTo>
                    <a:pt x="36117" y="362585"/>
                  </a:lnTo>
                  <a:lnTo>
                    <a:pt x="58779" y="372325"/>
                  </a:lnTo>
                  <a:lnTo>
                    <a:pt x="86020" y="375243"/>
                  </a:lnTo>
                  <a:lnTo>
                    <a:pt x="127445" y="370363"/>
                  </a:lnTo>
                  <a:lnTo>
                    <a:pt x="148452" y="367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122"/>
            <p:cNvSpPr/>
            <p:nvPr>
              <p:custDataLst>
                <p:tags r:id="rId66"/>
              </p:custDataLst>
            </p:nvPr>
          </p:nvSpPr>
          <p:spPr>
            <a:xfrm>
              <a:off x="2117242" y="3689350"/>
              <a:ext cx="232259" cy="101601"/>
            </a:xfrm>
            <a:custGeom>
              <a:avLst/>
              <a:gdLst/>
              <a:ahLst/>
              <a:cxnLst/>
              <a:rect l="0" t="0" r="0" b="0"/>
              <a:pathLst>
                <a:path w="232259" h="101601">
                  <a:moveTo>
                    <a:pt x="3658" y="101600"/>
                  </a:moveTo>
                  <a:lnTo>
                    <a:pt x="3658" y="101600"/>
                  </a:lnTo>
                  <a:lnTo>
                    <a:pt x="287" y="101600"/>
                  </a:lnTo>
                  <a:lnTo>
                    <a:pt x="0" y="100894"/>
                  </a:lnTo>
                  <a:lnTo>
                    <a:pt x="1562" y="98229"/>
                  </a:lnTo>
                  <a:lnTo>
                    <a:pt x="21275" y="84994"/>
                  </a:lnTo>
                  <a:lnTo>
                    <a:pt x="58423" y="67281"/>
                  </a:lnTo>
                  <a:lnTo>
                    <a:pt x="93850" y="49893"/>
                  </a:lnTo>
                  <a:lnTo>
                    <a:pt x="133114" y="34169"/>
                  </a:lnTo>
                  <a:lnTo>
                    <a:pt x="171260" y="20831"/>
                  </a:lnTo>
                  <a:lnTo>
                    <a:pt x="212303" y="6799"/>
                  </a:lnTo>
                  <a:lnTo>
                    <a:pt x="2322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123"/>
            <p:cNvSpPr/>
            <p:nvPr>
              <p:custDataLst>
                <p:tags r:id="rId67"/>
              </p:custDataLst>
            </p:nvPr>
          </p:nvSpPr>
          <p:spPr>
            <a:xfrm>
              <a:off x="2206916" y="3468754"/>
              <a:ext cx="89093" cy="444392"/>
            </a:xfrm>
            <a:custGeom>
              <a:avLst/>
              <a:gdLst/>
              <a:ahLst/>
              <a:cxnLst/>
              <a:rect l="0" t="0" r="0" b="0"/>
              <a:pathLst>
                <a:path w="89093" h="444392">
                  <a:moveTo>
                    <a:pt x="85434" y="42796"/>
                  </a:moveTo>
                  <a:lnTo>
                    <a:pt x="85434" y="42796"/>
                  </a:lnTo>
                  <a:lnTo>
                    <a:pt x="86139" y="31951"/>
                  </a:lnTo>
                  <a:lnTo>
                    <a:pt x="89092" y="17475"/>
                  </a:lnTo>
                  <a:lnTo>
                    <a:pt x="87530" y="10846"/>
                  </a:lnTo>
                  <a:lnTo>
                    <a:pt x="82603" y="5548"/>
                  </a:lnTo>
                  <a:lnTo>
                    <a:pt x="79313" y="3147"/>
                  </a:lnTo>
                  <a:lnTo>
                    <a:pt x="70013" y="480"/>
                  </a:lnTo>
                  <a:lnTo>
                    <a:pt x="58119" y="0"/>
                  </a:lnTo>
                  <a:lnTo>
                    <a:pt x="36967" y="4402"/>
                  </a:lnTo>
                  <a:lnTo>
                    <a:pt x="26029" y="10680"/>
                  </a:lnTo>
                  <a:lnTo>
                    <a:pt x="8566" y="28890"/>
                  </a:lnTo>
                  <a:lnTo>
                    <a:pt x="1881" y="47905"/>
                  </a:lnTo>
                  <a:lnTo>
                    <a:pt x="0" y="89935"/>
                  </a:lnTo>
                  <a:lnTo>
                    <a:pt x="2308" y="125836"/>
                  </a:lnTo>
                  <a:lnTo>
                    <a:pt x="5685" y="160606"/>
                  </a:lnTo>
                  <a:lnTo>
                    <a:pt x="13301" y="198637"/>
                  </a:lnTo>
                  <a:lnTo>
                    <a:pt x="23036" y="238353"/>
                  </a:lnTo>
                  <a:lnTo>
                    <a:pt x="32067" y="277171"/>
                  </a:lnTo>
                  <a:lnTo>
                    <a:pt x="38902" y="313709"/>
                  </a:lnTo>
                  <a:lnTo>
                    <a:pt x="44292" y="348763"/>
                  </a:lnTo>
                  <a:lnTo>
                    <a:pt x="49039" y="383157"/>
                  </a:lnTo>
                  <a:lnTo>
                    <a:pt x="48937" y="420770"/>
                  </a:lnTo>
                  <a:lnTo>
                    <a:pt x="44283" y="436797"/>
                  </a:lnTo>
                  <a:lnTo>
                    <a:pt x="41067" y="443047"/>
                  </a:lnTo>
                  <a:lnTo>
                    <a:pt x="38217" y="444391"/>
                  </a:lnTo>
                  <a:lnTo>
                    <a:pt x="35611" y="442465"/>
                  </a:lnTo>
                  <a:lnTo>
                    <a:pt x="30835" y="432094"/>
                  </a:lnTo>
                  <a:lnTo>
                    <a:pt x="21934" y="398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199"/>
          <p:cNvGrpSpPr/>
          <p:nvPr/>
        </p:nvGrpSpPr>
        <p:grpSpPr>
          <a:xfrm>
            <a:off x="1575062" y="717555"/>
            <a:ext cx="304539" cy="453501"/>
            <a:chOff x="1575062" y="717555"/>
            <a:chExt cx="304539" cy="453501"/>
          </a:xfrm>
        </p:grpSpPr>
        <p:sp>
          <p:nvSpPr>
            <p:cNvPr id="113" name="SMARTInkShape-1124"/>
            <p:cNvSpPr/>
            <p:nvPr>
              <p:custDataLst>
                <p:tags r:id="rId61"/>
              </p:custDataLst>
            </p:nvPr>
          </p:nvSpPr>
          <p:spPr>
            <a:xfrm>
              <a:off x="1790700" y="977900"/>
              <a:ext cx="88901" cy="44451"/>
            </a:xfrm>
            <a:custGeom>
              <a:avLst/>
              <a:gdLst/>
              <a:ahLst/>
              <a:cxnLst/>
              <a:rect l="0" t="0" r="0" b="0"/>
              <a:pathLst>
                <a:path w="88901" h="44451">
                  <a:moveTo>
                    <a:pt x="0" y="44450"/>
                  </a:moveTo>
                  <a:lnTo>
                    <a:pt x="0" y="44450"/>
                  </a:lnTo>
                  <a:lnTo>
                    <a:pt x="12961" y="33605"/>
                  </a:lnTo>
                  <a:lnTo>
                    <a:pt x="53360" y="13694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125"/>
            <p:cNvSpPr/>
            <p:nvPr>
              <p:custDataLst>
                <p:tags r:id="rId62"/>
              </p:custDataLst>
            </p:nvPr>
          </p:nvSpPr>
          <p:spPr>
            <a:xfrm>
              <a:off x="1774342" y="894083"/>
              <a:ext cx="73509" cy="26668"/>
            </a:xfrm>
            <a:custGeom>
              <a:avLst/>
              <a:gdLst/>
              <a:ahLst/>
              <a:cxnLst/>
              <a:rect l="0" t="0" r="0" b="0"/>
              <a:pathLst>
                <a:path w="73509" h="26668">
                  <a:moveTo>
                    <a:pt x="3658" y="26667"/>
                  </a:moveTo>
                  <a:lnTo>
                    <a:pt x="3658" y="26667"/>
                  </a:lnTo>
                  <a:lnTo>
                    <a:pt x="287" y="23296"/>
                  </a:lnTo>
                  <a:lnTo>
                    <a:pt x="0" y="21597"/>
                  </a:lnTo>
                  <a:lnTo>
                    <a:pt x="513" y="19759"/>
                  </a:lnTo>
                  <a:lnTo>
                    <a:pt x="1562" y="17829"/>
                  </a:lnTo>
                  <a:lnTo>
                    <a:pt x="13150" y="8369"/>
                  </a:lnTo>
                  <a:lnTo>
                    <a:pt x="29989" y="0"/>
                  </a:lnTo>
                  <a:lnTo>
                    <a:pt x="73508" y="1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126"/>
            <p:cNvSpPr/>
            <p:nvPr>
              <p:custDataLst>
                <p:tags r:id="rId63"/>
              </p:custDataLst>
            </p:nvPr>
          </p:nvSpPr>
          <p:spPr>
            <a:xfrm>
              <a:off x="1575062" y="717555"/>
              <a:ext cx="166707" cy="453501"/>
            </a:xfrm>
            <a:custGeom>
              <a:avLst/>
              <a:gdLst/>
              <a:ahLst/>
              <a:cxnLst/>
              <a:rect l="0" t="0" r="0" b="0"/>
              <a:pathLst>
                <a:path w="166707" h="453501">
                  <a:moveTo>
                    <a:pt x="6088" y="63495"/>
                  </a:moveTo>
                  <a:lnTo>
                    <a:pt x="6088" y="63495"/>
                  </a:lnTo>
                  <a:lnTo>
                    <a:pt x="621" y="63495"/>
                  </a:lnTo>
                  <a:lnTo>
                    <a:pt x="0" y="73608"/>
                  </a:lnTo>
                  <a:lnTo>
                    <a:pt x="6558" y="110236"/>
                  </a:lnTo>
                  <a:lnTo>
                    <a:pt x="17350" y="147298"/>
                  </a:lnTo>
                  <a:lnTo>
                    <a:pt x="30849" y="190346"/>
                  </a:lnTo>
                  <a:lnTo>
                    <a:pt x="43904" y="237701"/>
                  </a:lnTo>
                  <a:lnTo>
                    <a:pt x="50349" y="262888"/>
                  </a:lnTo>
                  <a:lnTo>
                    <a:pt x="56762" y="288851"/>
                  </a:lnTo>
                  <a:lnTo>
                    <a:pt x="63154" y="315333"/>
                  </a:lnTo>
                  <a:lnTo>
                    <a:pt x="74019" y="359808"/>
                  </a:lnTo>
                  <a:lnTo>
                    <a:pt x="84306" y="405291"/>
                  </a:lnTo>
                  <a:lnTo>
                    <a:pt x="87782" y="423189"/>
                  </a:lnTo>
                  <a:lnTo>
                    <a:pt x="76919" y="390349"/>
                  </a:lnTo>
                  <a:lnTo>
                    <a:pt x="64144" y="351991"/>
                  </a:lnTo>
                  <a:lnTo>
                    <a:pt x="57492" y="327792"/>
                  </a:lnTo>
                  <a:lnTo>
                    <a:pt x="50940" y="301077"/>
                  </a:lnTo>
                  <a:lnTo>
                    <a:pt x="44456" y="272683"/>
                  </a:lnTo>
                  <a:lnTo>
                    <a:pt x="38722" y="241759"/>
                  </a:lnTo>
                  <a:lnTo>
                    <a:pt x="33489" y="209149"/>
                  </a:lnTo>
                  <a:lnTo>
                    <a:pt x="28589" y="175414"/>
                  </a:lnTo>
                  <a:lnTo>
                    <a:pt x="26027" y="145163"/>
                  </a:lnTo>
                  <a:lnTo>
                    <a:pt x="25025" y="117235"/>
                  </a:lnTo>
                  <a:lnTo>
                    <a:pt x="25063" y="90855"/>
                  </a:lnTo>
                  <a:lnTo>
                    <a:pt x="28868" y="50255"/>
                  </a:lnTo>
                  <a:lnTo>
                    <a:pt x="35968" y="20922"/>
                  </a:lnTo>
                  <a:lnTo>
                    <a:pt x="46179" y="3181"/>
                  </a:lnTo>
                  <a:lnTo>
                    <a:pt x="53276" y="2"/>
                  </a:lnTo>
                  <a:lnTo>
                    <a:pt x="61536" y="0"/>
                  </a:lnTo>
                  <a:lnTo>
                    <a:pt x="70570" y="2115"/>
                  </a:lnTo>
                  <a:lnTo>
                    <a:pt x="90015" y="21398"/>
                  </a:lnTo>
                  <a:lnTo>
                    <a:pt x="110417" y="55369"/>
                  </a:lnTo>
                  <a:lnTo>
                    <a:pt x="120796" y="79244"/>
                  </a:lnTo>
                  <a:lnTo>
                    <a:pt x="131243" y="105744"/>
                  </a:lnTo>
                  <a:lnTo>
                    <a:pt x="140325" y="132584"/>
                  </a:lnTo>
                  <a:lnTo>
                    <a:pt x="148496" y="159648"/>
                  </a:lnTo>
                  <a:lnTo>
                    <a:pt x="156060" y="186864"/>
                  </a:lnTo>
                  <a:lnTo>
                    <a:pt x="161103" y="212769"/>
                  </a:lnTo>
                  <a:lnTo>
                    <a:pt x="164464" y="237800"/>
                  </a:lnTo>
                  <a:lnTo>
                    <a:pt x="166706" y="262248"/>
                  </a:lnTo>
                  <a:lnTo>
                    <a:pt x="163551" y="308228"/>
                  </a:lnTo>
                  <a:lnTo>
                    <a:pt x="155094" y="350065"/>
                  </a:lnTo>
                  <a:lnTo>
                    <a:pt x="144279" y="385122"/>
                  </a:lnTo>
                  <a:lnTo>
                    <a:pt x="119549" y="422513"/>
                  </a:lnTo>
                  <a:lnTo>
                    <a:pt x="89879" y="444724"/>
                  </a:lnTo>
                  <a:lnTo>
                    <a:pt x="65487" y="453500"/>
                  </a:lnTo>
                  <a:lnTo>
                    <a:pt x="59798" y="452615"/>
                  </a:lnTo>
                  <a:lnTo>
                    <a:pt x="55301" y="449908"/>
                  </a:lnTo>
                  <a:lnTo>
                    <a:pt x="44188" y="438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200"/>
          <p:cNvGrpSpPr/>
          <p:nvPr/>
        </p:nvGrpSpPr>
        <p:grpSpPr>
          <a:xfrm>
            <a:off x="3067933" y="3304691"/>
            <a:ext cx="578736" cy="810110"/>
            <a:chOff x="3067933" y="3304691"/>
            <a:chExt cx="578736" cy="810110"/>
          </a:xfrm>
        </p:grpSpPr>
        <p:sp>
          <p:nvSpPr>
            <p:cNvPr id="117" name="SMARTInkShape-1127"/>
            <p:cNvSpPr/>
            <p:nvPr>
              <p:custDataLst>
                <p:tags r:id="rId57"/>
              </p:custDataLst>
            </p:nvPr>
          </p:nvSpPr>
          <p:spPr>
            <a:xfrm>
              <a:off x="3530600" y="3414479"/>
              <a:ext cx="116069" cy="547922"/>
            </a:xfrm>
            <a:custGeom>
              <a:avLst/>
              <a:gdLst/>
              <a:ahLst/>
              <a:cxnLst/>
              <a:rect l="0" t="0" r="0" b="0"/>
              <a:pathLst>
                <a:path w="116069" h="547922">
                  <a:moveTo>
                    <a:pt x="38100" y="8171"/>
                  </a:moveTo>
                  <a:lnTo>
                    <a:pt x="38100" y="8171"/>
                  </a:lnTo>
                  <a:lnTo>
                    <a:pt x="41471" y="1429"/>
                  </a:lnTo>
                  <a:lnTo>
                    <a:pt x="43875" y="149"/>
                  </a:lnTo>
                  <a:lnTo>
                    <a:pt x="46889" y="0"/>
                  </a:lnTo>
                  <a:lnTo>
                    <a:pt x="50309" y="607"/>
                  </a:lnTo>
                  <a:lnTo>
                    <a:pt x="65236" y="18316"/>
                  </a:lnTo>
                  <a:lnTo>
                    <a:pt x="78853" y="49369"/>
                  </a:lnTo>
                  <a:lnTo>
                    <a:pt x="92901" y="92803"/>
                  </a:lnTo>
                  <a:lnTo>
                    <a:pt x="98623" y="118215"/>
                  </a:lnTo>
                  <a:lnTo>
                    <a:pt x="103849" y="145034"/>
                  </a:lnTo>
                  <a:lnTo>
                    <a:pt x="108038" y="172790"/>
                  </a:lnTo>
                  <a:lnTo>
                    <a:pt x="111537" y="201173"/>
                  </a:lnTo>
                  <a:lnTo>
                    <a:pt x="114574" y="229972"/>
                  </a:lnTo>
                  <a:lnTo>
                    <a:pt x="115894" y="258344"/>
                  </a:lnTo>
                  <a:lnTo>
                    <a:pt x="116068" y="286431"/>
                  </a:lnTo>
                  <a:lnTo>
                    <a:pt x="115479" y="314328"/>
                  </a:lnTo>
                  <a:lnTo>
                    <a:pt x="111558" y="342098"/>
                  </a:lnTo>
                  <a:lnTo>
                    <a:pt x="105416" y="369783"/>
                  </a:lnTo>
                  <a:lnTo>
                    <a:pt x="97794" y="397412"/>
                  </a:lnTo>
                  <a:lnTo>
                    <a:pt x="88479" y="422182"/>
                  </a:lnTo>
                  <a:lnTo>
                    <a:pt x="66841" y="466636"/>
                  </a:lnTo>
                  <a:lnTo>
                    <a:pt x="41231" y="501917"/>
                  </a:lnTo>
                  <a:lnTo>
                    <a:pt x="0" y="547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128"/>
            <p:cNvSpPr/>
            <p:nvPr>
              <p:custDataLst>
                <p:tags r:id="rId58"/>
              </p:custDataLst>
            </p:nvPr>
          </p:nvSpPr>
          <p:spPr>
            <a:xfrm>
              <a:off x="3339409" y="3534159"/>
              <a:ext cx="143153" cy="359593"/>
            </a:xfrm>
            <a:custGeom>
              <a:avLst/>
              <a:gdLst/>
              <a:ahLst/>
              <a:cxnLst/>
              <a:rect l="0" t="0" r="0" b="0"/>
              <a:pathLst>
                <a:path w="143153" h="359593">
                  <a:moveTo>
                    <a:pt x="19741" y="180591"/>
                  </a:moveTo>
                  <a:lnTo>
                    <a:pt x="19741" y="180591"/>
                  </a:lnTo>
                  <a:lnTo>
                    <a:pt x="12999" y="146881"/>
                  </a:lnTo>
                  <a:lnTo>
                    <a:pt x="2064" y="105692"/>
                  </a:lnTo>
                  <a:lnTo>
                    <a:pt x="0" y="63305"/>
                  </a:lnTo>
                  <a:lnTo>
                    <a:pt x="3857" y="29580"/>
                  </a:lnTo>
                  <a:lnTo>
                    <a:pt x="11271" y="14462"/>
                  </a:lnTo>
                  <a:lnTo>
                    <a:pt x="16211" y="8455"/>
                  </a:lnTo>
                  <a:lnTo>
                    <a:pt x="31107" y="1780"/>
                  </a:lnTo>
                  <a:lnTo>
                    <a:pt x="40018" y="0"/>
                  </a:lnTo>
                  <a:lnTo>
                    <a:pt x="59327" y="5549"/>
                  </a:lnTo>
                  <a:lnTo>
                    <a:pt x="79668" y="19539"/>
                  </a:lnTo>
                  <a:lnTo>
                    <a:pt x="110953" y="56593"/>
                  </a:lnTo>
                  <a:lnTo>
                    <a:pt x="132011" y="89497"/>
                  </a:lnTo>
                  <a:lnTo>
                    <a:pt x="141841" y="130932"/>
                  </a:lnTo>
                  <a:lnTo>
                    <a:pt x="143152" y="175454"/>
                  </a:lnTo>
                  <a:lnTo>
                    <a:pt x="139031" y="216407"/>
                  </a:lnTo>
                  <a:lnTo>
                    <a:pt x="126851" y="253895"/>
                  </a:lnTo>
                  <a:lnTo>
                    <a:pt x="109679" y="287959"/>
                  </a:lnTo>
                  <a:lnTo>
                    <a:pt x="80883" y="328820"/>
                  </a:lnTo>
                  <a:lnTo>
                    <a:pt x="55574" y="353157"/>
                  </a:lnTo>
                  <a:lnTo>
                    <a:pt x="43663" y="359592"/>
                  </a:lnTo>
                  <a:lnTo>
                    <a:pt x="39217" y="359192"/>
                  </a:lnTo>
                  <a:lnTo>
                    <a:pt x="35547" y="356808"/>
                  </a:lnTo>
                  <a:lnTo>
                    <a:pt x="32396" y="353103"/>
                  </a:lnTo>
                  <a:lnTo>
                    <a:pt x="26091" y="3075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129"/>
            <p:cNvSpPr/>
            <p:nvPr>
              <p:custDataLst>
                <p:tags r:id="rId59"/>
              </p:custDataLst>
            </p:nvPr>
          </p:nvSpPr>
          <p:spPr>
            <a:xfrm>
              <a:off x="3342791" y="3562350"/>
              <a:ext cx="35410" cy="323851"/>
            </a:xfrm>
            <a:custGeom>
              <a:avLst/>
              <a:gdLst/>
              <a:ahLst/>
              <a:cxnLst/>
              <a:rect l="0" t="0" r="0" b="0"/>
              <a:pathLst>
                <a:path w="35410" h="323851">
                  <a:moveTo>
                    <a:pt x="3659" y="0"/>
                  </a:moveTo>
                  <a:lnTo>
                    <a:pt x="3659" y="0"/>
                  </a:lnTo>
                  <a:lnTo>
                    <a:pt x="0" y="28170"/>
                  </a:lnTo>
                  <a:lnTo>
                    <a:pt x="1563" y="57676"/>
                  </a:lnTo>
                  <a:lnTo>
                    <a:pt x="6490" y="97600"/>
                  </a:lnTo>
                  <a:lnTo>
                    <a:pt x="13384" y="142155"/>
                  </a:lnTo>
                  <a:lnTo>
                    <a:pt x="21152" y="185476"/>
                  </a:lnTo>
                  <a:lnTo>
                    <a:pt x="27426" y="224486"/>
                  </a:lnTo>
                  <a:lnTo>
                    <a:pt x="31861" y="259227"/>
                  </a:lnTo>
                  <a:lnTo>
                    <a:pt x="34708" y="306617"/>
                  </a:lnTo>
                  <a:lnTo>
                    <a:pt x="35409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130"/>
            <p:cNvSpPr/>
            <p:nvPr>
              <p:custDataLst>
                <p:tags r:id="rId60"/>
              </p:custDataLst>
            </p:nvPr>
          </p:nvSpPr>
          <p:spPr>
            <a:xfrm>
              <a:off x="3067933" y="3304691"/>
              <a:ext cx="62618" cy="810110"/>
            </a:xfrm>
            <a:custGeom>
              <a:avLst/>
              <a:gdLst/>
              <a:ahLst/>
              <a:cxnLst/>
              <a:rect l="0" t="0" r="0" b="0"/>
              <a:pathLst>
                <a:path w="62618" h="810110">
                  <a:moveTo>
                    <a:pt x="5467" y="3659"/>
                  </a:moveTo>
                  <a:lnTo>
                    <a:pt x="5467" y="3659"/>
                  </a:lnTo>
                  <a:lnTo>
                    <a:pt x="5467" y="0"/>
                  </a:lnTo>
                  <a:lnTo>
                    <a:pt x="2096" y="30005"/>
                  </a:lnTo>
                  <a:lnTo>
                    <a:pt x="441" y="69932"/>
                  </a:lnTo>
                  <a:lnTo>
                    <a:pt x="0" y="94407"/>
                  </a:lnTo>
                  <a:lnTo>
                    <a:pt x="1116" y="122719"/>
                  </a:lnTo>
                  <a:lnTo>
                    <a:pt x="3272" y="153588"/>
                  </a:lnTo>
                  <a:lnTo>
                    <a:pt x="6120" y="186161"/>
                  </a:lnTo>
                  <a:lnTo>
                    <a:pt x="8725" y="222694"/>
                  </a:lnTo>
                  <a:lnTo>
                    <a:pt x="11167" y="261866"/>
                  </a:lnTo>
                  <a:lnTo>
                    <a:pt x="13500" y="302797"/>
                  </a:lnTo>
                  <a:lnTo>
                    <a:pt x="16467" y="344901"/>
                  </a:lnTo>
                  <a:lnTo>
                    <a:pt x="19856" y="387787"/>
                  </a:lnTo>
                  <a:lnTo>
                    <a:pt x="23526" y="431194"/>
                  </a:lnTo>
                  <a:lnTo>
                    <a:pt x="27384" y="474243"/>
                  </a:lnTo>
                  <a:lnTo>
                    <a:pt x="31367" y="517054"/>
                  </a:lnTo>
                  <a:lnTo>
                    <a:pt x="35433" y="559706"/>
                  </a:lnTo>
                  <a:lnTo>
                    <a:pt x="39556" y="599429"/>
                  </a:lnTo>
                  <a:lnTo>
                    <a:pt x="43715" y="637200"/>
                  </a:lnTo>
                  <a:lnTo>
                    <a:pt x="47899" y="673670"/>
                  </a:lnTo>
                  <a:lnTo>
                    <a:pt x="51394" y="704333"/>
                  </a:lnTo>
                  <a:lnTo>
                    <a:pt x="54429" y="731124"/>
                  </a:lnTo>
                  <a:lnTo>
                    <a:pt x="58978" y="773594"/>
                  </a:lnTo>
                  <a:lnTo>
                    <a:pt x="61898" y="808697"/>
                  </a:lnTo>
                  <a:lnTo>
                    <a:pt x="62617" y="810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SMARTInkShape-1131"/>
          <p:cNvSpPr/>
          <p:nvPr>
            <p:custDataLst>
              <p:tags r:id="rId8"/>
            </p:custDataLst>
          </p:nvPr>
        </p:nvSpPr>
        <p:spPr>
          <a:xfrm>
            <a:off x="4415882" y="3526015"/>
            <a:ext cx="333919" cy="323486"/>
          </a:xfrm>
          <a:custGeom>
            <a:avLst/>
            <a:gdLst/>
            <a:ahLst/>
            <a:cxnLst/>
            <a:rect l="0" t="0" r="0" b="0"/>
            <a:pathLst>
              <a:path w="333919" h="323486">
                <a:moveTo>
                  <a:pt x="295818" y="10935"/>
                </a:moveTo>
                <a:lnTo>
                  <a:pt x="295818" y="10935"/>
                </a:lnTo>
                <a:lnTo>
                  <a:pt x="295818" y="0"/>
                </a:lnTo>
                <a:lnTo>
                  <a:pt x="292055" y="44443"/>
                </a:lnTo>
                <a:lnTo>
                  <a:pt x="282003" y="91419"/>
                </a:lnTo>
                <a:lnTo>
                  <a:pt x="272745" y="127139"/>
                </a:lnTo>
                <a:lnTo>
                  <a:pt x="259222" y="164181"/>
                </a:lnTo>
                <a:lnTo>
                  <a:pt x="240042" y="201811"/>
                </a:lnTo>
                <a:lnTo>
                  <a:pt x="217407" y="238291"/>
                </a:lnTo>
                <a:lnTo>
                  <a:pt x="178746" y="285184"/>
                </a:lnTo>
                <a:lnTo>
                  <a:pt x="145714" y="310388"/>
                </a:lnTo>
                <a:lnTo>
                  <a:pt x="113629" y="322061"/>
                </a:lnTo>
                <a:lnTo>
                  <a:pt x="83612" y="323485"/>
                </a:lnTo>
                <a:lnTo>
                  <a:pt x="56160" y="317062"/>
                </a:lnTo>
                <a:lnTo>
                  <a:pt x="33610" y="301508"/>
                </a:lnTo>
                <a:lnTo>
                  <a:pt x="23646" y="291434"/>
                </a:lnTo>
                <a:lnTo>
                  <a:pt x="10694" y="261425"/>
                </a:lnTo>
                <a:lnTo>
                  <a:pt x="3291" y="227392"/>
                </a:lnTo>
                <a:lnTo>
                  <a:pt x="0" y="198154"/>
                </a:lnTo>
                <a:lnTo>
                  <a:pt x="4182" y="172931"/>
                </a:lnTo>
                <a:lnTo>
                  <a:pt x="8261" y="161265"/>
                </a:lnTo>
                <a:lnTo>
                  <a:pt x="22200" y="142660"/>
                </a:lnTo>
                <a:lnTo>
                  <a:pt x="30856" y="134734"/>
                </a:lnTo>
                <a:lnTo>
                  <a:pt x="53644" y="125929"/>
                </a:lnTo>
                <a:lnTo>
                  <a:pt x="66635" y="123581"/>
                </a:lnTo>
                <a:lnTo>
                  <a:pt x="94240" y="128498"/>
                </a:lnTo>
                <a:lnTo>
                  <a:pt x="139430" y="150896"/>
                </a:lnTo>
                <a:lnTo>
                  <a:pt x="184805" y="186225"/>
                </a:lnTo>
                <a:lnTo>
                  <a:pt x="225060" y="227973"/>
                </a:lnTo>
                <a:lnTo>
                  <a:pt x="263799" y="267859"/>
                </a:lnTo>
                <a:lnTo>
                  <a:pt x="300207" y="298257"/>
                </a:lnTo>
                <a:lnTo>
                  <a:pt x="333918" y="32208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SMARTInkShape-Group202"/>
          <p:cNvGrpSpPr/>
          <p:nvPr/>
        </p:nvGrpSpPr>
        <p:grpSpPr>
          <a:xfrm>
            <a:off x="5293114" y="3489129"/>
            <a:ext cx="1215637" cy="465475"/>
            <a:chOff x="5293114" y="3489129"/>
            <a:chExt cx="1215637" cy="465475"/>
          </a:xfrm>
        </p:grpSpPr>
        <p:sp>
          <p:nvSpPr>
            <p:cNvPr id="123" name="SMARTInkShape-1132"/>
            <p:cNvSpPr/>
            <p:nvPr>
              <p:custDataLst>
                <p:tags r:id="rId52"/>
              </p:custDataLst>
            </p:nvPr>
          </p:nvSpPr>
          <p:spPr>
            <a:xfrm>
              <a:off x="6481774" y="3784600"/>
              <a:ext cx="26977" cy="19051"/>
            </a:xfrm>
            <a:custGeom>
              <a:avLst/>
              <a:gdLst/>
              <a:ahLst/>
              <a:cxnLst/>
              <a:rect l="0" t="0" r="0" b="0"/>
              <a:pathLst>
                <a:path w="26977" h="19051">
                  <a:moveTo>
                    <a:pt x="26976" y="19050"/>
                  </a:moveTo>
                  <a:lnTo>
                    <a:pt x="26976" y="19050"/>
                  </a:lnTo>
                  <a:lnTo>
                    <a:pt x="1736" y="8115"/>
                  </a:lnTo>
                  <a:lnTo>
                    <a:pt x="272" y="6821"/>
                  </a:lnTo>
                  <a:lnTo>
                    <a:pt x="0" y="5253"/>
                  </a:lnTo>
                  <a:lnTo>
                    <a:pt x="15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133"/>
            <p:cNvSpPr/>
            <p:nvPr>
              <p:custDataLst>
                <p:tags r:id="rId53"/>
              </p:custDataLst>
            </p:nvPr>
          </p:nvSpPr>
          <p:spPr>
            <a:xfrm>
              <a:off x="6281033" y="3489129"/>
              <a:ext cx="119307" cy="422472"/>
            </a:xfrm>
            <a:custGeom>
              <a:avLst/>
              <a:gdLst/>
              <a:ahLst/>
              <a:cxnLst/>
              <a:rect l="0" t="0" r="0" b="0"/>
              <a:pathLst>
                <a:path w="119307" h="422472">
                  <a:moveTo>
                    <a:pt x="5467" y="3371"/>
                  </a:moveTo>
                  <a:lnTo>
                    <a:pt x="5467" y="3371"/>
                  </a:lnTo>
                  <a:lnTo>
                    <a:pt x="2096" y="0"/>
                  </a:lnTo>
                  <a:lnTo>
                    <a:pt x="1103" y="418"/>
                  </a:lnTo>
                  <a:lnTo>
                    <a:pt x="0" y="4646"/>
                  </a:lnTo>
                  <a:lnTo>
                    <a:pt x="2749" y="21701"/>
                  </a:lnTo>
                  <a:lnTo>
                    <a:pt x="14773" y="41257"/>
                  </a:lnTo>
                  <a:lnTo>
                    <a:pt x="47234" y="83448"/>
                  </a:lnTo>
                  <a:lnTo>
                    <a:pt x="72326" y="129247"/>
                  </a:lnTo>
                  <a:lnTo>
                    <a:pt x="86688" y="164443"/>
                  </a:lnTo>
                  <a:lnTo>
                    <a:pt x="100126" y="203135"/>
                  </a:lnTo>
                  <a:lnTo>
                    <a:pt x="111743" y="243144"/>
                  </a:lnTo>
                  <a:lnTo>
                    <a:pt x="119258" y="282092"/>
                  </a:lnTo>
                  <a:lnTo>
                    <a:pt x="119306" y="318688"/>
                  </a:lnTo>
                  <a:lnTo>
                    <a:pt x="109518" y="365380"/>
                  </a:lnTo>
                  <a:lnTo>
                    <a:pt x="104467" y="378060"/>
                  </a:lnTo>
                  <a:lnTo>
                    <a:pt x="89449" y="395912"/>
                  </a:lnTo>
                  <a:lnTo>
                    <a:pt x="63041" y="412015"/>
                  </a:lnTo>
                  <a:lnTo>
                    <a:pt x="37217" y="422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134"/>
            <p:cNvSpPr/>
            <p:nvPr>
              <p:custDataLst>
                <p:tags r:id="rId54"/>
              </p:custDataLst>
            </p:nvPr>
          </p:nvSpPr>
          <p:spPr>
            <a:xfrm>
              <a:off x="6041473" y="3590806"/>
              <a:ext cx="187878" cy="280728"/>
            </a:xfrm>
            <a:custGeom>
              <a:avLst/>
              <a:gdLst/>
              <a:ahLst/>
              <a:cxnLst/>
              <a:rect l="0" t="0" r="0" b="0"/>
              <a:pathLst>
                <a:path w="187878" h="280728">
                  <a:moveTo>
                    <a:pt x="105327" y="15994"/>
                  </a:moveTo>
                  <a:lnTo>
                    <a:pt x="105327" y="15994"/>
                  </a:lnTo>
                  <a:lnTo>
                    <a:pt x="75441" y="28203"/>
                  </a:lnTo>
                  <a:lnTo>
                    <a:pt x="55078" y="49872"/>
                  </a:lnTo>
                  <a:lnTo>
                    <a:pt x="29941" y="95279"/>
                  </a:lnTo>
                  <a:lnTo>
                    <a:pt x="19846" y="125080"/>
                  </a:lnTo>
                  <a:lnTo>
                    <a:pt x="10656" y="162784"/>
                  </a:lnTo>
                  <a:lnTo>
                    <a:pt x="3279" y="203295"/>
                  </a:lnTo>
                  <a:lnTo>
                    <a:pt x="0" y="240115"/>
                  </a:lnTo>
                  <a:lnTo>
                    <a:pt x="1525" y="272351"/>
                  </a:lnTo>
                  <a:lnTo>
                    <a:pt x="7198" y="277210"/>
                  </a:lnTo>
                  <a:lnTo>
                    <a:pt x="26671" y="280727"/>
                  </a:lnTo>
                  <a:lnTo>
                    <a:pt x="48026" y="272412"/>
                  </a:lnTo>
                  <a:lnTo>
                    <a:pt x="93851" y="231587"/>
                  </a:lnTo>
                  <a:lnTo>
                    <a:pt x="114808" y="200713"/>
                  </a:lnTo>
                  <a:lnTo>
                    <a:pt x="131413" y="164414"/>
                  </a:lnTo>
                  <a:lnTo>
                    <a:pt x="141145" y="122410"/>
                  </a:lnTo>
                  <a:lnTo>
                    <a:pt x="144059" y="83516"/>
                  </a:lnTo>
                  <a:lnTo>
                    <a:pt x="141591" y="50237"/>
                  </a:lnTo>
                  <a:lnTo>
                    <a:pt x="133439" y="26039"/>
                  </a:lnTo>
                  <a:lnTo>
                    <a:pt x="117115" y="9640"/>
                  </a:lnTo>
                  <a:lnTo>
                    <a:pt x="106836" y="3291"/>
                  </a:lnTo>
                  <a:lnTo>
                    <a:pt x="82244" y="0"/>
                  </a:lnTo>
                  <a:lnTo>
                    <a:pt x="68772" y="1098"/>
                  </a:lnTo>
                  <a:lnTo>
                    <a:pt x="44395" y="13607"/>
                  </a:lnTo>
                  <a:lnTo>
                    <a:pt x="32955" y="22869"/>
                  </a:lnTo>
                  <a:lnTo>
                    <a:pt x="18364" y="46331"/>
                  </a:lnTo>
                  <a:lnTo>
                    <a:pt x="11644" y="73222"/>
                  </a:lnTo>
                  <a:lnTo>
                    <a:pt x="13360" y="101636"/>
                  </a:lnTo>
                  <a:lnTo>
                    <a:pt x="24471" y="123201"/>
                  </a:lnTo>
                  <a:lnTo>
                    <a:pt x="60349" y="154293"/>
                  </a:lnTo>
                  <a:lnTo>
                    <a:pt x="84396" y="162127"/>
                  </a:lnTo>
                  <a:lnTo>
                    <a:pt x="123820" y="164655"/>
                  </a:lnTo>
                  <a:lnTo>
                    <a:pt x="148118" y="161088"/>
                  </a:lnTo>
                  <a:lnTo>
                    <a:pt x="187877" y="142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135"/>
            <p:cNvSpPr/>
            <p:nvPr>
              <p:custDataLst>
                <p:tags r:id="rId55"/>
              </p:custDataLst>
            </p:nvPr>
          </p:nvSpPr>
          <p:spPr>
            <a:xfrm>
              <a:off x="5796142" y="3506838"/>
              <a:ext cx="179209" cy="418155"/>
            </a:xfrm>
            <a:custGeom>
              <a:avLst/>
              <a:gdLst/>
              <a:ahLst/>
              <a:cxnLst/>
              <a:rect l="0" t="0" r="0" b="0"/>
              <a:pathLst>
                <a:path w="179209" h="418155">
                  <a:moveTo>
                    <a:pt x="179208" y="36462"/>
                  </a:moveTo>
                  <a:lnTo>
                    <a:pt x="179208" y="36462"/>
                  </a:lnTo>
                  <a:lnTo>
                    <a:pt x="170369" y="13318"/>
                  </a:lnTo>
                  <a:lnTo>
                    <a:pt x="164461" y="6655"/>
                  </a:lnTo>
                  <a:lnTo>
                    <a:pt x="160910" y="3891"/>
                  </a:lnTo>
                  <a:lnTo>
                    <a:pt x="151321" y="819"/>
                  </a:lnTo>
                  <a:lnTo>
                    <a:pt x="145799" y="0"/>
                  </a:lnTo>
                  <a:lnTo>
                    <a:pt x="132139" y="4735"/>
                  </a:lnTo>
                  <a:lnTo>
                    <a:pt x="124545" y="8960"/>
                  </a:lnTo>
                  <a:lnTo>
                    <a:pt x="97003" y="38505"/>
                  </a:lnTo>
                  <a:lnTo>
                    <a:pt x="73057" y="77821"/>
                  </a:lnTo>
                  <a:lnTo>
                    <a:pt x="59758" y="102135"/>
                  </a:lnTo>
                  <a:lnTo>
                    <a:pt x="47363" y="127516"/>
                  </a:lnTo>
                  <a:lnTo>
                    <a:pt x="35572" y="153610"/>
                  </a:lnTo>
                  <a:lnTo>
                    <a:pt x="24184" y="180176"/>
                  </a:lnTo>
                  <a:lnTo>
                    <a:pt x="15182" y="206355"/>
                  </a:lnTo>
                  <a:lnTo>
                    <a:pt x="7768" y="232274"/>
                  </a:lnTo>
                  <a:lnTo>
                    <a:pt x="1415" y="258020"/>
                  </a:lnTo>
                  <a:lnTo>
                    <a:pt x="0" y="303560"/>
                  </a:lnTo>
                  <a:lnTo>
                    <a:pt x="7132" y="342850"/>
                  </a:lnTo>
                  <a:lnTo>
                    <a:pt x="19710" y="374423"/>
                  </a:lnTo>
                  <a:lnTo>
                    <a:pt x="38470" y="396923"/>
                  </a:lnTo>
                  <a:lnTo>
                    <a:pt x="49400" y="405886"/>
                  </a:lnTo>
                  <a:lnTo>
                    <a:pt x="74714" y="415845"/>
                  </a:lnTo>
                  <a:lnTo>
                    <a:pt x="103133" y="418154"/>
                  </a:lnTo>
                  <a:lnTo>
                    <a:pt x="145222" y="409671"/>
                  </a:lnTo>
                  <a:lnTo>
                    <a:pt x="166508" y="404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136"/>
            <p:cNvSpPr/>
            <p:nvPr>
              <p:custDataLst>
                <p:tags r:id="rId56"/>
              </p:custDataLst>
            </p:nvPr>
          </p:nvSpPr>
          <p:spPr>
            <a:xfrm>
              <a:off x="5293114" y="3518783"/>
              <a:ext cx="358387" cy="435821"/>
            </a:xfrm>
            <a:custGeom>
              <a:avLst/>
              <a:gdLst/>
              <a:ahLst/>
              <a:cxnLst/>
              <a:rect l="0" t="0" r="0" b="0"/>
              <a:pathLst>
                <a:path w="358387" h="435821">
                  <a:moveTo>
                    <a:pt x="85336" y="5467"/>
                  </a:moveTo>
                  <a:lnTo>
                    <a:pt x="85336" y="5467"/>
                  </a:lnTo>
                  <a:lnTo>
                    <a:pt x="85336" y="2096"/>
                  </a:lnTo>
                  <a:lnTo>
                    <a:pt x="84630" y="1103"/>
                  </a:lnTo>
                  <a:lnTo>
                    <a:pt x="83454" y="441"/>
                  </a:lnTo>
                  <a:lnTo>
                    <a:pt x="81965" y="0"/>
                  </a:lnTo>
                  <a:lnTo>
                    <a:pt x="80972" y="1822"/>
                  </a:lnTo>
                  <a:lnTo>
                    <a:pt x="75876" y="42564"/>
                  </a:lnTo>
                  <a:lnTo>
                    <a:pt x="70314" y="76048"/>
                  </a:lnTo>
                  <a:lnTo>
                    <a:pt x="61726" y="116564"/>
                  </a:lnTo>
                  <a:lnTo>
                    <a:pt x="55484" y="140209"/>
                  </a:lnTo>
                  <a:lnTo>
                    <a:pt x="48502" y="165145"/>
                  </a:lnTo>
                  <a:lnTo>
                    <a:pt x="38861" y="211666"/>
                  </a:lnTo>
                  <a:lnTo>
                    <a:pt x="31520" y="255155"/>
                  </a:lnTo>
                  <a:lnTo>
                    <a:pt x="23553" y="295650"/>
                  </a:lnTo>
                  <a:lnTo>
                    <a:pt x="19071" y="332934"/>
                  </a:lnTo>
                  <a:lnTo>
                    <a:pt x="12785" y="380013"/>
                  </a:lnTo>
                  <a:lnTo>
                    <a:pt x="3397" y="426278"/>
                  </a:lnTo>
                  <a:lnTo>
                    <a:pt x="0" y="432383"/>
                  </a:lnTo>
                  <a:lnTo>
                    <a:pt x="223" y="434011"/>
                  </a:lnTo>
                  <a:lnTo>
                    <a:pt x="1783" y="435096"/>
                  </a:lnTo>
                  <a:lnTo>
                    <a:pt x="4234" y="435820"/>
                  </a:lnTo>
                  <a:lnTo>
                    <a:pt x="43646" y="430169"/>
                  </a:lnTo>
                  <a:lnTo>
                    <a:pt x="75980" y="425645"/>
                  </a:lnTo>
                  <a:lnTo>
                    <a:pt x="120924" y="418931"/>
                  </a:lnTo>
                  <a:lnTo>
                    <a:pt x="147161" y="415165"/>
                  </a:lnTo>
                  <a:lnTo>
                    <a:pt x="175236" y="411243"/>
                  </a:lnTo>
                  <a:lnTo>
                    <a:pt x="204536" y="407218"/>
                  </a:lnTo>
                  <a:lnTo>
                    <a:pt x="231125" y="404535"/>
                  </a:lnTo>
                  <a:lnTo>
                    <a:pt x="255907" y="402745"/>
                  </a:lnTo>
                  <a:lnTo>
                    <a:pt x="298023" y="400757"/>
                  </a:lnTo>
                  <a:lnTo>
                    <a:pt x="342412" y="401363"/>
                  </a:lnTo>
                  <a:lnTo>
                    <a:pt x="358386" y="405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203"/>
          <p:cNvGrpSpPr/>
          <p:nvPr/>
        </p:nvGrpSpPr>
        <p:grpSpPr>
          <a:xfrm>
            <a:off x="6801732" y="3409900"/>
            <a:ext cx="994350" cy="565201"/>
            <a:chOff x="6801732" y="3409900"/>
            <a:chExt cx="994350" cy="565201"/>
          </a:xfrm>
        </p:grpSpPr>
        <p:sp>
          <p:nvSpPr>
            <p:cNvPr id="129" name="SMARTInkShape-1137"/>
            <p:cNvSpPr/>
            <p:nvPr>
              <p:custDataLst>
                <p:tags r:id="rId47"/>
              </p:custDataLst>
            </p:nvPr>
          </p:nvSpPr>
          <p:spPr>
            <a:xfrm>
              <a:off x="7658100" y="3507129"/>
              <a:ext cx="137982" cy="467972"/>
            </a:xfrm>
            <a:custGeom>
              <a:avLst/>
              <a:gdLst/>
              <a:ahLst/>
              <a:cxnLst/>
              <a:rect l="0" t="0" r="0" b="0"/>
              <a:pathLst>
                <a:path w="137982" h="467972">
                  <a:moveTo>
                    <a:pt x="69850" y="29821"/>
                  </a:moveTo>
                  <a:lnTo>
                    <a:pt x="69850" y="29821"/>
                  </a:lnTo>
                  <a:lnTo>
                    <a:pt x="58915" y="4581"/>
                  </a:lnTo>
                  <a:lnTo>
                    <a:pt x="59032" y="2411"/>
                  </a:lnTo>
                  <a:lnTo>
                    <a:pt x="59816" y="964"/>
                  </a:lnTo>
                  <a:lnTo>
                    <a:pt x="61044" y="0"/>
                  </a:lnTo>
                  <a:lnTo>
                    <a:pt x="68053" y="4573"/>
                  </a:lnTo>
                  <a:lnTo>
                    <a:pt x="79635" y="17188"/>
                  </a:lnTo>
                  <a:lnTo>
                    <a:pt x="105283" y="58847"/>
                  </a:lnTo>
                  <a:lnTo>
                    <a:pt x="122522" y="100577"/>
                  </a:lnTo>
                  <a:lnTo>
                    <a:pt x="128953" y="124969"/>
                  </a:lnTo>
                  <a:lnTo>
                    <a:pt x="133946" y="151109"/>
                  </a:lnTo>
                  <a:lnTo>
                    <a:pt x="137981" y="178413"/>
                  </a:lnTo>
                  <a:lnTo>
                    <a:pt x="135731" y="207199"/>
                  </a:lnTo>
                  <a:lnTo>
                    <a:pt x="129292" y="236973"/>
                  </a:lnTo>
                  <a:lnTo>
                    <a:pt x="120062" y="267406"/>
                  </a:lnTo>
                  <a:lnTo>
                    <a:pt x="108969" y="295455"/>
                  </a:lnTo>
                  <a:lnTo>
                    <a:pt x="96634" y="321916"/>
                  </a:lnTo>
                  <a:lnTo>
                    <a:pt x="71171" y="369191"/>
                  </a:lnTo>
                  <a:lnTo>
                    <a:pt x="48095" y="406665"/>
                  </a:lnTo>
                  <a:lnTo>
                    <a:pt x="12427" y="452934"/>
                  </a:lnTo>
                  <a:lnTo>
                    <a:pt x="0" y="467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138"/>
            <p:cNvSpPr/>
            <p:nvPr>
              <p:custDataLst>
                <p:tags r:id="rId48"/>
              </p:custDataLst>
            </p:nvPr>
          </p:nvSpPr>
          <p:spPr>
            <a:xfrm>
              <a:off x="7404686" y="3633040"/>
              <a:ext cx="285165" cy="295659"/>
            </a:xfrm>
            <a:custGeom>
              <a:avLst/>
              <a:gdLst/>
              <a:ahLst/>
              <a:cxnLst/>
              <a:rect l="0" t="0" r="0" b="0"/>
              <a:pathLst>
                <a:path w="285165" h="295659">
                  <a:moveTo>
                    <a:pt x="126414" y="49960"/>
                  </a:moveTo>
                  <a:lnTo>
                    <a:pt x="126414" y="49960"/>
                  </a:lnTo>
                  <a:lnTo>
                    <a:pt x="125708" y="35457"/>
                  </a:lnTo>
                  <a:lnTo>
                    <a:pt x="123043" y="26816"/>
                  </a:lnTo>
                  <a:lnTo>
                    <a:pt x="120638" y="23947"/>
                  </a:lnTo>
                  <a:lnTo>
                    <a:pt x="114204" y="20760"/>
                  </a:lnTo>
                  <a:lnTo>
                    <a:pt x="104760" y="21225"/>
                  </a:lnTo>
                  <a:lnTo>
                    <a:pt x="99277" y="22336"/>
                  </a:lnTo>
                  <a:lnTo>
                    <a:pt x="87543" y="31098"/>
                  </a:lnTo>
                  <a:lnTo>
                    <a:pt x="52649" y="73202"/>
                  </a:lnTo>
                  <a:lnTo>
                    <a:pt x="33187" y="107327"/>
                  </a:lnTo>
                  <a:lnTo>
                    <a:pt x="16541" y="145306"/>
                  </a:lnTo>
                  <a:lnTo>
                    <a:pt x="4438" y="183353"/>
                  </a:lnTo>
                  <a:lnTo>
                    <a:pt x="0" y="217666"/>
                  </a:lnTo>
                  <a:lnTo>
                    <a:pt x="2497" y="247968"/>
                  </a:lnTo>
                  <a:lnTo>
                    <a:pt x="13014" y="273195"/>
                  </a:lnTo>
                  <a:lnTo>
                    <a:pt x="28977" y="288640"/>
                  </a:lnTo>
                  <a:lnTo>
                    <a:pt x="38172" y="293747"/>
                  </a:lnTo>
                  <a:lnTo>
                    <a:pt x="57797" y="295658"/>
                  </a:lnTo>
                  <a:lnTo>
                    <a:pt x="67970" y="294192"/>
                  </a:lnTo>
                  <a:lnTo>
                    <a:pt x="102512" y="275274"/>
                  </a:lnTo>
                  <a:lnTo>
                    <a:pt x="139557" y="237213"/>
                  </a:lnTo>
                  <a:lnTo>
                    <a:pt x="159066" y="204445"/>
                  </a:lnTo>
                  <a:lnTo>
                    <a:pt x="173382" y="168009"/>
                  </a:lnTo>
                  <a:lnTo>
                    <a:pt x="182096" y="128297"/>
                  </a:lnTo>
                  <a:lnTo>
                    <a:pt x="184558" y="89010"/>
                  </a:lnTo>
                  <a:lnTo>
                    <a:pt x="181184" y="53910"/>
                  </a:lnTo>
                  <a:lnTo>
                    <a:pt x="170277" y="28902"/>
                  </a:lnTo>
                  <a:lnTo>
                    <a:pt x="150377" y="12143"/>
                  </a:lnTo>
                  <a:lnTo>
                    <a:pt x="125070" y="2108"/>
                  </a:lnTo>
                  <a:lnTo>
                    <a:pt x="97359" y="0"/>
                  </a:lnTo>
                  <a:lnTo>
                    <a:pt x="68580" y="8941"/>
                  </a:lnTo>
                  <a:lnTo>
                    <a:pt x="53991" y="16264"/>
                  </a:lnTo>
                  <a:lnTo>
                    <a:pt x="34018" y="37571"/>
                  </a:lnTo>
                  <a:lnTo>
                    <a:pt x="26716" y="50167"/>
                  </a:lnTo>
                  <a:lnTo>
                    <a:pt x="22367" y="75452"/>
                  </a:lnTo>
                  <a:lnTo>
                    <a:pt x="23182" y="88121"/>
                  </a:lnTo>
                  <a:lnTo>
                    <a:pt x="33496" y="111606"/>
                  </a:lnTo>
                  <a:lnTo>
                    <a:pt x="41185" y="122807"/>
                  </a:lnTo>
                  <a:lnTo>
                    <a:pt x="68544" y="139016"/>
                  </a:lnTo>
                  <a:lnTo>
                    <a:pt x="104221" y="148807"/>
                  </a:lnTo>
                  <a:lnTo>
                    <a:pt x="143597" y="150807"/>
                  </a:lnTo>
                  <a:lnTo>
                    <a:pt x="184616" y="149344"/>
                  </a:lnTo>
                  <a:lnTo>
                    <a:pt x="223542" y="144931"/>
                  </a:lnTo>
                  <a:lnTo>
                    <a:pt x="265024" y="132662"/>
                  </a:lnTo>
                  <a:lnTo>
                    <a:pt x="285164" y="126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139"/>
            <p:cNvSpPr/>
            <p:nvPr>
              <p:custDataLst>
                <p:tags r:id="rId49"/>
              </p:custDataLst>
            </p:nvPr>
          </p:nvSpPr>
          <p:spPr>
            <a:xfrm>
              <a:off x="7167787" y="3499373"/>
              <a:ext cx="147414" cy="450328"/>
            </a:xfrm>
            <a:custGeom>
              <a:avLst/>
              <a:gdLst/>
              <a:ahLst/>
              <a:cxnLst/>
              <a:rect l="0" t="0" r="0" b="0"/>
              <a:pathLst>
                <a:path w="147414" h="450328">
                  <a:moveTo>
                    <a:pt x="147413" y="12177"/>
                  </a:moveTo>
                  <a:lnTo>
                    <a:pt x="147413" y="12177"/>
                  </a:lnTo>
                  <a:lnTo>
                    <a:pt x="147413" y="5435"/>
                  </a:lnTo>
                  <a:lnTo>
                    <a:pt x="146001" y="3449"/>
                  </a:lnTo>
                  <a:lnTo>
                    <a:pt x="143650" y="2125"/>
                  </a:lnTo>
                  <a:lnTo>
                    <a:pt x="131716" y="261"/>
                  </a:lnTo>
                  <a:lnTo>
                    <a:pt x="126365" y="0"/>
                  </a:lnTo>
                  <a:lnTo>
                    <a:pt x="101979" y="13116"/>
                  </a:lnTo>
                  <a:lnTo>
                    <a:pt x="72411" y="44989"/>
                  </a:lnTo>
                  <a:lnTo>
                    <a:pt x="51754" y="82970"/>
                  </a:lnTo>
                  <a:lnTo>
                    <a:pt x="41306" y="105938"/>
                  </a:lnTo>
                  <a:lnTo>
                    <a:pt x="31520" y="131129"/>
                  </a:lnTo>
                  <a:lnTo>
                    <a:pt x="22173" y="157800"/>
                  </a:lnTo>
                  <a:lnTo>
                    <a:pt x="13119" y="185459"/>
                  </a:lnTo>
                  <a:lnTo>
                    <a:pt x="7084" y="213071"/>
                  </a:lnTo>
                  <a:lnTo>
                    <a:pt x="3061" y="240651"/>
                  </a:lnTo>
                  <a:lnTo>
                    <a:pt x="378" y="268209"/>
                  </a:lnTo>
                  <a:lnTo>
                    <a:pt x="0" y="293637"/>
                  </a:lnTo>
                  <a:lnTo>
                    <a:pt x="3344" y="340705"/>
                  </a:lnTo>
                  <a:lnTo>
                    <a:pt x="13298" y="377617"/>
                  </a:lnTo>
                  <a:lnTo>
                    <a:pt x="29245" y="406722"/>
                  </a:lnTo>
                  <a:lnTo>
                    <a:pt x="52796" y="429066"/>
                  </a:lnTo>
                  <a:lnTo>
                    <a:pt x="77844" y="440878"/>
                  </a:lnTo>
                  <a:lnTo>
                    <a:pt x="115663" y="450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140"/>
            <p:cNvSpPr/>
            <p:nvPr>
              <p:custDataLst>
                <p:tags r:id="rId50"/>
              </p:custDataLst>
            </p:nvPr>
          </p:nvSpPr>
          <p:spPr>
            <a:xfrm>
              <a:off x="6801732" y="3733800"/>
              <a:ext cx="227719" cy="57151"/>
            </a:xfrm>
            <a:custGeom>
              <a:avLst/>
              <a:gdLst/>
              <a:ahLst/>
              <a:cxnLst/>
              <a:rect l="0" t="0" r="0" b="0"/>
              <a:pathLst>
                <a:path w="227719" h="57151">
                  <a:moveTo>
                    <a:pt x="5468" y="57150"/>
                  </a:moveTo>
                  <a:lnTo>
                    <a:pt x="5468" y="57150"/>
                  </a:lnTo>
                  <a:lnTo>
                    <a:pt x="2097" y="53779"/>
                  </a:lnTo>
                  <a:lnTo>
                    <a:pt x="441" y="50242"/>
                  </a:lnTo>
                  <a:lnTo>
                    <a:pt x="0" y="48312"/>
                  </a:lnTo>
                  <a:lnTo>
                    <a:pt x="1117" y="46319"/>
                  </a:lnTo>
                  <a:lnTo>
                    <a:pt x="6121" y="42223"/>
                  </a:lnTo>
                  <a:lnTo>
                    <a:pt x="47591" y="33139"/>
                  </a:lnTo>
                  <a:lnTo>
                    <a:pt x="79928" y="26252"/>
                  </a:lnTo>
                  <a:lnTo>
                    <a:pt x="115467" y="20370"/>
                  </a:lnTo>
                  <a:lnTo>
                    <a:pt x="152429" y="14698"/>
                  </a:lnTo>
                  <a:lnTo>
                    <a:pt x="190023" y="7473"/>
                  </a:lnTo>
                  <a:lnTo>
                    <a:pt x="2277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141"/>
            <p:cNvSpPr/>
            <p:nvPr>
              <p:custDataLst>
                <p:tags r:id="rId51"/>
              </p:custDataLst>
            </p:nvPr>
          </p:nvSpPr>
          <p:spPr>
            <a:xfrm>
              <a:off x="6869016" y="3409900"/>
              <a:ext cx="144755" cy="539801"/>
            </a:xfrm>
            <a:custGeom>
              <a:avLst/>
              <a:gdLst/>
              <a:ahLst/>
              <a:cxnLst/>
              <a:rect l="0" t="0" r="0" b="0"/>
              <a:pathLst>
                <a:path w="144755" h="539801">
                  <a:moveTo>
                    <a:pt x="141384" y="69900"/>
                  </a:moveTo>
                  <a:lnTo>
                    <a:pt x="141384" y="69900"/>
                  </a:lnTo>
                  <a:lnTo>
                    <a:pt x="144754" y="59787"/>
                  </a:lnTo>
                  <a:lnTo>
                    <a:pt x="142647" y="47296"/>
                  </a:lnTo>
                  <a:lnTo>
                    <a:pt x="129796" y="19652"/>
                  </a:lnTo>
                  <a:lnTo>
                    <a:pt x="114432" y="3585"/>
                  </a:lnTo>
                  <a:lnTo>
                    <a:pt x="108599" y="995"/>
                  </a:lnTo>
                  <a:lnTo>
                    <a:pt x="96474" y="0"/>
                  </a:lnTo>
                  <a:lnTo>
                    <a:pt x="82148" y="9435"/>
                  </a:lnTo>
                  <a:lnTo>
                    <a:pt x="52571" y="47751"/>
                  </a:lnTo>
                  <a:lnTo>
                    <a:pt x="29239" y="90394"/>
                  </a:lnTo>
                  <a:lnTo>
                    <a:pt x="20054" y="114608"/>
                  </a:lnTo>
                  <a:lnTo>
                    <a:pt x="11814" y="139922"/>
                  </a:lnTo>
                  <a:lnTo>
                    <a:pt x="6320" y="166675"/>
                  </a:lnTo>
                  <a:lnTo>
                    <a:pt x="2658" y="194389"/>
                  </a:lnTo>
                  <a:lnTo>
                    <a:pt x="217" y="222743"/>
                  </a:lnTo>
                  <a:lnTo>
                    <a:pt x="0" y="250817"/>
                  </a:lnTo>
                  <a:lnTo>
                    <a:pt x="1267" y="278706"/>
                  </a:lnTo>
                  <a:lnTo>
                    <a:pt x="3523" y="306470"/>
                  </a:lnTo>
                  <a:lnTo>
                    <a:pt x="5732" y="334858"/>
                  </a:lnTo>
                  <a:lnTo>
                    <a:pt x="7911" y="363661"/>
                  </a:lnTo>
                  <a:lnTo>
                    <a:pt x="10068" y="392740"/>
                  </a:lnTo>
                  <a:lnTo>
                    <a:pt x="13623" y="418477"/>
                  </a:lnTo>
                  <a:lnTo>
                    <a:pt x="23218" y="464007"/>
                  </a:lnTo>
                  <a:lnTo>
                    <a:pt x="28893" y="497882"/>
                  </a:lnTo>
                  <a:lnTo>
                    <a:pt x="30207" y="527379"/>
                  </a:lnTo>
                  <a:lnTo>
                    <a:pt x="27084" y="539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204"/>
          <p:cNvGrpSpPr/>
          <p:nvPr/>
        </p:nvGrpSpPr>
        <p:grpSpPr>
          <a:xfrm>
            <a:off x="2216411" y="4496359"/>
            <a:ext cx="1065393" cy="625410"/>
            <a:chOff x="2216411" y="4496359"/>
            <a:chExt cx="1065393" cy="625410"/>
          </a:xfrm>
        </p:grpSpPr>
        <p:sp>
          <p:nvSpPr>
            <p:cNvPr id="135" name="SMARTInkShape-1142"/>
            <p:cNvSpPr/>
            <p:nvPr>
              <p:custDataLst>
                <p:tags r:id="rId39"/>
              </p:custDataLst>
            </p:nvPr>
          </p:nvSpPr>
          <p:spPr>
            <a:xfrm>
              <a:off x="3200400" y="4561770"/>
              <a:ext cx="81404" cy="365831"/>
            </a:xfrm>
            <a:custGeom>
              <a:avLst/>
              <a:gdLst/>
              <a:ahLst/>
              <a:cxnLst/>
              <a:rect l="0" t="0" r="0" b="0"/>
              <a:pathLst>
                <a:path w="81404" h="365831">
                  <a:moveTo>
                    <a:pt x="19050" y="16580"/>
                  </a:moveTo>
                  <a:lnTo>
                    <a:pt x="19050" y="16580"/>
                  </a:lnTo>
                  <a:lnTo>
                    <a:pt x="19050" y="6467"/>
                  </a:lnTo>
                  <a:lnTo>
                    <a:pt x="19756" y="3487"/>
                  </a:lnTo>
                  <a:lnTo>
                    <a:pt x="20931" y="1501"/>
                  </a:lnTo>
                  <a:lnTo>
                    <a:pt x="22421" y="178"/>
                  </a:lnTo>
                  <a:lnTo>
                    <a:pt x="24825" y="0"/>
                  </a:lnTo>
                  <a:lnTo>
                    <a:pt x="31259" y="1685"/>
                  </a:lnTo>
                  <a:lnTo>
                    <a:pt x="49557" y="20084"/>
                  </a:lnTo>
                  <a:lnTo>
                    <a:pt x="69482" y="61363"/>
                  </a:lnTo>
                  <a:lnTo>
                    <a:pt x="76742" y="99513"/>
                  </a:lnTo>
                  <a:lnTo>
                    <a:pt x="79968" y="143044"/>
                  </a:lnTo>
                  <a:lnTo>
                    <a:pt x="81403" y="190614"/>
                  </a:lnTo>
                  <a:lnTo>
                    <a:pt x="76395" y="238096"/>
                  </a:lnTo>
                  <a:lnTo>
                    <a:pt x="66409" y="281543"/>
                  </a:lnTo>
                  <a:lnTo>
                    <a:pt x="52563" y="314963"/>
                  </a:lnTo>
                  <a:lnTo>
                    <a:pt x="33239" y="338284"/>
                  </a:lnTo>
                  <a:lnTo>
                    <a:pt x="0" y="365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143"/>
            <p:cNvSpPr/>
            <p:nvPr>
              <p:custDataLst>
                <p:tags r:id="rId40"/>
              </p:custDataLst>
            </p:nvPr>
          </p:nvSpPr>
          <p:spPr>
            <a:xfrm>
              <a:off x="3059874" y="4613716"/>
              <a:ext cx="102384" cy="317644"/>
            </a:xfrm>
            <a:custGeom>
              <a:avLst/>
              <a:gdLst/>
              <a:ahLst/>
              <a:cxnLst/>
              <a:rect l="0" t="0" r="0" b="0"/>
              <a:pathLst>
                <a:path w="102384" h="317644">
                  <a:moveTo>
                    <a:pt x="826" y="85284"/>
                  </a:moveTo>
                  <a:lnTo>
                    <a:pt x="826" y="85284"/>
                  </a:lnTo>
                  <a:lnTo>
                    <a:pt x="7733" y="40694"/>
                  </a:lnTo>
                  <a:lnTo>
                    <a:pt x="12363" y="21722"/>
                  </a:lnTo>
                  <a:lnTo>
                    <a:pt x="19124" y="8586"/>
                  </a:lnTo>
                  <a:lnTo>
                    <a:pt x="23608" y="4519"/>
                  </a:lnTo>
                  <a:lnTo>
                    <a:pt x="34234" y="0"/>
                  </a:lnTo>
                  <a:lnTo>
                    <a:pt x="49776" y="5517"/>
                  </a:lnTo>
                  <a:lnTo>
                    <a:pt x="58859" y="10939"/>
                  </a:lnTo>
                  <a:lnTo>
                    <a:pt x="74596" y="32016"/>
                  </a:lnTo>
                  <a:lnTo>
                    <a:pt x="93474" y="79378"/>
                  </a:lnTo>
                  <a:lnTo>
                    <a:pt x="101270" y="117937"/>
                  </a:lnTo>
                  <a:lnTo>
                    <a:pt x="102383" y="158593"/>
                  </a:lnTo>
                  <a:lnTo>
                    <a:pt x="96762" y="200180"/>
                  </a:lnTo>
                  <a:lnTo>
                    <a:pt x="86503" y="240066"/>
                  </a:lnTo>
                  <a:lnTo>
                    <a:pt x="64155" y="287465"/>
                  </a:lnTo>
                  <a:lnTo>
                    <a:pt x="45435" y="307787"/>
                  </a:lnTo>
                  <a:lnTo>
                    <a:pt x="27238" y="316348"/>
                  </a:lnTo>
                  <a:lnTo>
                    <a:pt x="18433" y="317643"/>
                  </a:lnTo>
                  <a:lnTo>
                    <a:pt x="11859" y="315685"/>
                  </a:lnTo>
                  <a:lnTo>
                    <a:pt x="6770" y="311557"/>
                  </a:lnTo>
                  <a:lnTo>
                    <a:pt x="2672" y="305983"/>
                  </a:lnTo>
                  <a:lnTo>
                    <a:pt x="0" y="284737"/>
                  </a:lnTo>
                  <a:lnTo>
                    <a:pt x="826" y="244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144"/>
            <p:cNvSpPr/>
            <p:nvPr>
              <p:custDataLst>
                <p:tags r:id="rId41"/>
              </p:custDataLst>
            </p:nvPr>
          </p:nvSpPr>
          <p:spPr>
            <a:xfrm>
              <a:off x="3067442" y="4692650"/>
              <a:ext cx="12309" cy="234951"/>
            </a:xfrm>
            <a:custGeom>
              <a:avLst/>
              <a:gdLst/>
              <a:ahLst/>
              <a:cxnLst/>
              <a:rect l="0" t="0" r="0" b="0"/>
              <a:pathLst>
                <a:path w="12309" h="234951">
                  <a:moveTo>
                    <a:pt x="5958" y="0"/>
                  </a:moveTo>
                  <a:lnTo>
                    <a:pt x="5958" y="0"/>
                  </a:lnTo>
                  <a:lnTo>
                    <a:pt x="2587" y="0"/>
                  </a:lnTo>
                  <a:lnTo>
                    <a:pt x="0" y="47089"/>
                  </a:lnTo>
                  <a:lnTo>
                    <a:pt x="488" y="80901"/>
                  </a:lnTo>
                  <a:lnTo>
                    <a:pt x="3057" y="119447"/>
                  </a:lnTo>
                  <a:lnTo>
                    <a:pt x="6550" y="154453"/>
                  </a:lnTo>
                  <a:lnTo>
                    <a:pt x="10602" y="198163"/>
                  </a:lnTo>
                  <a:lnTo>
                    <a:pt x="12308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145"/>
            <p:cNvSpPr/>
            <p:nvPr>
              <p:custDataLst>
                <p:tags r:id="rId42"/>
              </p:custDataLst>
            </p:nvPr>
          </p:nvSpPr>
          <p:spPr>
            <a:xfrm>
              <a:off x="2914650" y="4496359"/>
              <a:ext cx="45263" cy="494742"/>
            </a:xfrm>
            <a:custGeom>
              <a:avLst/>
              <a:gdLst/>
              <a:ahLst/>
              <a:cxnLst/>
              <a:rect l="0" t="0" r="0" b="0"/>
              <a:pathLst>
                <a:path w="45263" h="494742">
                  <a:moveTo>
                    <a:pt x="0" y="75641"/>
                  </a:moveTo>
                  <a:lnTo>
                    <a:pt x="0" y="75641"/>
                  </a:lnTo>
                  <a:lnTo>
                    <a:pt x="6907" y="36078"/>
                  </a:lnTo>
                  <a:lnTo>
                    <a:pt x="16302" y="1757"/>
                  </a:lnTo>
                  <a:lnTo>
                    <a:pt x="17218" y="279"/>
                  </a:lnTo>
                  <a:lnTo>
                    <a:pt x="17828" y="0"/>
                  </a:lnTo>
                  <a:lnTo>
                    <a:pt x="14445" y="34202"/>
                  </a:lnTo>
                  <a:lnTo>
                    <a:pt x="13475" y="72746"/>
                  </a:lnTo>
                  <a:lnTo>
                    <a:pt x="14628" y="96994"/>
                  </a:lnTo>
                  <a:lnTo>
                    <a:pt x="16807" y="123743"/>
                  </a:lnTo>
                  <a:lnTo>
                    <a:pt x="19671" y="152159"/>
                  </a:lnTo>
                  <a:lnTo>
                    <a:pt x="22992" y="182392"/>
                  </a:lnTo>
                  <a:lnTo>
                    <a:pt x="26617" y="213836"/>
                  </a:lnTo>
                  <a:lnTo>
                    <a:pt x="30445" y="246088"/>
                  </a:lnTo>
                  <a:lnTo>
                    <a:pt x="34408" y="277467"/>
                  </a:lnTo>
                  <a:lnTo>
                    <a:pt x="38461" y="308263"/>
                  </a:lnTo>
                  <a:lnTo>
                    <a:pt x="42574" y="338673"/>
                  </a:lnTo>
                  <a:lnTo>
                    <a:pt x="44610" y="366707"/>
                  </a:lnTo>
                  <a:lnTo>
                    <a:pt x="45262" y="393157"/>
                  </a:lnTo>
                  <a:lnTo>
                    <a:pt x="44811" y="438304"/>
                  </a:lnTo>
                  <a:lnTo>
                    <a:pt x="44521" y="484638"/>
                  </a:lnTo>
                  <a:lnTo>
                    <a:pt x="44450" y="494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146"/>
            <p:cNvSpPr/>
            <p:nvPr>
              <p:custDataLst>
                <p:tags r:id="rId43"/>
              </p:custDataLst>
            </p:nvPr>
          </p:nvSpPr>
          <p:spPr>
            <a:xfrm>
              <a:off x="2676818" y="4751430"/>
              <a:ext cx="103582" cy="370339"/>
            </a:xfrm>
            <a:custGeom>
              <a:avLst/>
              <a:gdLst/>
              <a:ahLst/>
              <a:cxnLst/>
              <a:rect l="0" t="0" r="0" b="0"/>
              <a:pathLst>
                <a:path w="103582" h="370339">
                  <a:moveTo>
                    <a:pt x="21932" y="87270"/>
                  </a:moveTo>
                  <a:lnTo>
                    <a:pt x="21932" y="87270"/>
                  </a:lnTo>
                  <a:lnTo>
                    <a:pt x="15190" y="87270"/>
                  </a:lnTo>
                  <a:lnTo>
                    <a:pt x="13204" y="87975"/>
                  </a:lnTo>
                  <a:lnTo>
                    <a:pt x="11880" y="89151"/>
                  </a:lnTo>
                  <a:lnTo>
                    <a:pt x="10997" y="90641"/>
                  </a:lnTo>
                  <a:lnTo>
                    <a:pt x="5922" y="128519"/>
                  </a:lnTo>
                  <a:lnTo>
                    <a:pt x="8643" y="170674"/>
                  </a:lnTo>
                  <a:lnTo>
                    <a:pt x="12028" y="204772"/>
                  </a:lnTo>
                  <a:lnTo>
                    <a:pt x="14003" y="239212"/>
                  </a:lnTo>
                  <a:lnTo>
                    <a:pt x="15586" y="273332"/>
                  </a:lnTo>
                  <a:lnTo>
                    <a:pt x="18641" y="307313"/>
                  </a:lnTo>
                  <a:lnTo>
                    <a:pt x="20957" y="348063"/>
                  </a:lnTo>
                  <a:lnTo>
                    <a:pt x="18272" y="368996"/>
                  </a:lnTo>
                  <a:lnTo>
                    <a:pt x="17375" y="370338"/>
                  </a:lnTo>
                  <a:lnTo>
                    <a:pt x="16777" y="369115"/>
                  </a:lnTo>
                  <a:lnTo>
                    <a:pt x="10670" y="323875"/>
                  </a:lnTo>
                  <a:lnTo>
                    <a:pt x="6814" y="288853"/>
                  </a:lnTo>
                  <a:lnTo>
                    <a:pt x="4797" y="266109"/>
                  </a:lnTo>
                  <a:lnTo>
                    <a:pt x="2748" y="240362"/>
                  </a:lnTo>
                  <a:lnTo>
                    <a:pt x="676" y="212615"/>
                  </a:lnTo>
                  <a:lnTo>
                    <a:pt x="0" y="184239"/>
                  </a:lnTo>
                  <a:lnTo>
                    <a:pt x="255" y="155444"/>
                  </a:lnTo>
                  <a:lnTo>
                    <a:pt x="1131" y="126369"/>
                  </a:lnTo>
                  <a:lnTo>
                    <a:pt x="5867" y="80894"/>
                  </a:lnTo>
                  <a:lnTo>
                    <a:pt x="13381" y="46336"/>
                  </a:lnTo>
                  <a:lnTo>
                    <a:pt x="23776" y="21569"/>
                  </a:lnTo>
                  <a:lnTo>
                    <a:pt x="35452" y="6799"/>
                  </a:lnTo>
                  <a:lnTo>
                    <a:pt x="41528" y="1873"/>
                  </a:lnTo>
                  <a:lnTo>
                    <a:pt x="49107" y="0"/>
                  </a:lnTo>
                  <a:lnTo>
                    <a:pt x="66936" y="1681"/>
                  </a:lnTo>
                  <a:lnTo>
                    <a:pt x="75218" y="6927"/>
                  </a:lnTo>
                  <a:lnTo>
                    <a:pt x="90064" y="24046"/>
                  </a:lnTo>
                  <a:lnTo>
                    <a:pt x="103581" y="57483"/>
                  </a:lnTo>
                  <a:lnTo>
                    <a:pt x="101965" y="83674"/>
                  </a:lnTo>
                  <a:lnTo>
                    <a:pt x="92780" y="109660"/>
                  </a:lnTo>
                  <a:lnTo>
                    <a:pt x="76939" y="130617"/>
                  </a:lnTo>
                  <a:lnTo>
                    <a:pt x="44815" y="154912"/>
                  </a:lnTo>
                  <a:lnTo>
                    <a:pt x="35071" y="158470"/>
                  </a:lnTo>
                  <a:lnTo>
                    <a:pt x="2882" y="157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147"/>
            <p:cNvSpPr/>
            <p:nvPr>
              <p:custDataLst>
                <p:tags r:id="rId44"/>
              </p:custDataLst>
            </p:nvPr>
          </p:nvSpPr>
          <p:spPr>
            <a:xfrm>
              <a:off x="2501750" y="4617333"/>
              <a:ext cx="114451" cy="418218"/>
            </a:xfrm>
            <a:custGeom>
              <a:avLst/>
              <a:gdLst/>
              <a:ahLst/>
              <a:cxnLst/>
              <a:rect l="0" t="0" r="0" b="0"/>
              <a:pathLst>
                <a:path w="114451" h="418218">
                  <a:moveTo>
                    <a:pt x="114450" y="5467"/>
                  </a:moveTo>
                  <a:lnTo>
                    <a:pt x="114450" y="5467"/>
                  </a:lnTo>
                  <a:lnTo>
                    <a:pt x="107708" y="2096"/>
                  </a:lnTo>
                  <a:lnTo>
                    <a:pt x="93402" y="0"/>
                  </a:lnTo>
                  <a:lnTo>
                    <a:pt x="75758" y="2749"/>
                  </a:lnTo>
                  <a:lnTo>
                    <a:pt x="63387" y="11785"/>
                  </a:lnTo>
                  <a:lnTo>
                    <a:pt x="50833" y="28030"/>
                  </a:lnTo>
                  <a:lnTo>
                    <a:pt x="31865" y="70322"/>
                  </a:lnTo>
                  <a:lnTo>
                    <a:pt x="19185" y="107198"/>
                  </a:lnTo>
                  <a:lnTo>
                    <a:pt x="8375" y="154633"/>
                  </a:lnTo>
                  <a:lnTo>
                    <a:pt x="3516" y="181111"/>
                  </a:lnTo>
                  <a:lnTo>
                    <a:pt x="983" y="206524"/>
                  </a:lnTo>
                  <a:lnTo>
                    <a:pt x="0" y="231227"/>
                  </a:lnTo>
                  <a:lnTo>
                    <a:pt x="2200" y="277960"/>
                  </a:lnTo>
                  <a:lnTo>
                    <a:pt x="10233" y="319897"/>
                  </a:lnTo>
                  <a:lnTo>
                    <a:pt x="24622" y="354058"/>
                  </a:lnTo>
                  <a:lnTo>
                    <a:pt x="52556" y="393327"/>
                  </a:lnTo>
                  <a:lnTo>
                    <a:pt x="72125" y="409977"/>
                  </a:lnTo>
                  <a:lnTo>
                    <a:pt x="108100" y="418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148"/>
            <p:cNvSpPr/>
            <p:nvPr>
              <p:custDataLst>
                <p:tags r:id="rId45"/>
              </p:custDataLst>
            </p:nvPr>
          </p:nvSpPr>
          <p:spPr>
            <a:xfrm>
              <a:off x="2216411" y="4838700"/>
              <a:ext cx="152140" cy="76201"/>
            </a:xfrm>
            <a:custGeom>
              <a:avLst/>
              <a:gdLst/>
              <a:ahLst/>
              <a:cxnLst/>
              <a:rect l="0" t="0" r="0" b="0"/>
              <a:pathLst>
                <a:path w="152140" h="76201">
                  <a:moveTo>
                    <a:pt x="6089" y="76200"/>
                  </a:moveTo>
                  <a:lnTo>
                    <a:pt x="6089" y="76200"/>
                  </a:lnTo>
                  <a:lnTo>
                    <a:pt x="327" y="53846"/>
                  </a:lnTo>
                  <a:lnTo>
                    <a:pt x="0" y="49096"/>
                  </a:lnTo>
                  <a:lnTo>
                    <a:pt x="5500" y="42752"/>
                  </a:lnTo>
                  <a:lnTo>
                    <a:pt x="28022" y="29365"/>
                  </a:lnTo>
                  <a:lnTo>
                    <a:pt x="67856" y="15756"/>
                  </a:lnTo>
                  <a:lnTo>
                    <a:pt x="111644" y="7255"/>
                  </a:lnTo>
                  <a:lnTo>
                    <a:pt x="1521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149"/>
            <p:cNvSpPr/>
            <p:nvPr>
              <p:custDataLst>
                <p:tags r:id="rId46"/>
              </p:custDataLst>
            </p:nvPr>
          </p:nvSpPr>
          <p:spPr>
            <a:xfrm>
              <a:off x="2288841" y="4615300"/>
              <a:ext cx="79710" cy="458351"/>
            </a:xfrm>
            <a:custGeom>
              <a:avLst/>
              <a:gdLst/>
              <a:ahLst/>
              <a:cxnLst/>
              <a:rect l="0" t="0" r="0" b="0"/>
              <a:pathLst>
                <a:path w="79710" h="458351">
                  <a:moveTo>
                    <a:pt x="79709" y="45600"/>
                  </a:moveTo>
                  <a:lnTo>
                    <a:pt x="79709" y="45600"/>
                  </a:lnTo>
                  <a:lnTo>
                    <a:pt x="61411" y="10279"/>
                  </a:lnTo>
                  <a:lnTo>
                    <a:pt x="49671" y="483"/>
                  </a:lnTo>
                  <a:lnTo>
                    <a:pt x="45573" y="0"/>
                  </a:lnTo>
                  <a:lnTo>
                    <a:pt x="37256" y="3226"/>
                  </a:lnTo>
                  <a:lnTo>
                    <a:pt x="17898" y="26459"/>
                  </a:lnTo>
                  <a:lnTo>
                    <a:pt x="4401" y="66896"/>
                  </a:lnTo>
                  <a:lnTo>
                    <a:pt x="378" y="102102"/>
                  </a:lnTo>
                  <a:lnTo>
                    <a:pt x="0" y="141973"/>
                  </a:lnTo>
                  <a:lnTo>
                    <a:pt x="4536" y="185564"/>
                  </a:lnTo>
                  <a:lnTo>
                    <a:pt x="11256" y="230808"/>
                  </a:lnTo>
                  <a:lnTo>
                    <a:pt x="18947" y="276082"/>
                  </a:lnTo>
                  <a:lnTo>
                    <a:pt x="27068" y="319721"/>
                  </a:lnTo>
                  <a:lnTo>
                    <a:pt x="33500" y="360754"/>
                  </a:lnTo>
                  <a:lnTo>
                    <a:pt x="38711" y="397335"/>
                  </a:lnTo>
                  <a:lnTo>
                    <a:pt x="44042" y="442038"/>
                  </a:lnTo>
                  <a:lnTo>
                    <a:pt x="41609" y="458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4" name="SMARTInkShape-1150"/>
          <p:cNvSpPr/>
          <p:nvPr>
            <p:custDataLst>
              <p:tags r:id="rId9"/>
            </p:custDataLst>
          </p:nvPr>
        </p:nvSpPr>
        <p:spPr>
          <a:xfrm>
            <a:off x="3810114" y="4566533"/>
            <a:ext cx="272937" cy="295932"/>
          </a:xfrm>
          <a:custGeom>
            <a:avLst/>
            <a:gdLst/>
            <a:ahLst/>
            <a:cxnLst/>
            <a:rect l="0" t="0" r="0" b="0"/>
            <a:pathLst>
              <a:path w="272937" h="295932">
                <a:moveTo>
                  <a:pt x="253886" y="5467"/>
                </a:moveTo>
                <a:lnTo>
                  <a:pt x="253886" y="5467"/>
                </a:lnTo>
                <a:lnTo>
                  <a:pt x="253886" y="0"/>
                </a:lnTo>
                <a:lnTo>
                  <a:pt x="247405" y="47603"/>
                </a:lnTo>
                <a:lnTo>
                  <a:pt x="238306" y="86048"/>
                </a:lnTo>
                <a:lnTo>
                  <a:pt x="221562" y="127123"/>
                </a:lnTo>
                <a:lnTo>
                  <a:pt x="199303" y="168192"/>
                </a:lnTo>
                <a:lnTo>
                  <a:pt x="172947" y="207611"/>
                </a:lnTo>
                <a:lnTo>
                  <a:pt x="142889" y="242535"/>
                </a:lnTo>
                <a:lnTo>
                  <a:pt x="111421" y="270991"/>
                </a:lnTo>
                <a:lnTo>
                  <a:pt x="80972" y="288343"/>
                </a:lnTo>
                <a:lnTo>
                  <a:pt x="56621" y="295113"/>
                </a:lnTo>
                <a:lnTo>
                  <a:pt x="46175" y="295931"/>
                </a:lnTo>
                <a:lnTo>
                  <a:pt x="37095" y="292949"/>
                </a:lnTo>
                <a:lnTo>
                  <a:pt x="21363" y="280227"/>
                </a:lnTo>
                <a:lnTo>
                  <a:pt x="3976" y="246489"/>
                </a:lnTo>
                <a:lnTo>
                  <a:pt x="0" y="205214"/>
                </a:lnTo>
                <a:lnTo>
                  <a:pt x="7463" y="180085"/>
                </a:lnTo>
                <a:lnTo>
                  <a:pt x="20892" y="159275"/>
                </a:lnTo>
                <a:lnTo>
                  <a:pt x="38620" y="145322"/>
                </a:lnTo>
                <a:lnTo>
                  <a:pt x="60140" y="138181"/>
                </a:lnTo>
                <a:lnTo>
                  <a:pt x="71805" y="136276"/>
                </a:lnTo>
                <a:lnTo>
                  <a:pt x="115191" y="147079"/>
                </a:lnTo>
                <a:lnTo>
                  <a:pt x="149205" y="162480"/>
                </a:lnTo>
                <a:lnTo>
                  <a:pt x="182667" y="182495"/>
                </a:lnTo>
                <a:lnTo>
                  <a:pt x="219222" y="220119"/>
                </a:lnTo>
                <a:lnTo>
                  <a:pt x="245288" y="263271"/>
                </a:lnTo>
                <a:lnTo>
                  <a:pt x="255003" y="278796"/>
                </a:lnTo>
                <a:lnTo>
                  <a:pt x="272936" y="2912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0" name="SMARTInkShape-Group206"/>
          <p:cNvGrpSpPr/>
          <p:nvPr/>
        </p:nvGrpSpPr>
        <p:grpSpPr>
          <a:xfrm>
            <a:off x="4472232" y="4495800"/>
            <a:ext cx="925269" cy="516574"/>
            <a:chOff x="4472232" y="4495800"/>
            <a:chExt cx="925269" cy="516574"/>
          </a:xfrm>
        </p:grpSpPr>
        <p:sp>
          <p:nvSpPr>
            <p:cNvPr id="145" name="SMARTInkShape-1151"/>
            <p:cNvSpPr/>
            <p:nvPr>
              <p:custDataLst>
                <p:tags r:id="rId34"/>
              </p:custDataLst>
            </p:nvPr>
          </p:nvSpPr>
          <p:spPr>
            <a:xfrm>
              <a:off x="5378450" y="48006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10261" y="502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152"/>
            <p:cNvSpPr/>
            <p:nvPr>
              <p:custDataLst>
                <p:tags r:id="rId35"/>
              </p:custDataLst>
            </p:nvPr>
          </p:nvSpPr>
          <p:spPr>
            <a:xfrm>
              <a:off x="5156200" y="4495800"/>
              <a:ext cx="84285" cy="374651"/>
            </a:xfrm>
            <a:custGeom>
              <a:avLst/>
              <a:gdLst/>
              <a:ahLst/>
              <a:cxnLst/>
              <a:rect l="0" t="0" r="0" b="0"/>
              <a:pathLst>
                <a:path w="84285" h="3746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6742"/>
                  </a:lnTo>
                  <a:lnTo>
                    <a:pt x="37977" y="44057"/>
                  </a:lnTo>
                  <a:lnTo>
                    <a:pt x="53803" y="75320"/>
                  </a:lnTo>
                  <a:lnTo>
                    <a:pt x="66480" y="114144"/>
                  </a:lnTo>
                  <a:lnTo>
                    <a:pt x="76114" y="156564"/>
                  </a:lnTo>
                  <a:lnTo>
                    <a:pt x="82746" y="198936"/>
                  </a:lnTo>
                  <a:lnTo>
                    <a:pt x="84284" y="241286"/>
                  </a:lnTo>
                  <a:lnTo>
                    <a:pt x="80498" y="281511"/>
                  </a:lnTo>
                  <a:lnTo>
                    <a:pt x="69409" y="315851"/>
                  </a:lnTo>
                  <a:lnTo>
                    <a:pt x="37752" y="360109"/>
                  </a:lnTo>
                  <a:lnTo>
                    <a:pt x="2540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153"/>
            <p:cNvSpPr/>
            <p:nvPr>
              <p:custDataLst>
                <p:tags r:id="rId36"/>
              </p:custDataLst>
            </p:nvPr>
          </p:nvSpPr>
          <p:spPr>
            <a:xfrm>
              <a:off x="4998365" y="4661815"/>
              <a:ext cx="105693" cy="350559"/>
            </a:xfrm>
            <a:custGeom>
              <a:avLst/>
              <a:gdLst/>
              <a:ahLst/>
              <a:cxnLst/>
              <a:rect l="0" t="0" r="0" b="0"/>
              <a:pathLst>
                <a:path w="105693" h="350559">
                  <a:moveTo>
                    <a:pt x="30835" y="113385"/>
                  </a:moveTo>
                  <a:lnTo>
                    <a:pt x="30835" y="113385"/>
                  </a:lnTo>
                  <a:lnTo>
                    <a:pt x="30835" y="106643"/>
                  </a:lnTo>
                  <a:lnTo>
                    <a:pt x="30129" y="105363"/>
                  </a:lnTo>
                  <a:lnTo>
                    <a:pt x="28954" y="105214"/>
                  </a:lnTo>
                  <a:lnTo>
                    <a:pt x="27464" y="105821"/>
                  </a:lnTo>
                  <a:lnTo>
                    <a:pt x="20003" y="133554"/>
                  </a:lnTo>
                  <a:lnTo>
                    <a:pt x="13828" y="171964"/>
                  </a:lnTo>
                  <a:lnTo>
                    <a:pt x="8235" y="218779"/>
                  </a:lnTo>
                  <a:lnTo>
                    <a:pt x="6679" y="251713"/>
                  </a:lnTo>
                  <a:lnTo>
                    <a:pt x="5803" y="298618"/>
                  </a:lnTo>
                  <a:lnTo>
                    <a:pt x="1144" y="344341"/>
                  </a:lnTo>
                  <a:lnTo>
                    <a:pt x="0" y="350558"/>
                  </a:lnTo>
                  <a:lnTo>
                    <a:pt x="4231" y="320867"/>
                  </a:lnTo>
                  <a:lnTo>
                    <a:pt x="8841" y="274815"/>
                  </a:lnTo>
                  <a:lnTo>
                    <a:pt x="14710" y="230993"/>
                  </a:lnTo>
                  <a:lnTo>
                    <a:pt x="17263" y="204490"/>
                  </a:lnTo>
                  <a:lnTo>
                    <a:pt x="19670" y="176238"/>
                  </a:lnTo>
                  <a:lnTo>
                    <a:pt x="24097" y="148232"/>
                  </a:lnTo>
                  <a:lnTo>
                    <a:pt x="29871" y="120388"/>
                  </a:lnTo>
                  <a:lnTo>
                    <a:pt x="36542" y="92654"/>
                  </a:lnTo>
                  <a:lnTo>
                    <a:pt x="49599" y="50549"/>
                  </a:lnTo>
                  <a:lnTo>
                    <a:pt x="62458" y="21252"/>
                  </a:lnTo>
                  <a:lnTo>
                    <a:pt x="75228" y="5880"/>
                  </a:lnTo>
                  <a:lnTo>
                    <a:pt x="80892" y="2204"/>
                  </a:lnTo>
                  <a:lnTo>
                    <a:pt x="86079" y="459"/>
                  </a:lnTo>
                  <a:lnTo>
                    <a:pt x="90948" y="0"/>
                  </a:lnTo>
                  <a:lnTo>
                    <a:pt x="95605" y="3929"/>
                  </a:lnTo>
                  <a:lnTo>
                    <a:pt x="104541" y="19582"/>
                  </a:lnTo>
                  <a:lnTo>
                    <a:pt x="105692" y="46294"/>
                  </a:lnTo>
                  <a:lnTo>
                    <a:pt x="100794" y="78628"/>
                  </a:lnTo>
                  <a:lnTo>
                    <a:pt x="91561" y="111813"/>
                  </a:lnTo>
                  <a:lnTo>
                    <a:pt x="71092" y="155487"/>
                  </a:lnTo>
                  <a:lnTo>
                    <a:pt x="50524" y="181756"/>
                  </a:lnTo>
                  <a:lnTo>
                    <a:pt x="43961" y="184365"/>
                  </a:lnTo>
                  <a:lnTo>
                    <a:pt x="37469" y="183988"/>
                  </a:lnTo>
                  <a:lnTo>
                    <a:pt x="18135" y="176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154"/>
            <p:cNvSpPr/>
            <p:nvPr>
              <p:custDataLst>
                <p:tags r:id="rId37"/>
              </p:custDataLst>
            </p:nvPr>
          </p:nvSpPr>
          <p:spPr>
            <a:xfrm>
              <a:off x="4812884" y="4500185"/>
              <a:ext cx="146467" cy="414716"/>
            </a:xfrm>
            <a:custGeom>
              <a:avLst/>
              <a:gdLst/>
              <a:ahLst/>
              <a:cxnLst/>
              <a:rect l="0" t="0" r="0" b="0"/>
              <a:pathLst>
                <a:path w="146467" h="414716">
                  <a:moveTo>
                    <a:pt x="146466" y="21015"/>
                  </a:moveTo>
                  <a:lnTo>
                    <a:pt x="146466" y="21015"/>
                  </a:lnTo>
                  <a:lnTo>
                    <a:pt x="141440" y="9081"/>
                  </a:lnTo>
                  <a:lnTo>
                    <a:pt x="140999" y="6709"/>
                  </a:lnTo>
                  <a:lnTo>
                    <a:pt x="136745" y="2193"/>
                  </a:lnTo>
                  <a:lnTo>
                    <a:pt x="133635" y="0"/>
                  </a:lnTo>
                  <a:lnTo>
                    <a:pt x="128740" y="655"/>
                  </a:lnTo>
                  <a:lnTo>
                    <a:pt x="115774" y="7027"/>
                  </a:lnTo>
                  <a:lnTo>
                    <a:pt x="85867" y="32628"/>
                  </a:lnTo>
                  <a:lnTo>
                    <a:pt x="62382" y="64512"/>
                  </a:lnTo>
                  <a:lnTo>
                    <a:pt x="39245" y="105258"/>
                  </a:lnTo>
                  <a:lnTo>
                    <a:pt x="19555" y="151589"/>
                  </a:lnTo>
                  <a:lnTo>
                    <a:pt x="12470" y="176504"/>
                  </a:lnTo>
                  <a:lnTo>
                    <a:pt x="7041" y="202285"/>
                  </a:lnTo>
                  <a:lnTo>
                    <a:pt x="2716" y="228645"/>
                  </a:lnTo>
                  <a:lnTo>
                    <a:pt x="538" y="253274"/>
                  </a:lnTo>
                  <a:lnTo>
                    <a:pt x="0" y="299454"/>
                  </a:lnTo>
                  <a:lnTo>
                    <a:pt x="9639" y="337853"/>
                  </a:lnTo>
                  <a:lnTo>
                    <a:pt x="17148" y="355007"/>
                  </a:lnTo>
                  <a:lnTo>
                    <a:pt x="40543" y="381593"/>
                  </a:lnTo>
                  <a:lnTo>
                    <a:pt x="67639" y="399994"/>
                  </a:lnTo>
                  <a:lnTo>
                    <a:pt x="114716" y="414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155"/>
            <p:cNvSpPr/>
            <p:nvPr>
              <p:custDataLst>
                <p:tags r:id="rId38"/>
              </p:custDataLst>
            </p:nvPr>
          </p:nvSpPr>
          <p:spPr>
            <a:xfrm>
              <a:off x="4472232" y="4503033"/>
              <a:ext cx="201369" cy="410120"/>
            </a:xfrm>
            <a:custGeom>
              <a:avLst/>
              <a:gdLst/>
              <a:ahLst/>
              <a:cxnLst/>
              <a:rect l="0" t="0" r="0" b="0"/>
              <a:pathLst>
                <a:path w="201369" h="410120">
                  <a:moveTo>
                    <a:pt x="87068" y="5467"/>
                  </a:moveTo>
                  <a:lnTo>
                    <a:pt x="87068" y="5467"/>
                  </a:lnTo>
                  <a:lnTo>
                    <a:pt x="98003" y="0"/>
                  </a:lnTo>
                  <a:lnTo>
                    <a:pt x="99245" y="16233"/>
                  </a:lnTo>
                  <a:lnTo>
                    <a:pt x="92871" y="63612"/>
                  </a:lnTo>
                  <a:lnTo>
                    <a:pt x="84003" y="108685"/>
                  </a:lnTo>
                  <a:lnTo>
                    <a:pt x="78674" y="133546"/>
                  </a:lnTo>
                  <a:lnTo>
                    <a:pt x="72300" y="159292"/>
                  </a:lnTo>
                  <a:lnTo>
                    <a:pt x="65228" y="185628"/>
                  </a:lnTo>
                  <a:lnTo>
                    <a:pt x="57691" y="212357"/>
                  </a:lnTo>
                  <a:lnTo>
                    <a:pt x="49844" y="239350"/>
                  </a:lnTo>
                  <a:lnTo>
                    <a:pt x="41791" y="266516"/>
                  </a:lnTo>
                  <a:lnTo>
                    <a:pt x="33600" y="293800"/>
                  </a:lnTo>
                  <a:lnTo>
                    <a:pt x="20736" y="337285"/>
                  </a:lnTo>
                  <a:lnTo>
                    <a:pt x="7442" y="382008"/>
                  </a:lnTo>
                  <a:lnTo>
                    <a:pt x="0" y="405969"/>
                  </a:lnTo>
                  <a:lnTo>
                    <a:pt x="94" y="407935"/>
                  </a:lnTo>
                  <a:lnTo>
                    <a:pt x="864" y="409245"/>
                  </a:lnTo>
                  <a:lnTo>
                    <a:pt x="2081" y="410119"/>
                  </a:lnTo>
                  <a:lnTo>
                    <a:pt x="42497" y="404729"/>
                  </a:lnTo>
                  <a:lnTo>
                    <a:pt x="84445" y="397052"/>
                  </a:lnTo>
                  <a:lnTo>
                    <a:pt x="128859" y="387722"/>
                  </a:lnTo>
                  <a:lnTo>
                    <a:pt x="175051" y="381619"/>
                  </a:lnTo>
                  <a:lnTo>
                    <a:pt x="201368" y="380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207"/>
          <p:cNvGrpSpPr/>
          <p:nvPr/>
        </p:nvGrpSpPr>
        <p:grpSpPr>
          <a:xfrm>
            <a:off x="5678665" y="4475827"/>
            <a:ext cx="855486" cy="588394"/>
            <a:chOff x="5678665" y="4475827"/>
            <a:chExt cx="855486" cy="588394"/>
          </a:xfrm>
        </p:grpSpPr>
        <p:sp>
          <p:nvSpPr>
            <p:cNvPr id="151" name="SMARTInkShape-1156"/>
            <p:cNvSpPr/>
            <p:nvPr>
              <p:custDataLst>
                <p:tags r:id="rId28"/>
              </p:custDataLst>
            </p:nvPr>
          </p:nvSpPr>
          <p:spPr>
            <a:xfrm>
              <a:off x="6521450" y="49022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157"/>
            <p:cNvSpPr/>
            <p:nvPr>
              <p:custDataLst>
                <p:tags r:id="rId29"/>
              </p:custDataLst>
            </p:nvPr>
          </p:nvSpPr>
          <p:spPr>
            <a:xfrm>
              <a:off x="6261100" y="4521200"/>
              <a:ext cx="162055" cy="400051"/>
            </a:xfrm>
            <a:custGeom>
              <a:avLst/>
              <a:gdLst/>
              <a:ahLst/>
              <a:cxnLst/>
              <a:rect l="0" t="0" r="0" b="0"/>
              <a:pathLst>
                <a:path w="162055" h="400051">
                  <a:moveTo>
                    <a:pt x="120650" y="0"/>
                  </a:moveTo>
                  <a:lnTo>
                    <a:pt x="120650" y="0"/>
                  </a:lnTo>
                  <a:lnTo>
                    <a:pt x="124021" y="0"/>
                  </a:lnTo>
                  <a:lnTo>
                    <a:pt x="136229" y="10113"/>
                  </a:lnTo>
                  <a:lnTo>
                    <a:pt x="153253" y="39999"/>
                  </a:lnTo>
                  <a:lnTo>
                    <a:pt x="159834" y="75633"/>
                  </a:lnTo>
                  <a:lnTo>
                    <a:pt x="162054" y="119692"/>
                  </a:lnTo>
                  <a:lnTo>
                    <a:pt x="161658" y="143295"/>
                  </a:lnTo>
                  <a:lnTo>
                    <a:pt x="160689" y="167496"/>
                  </a:lnTo>
                  <a:lnTo>
                    <a:pt x="150204" y="215083"/>
                  </a:lnTo>
                  <a:lnTo>
                    <a:pt x="133080" y="260693"/>
                  </a:lnTo>
                  <a:lnTo>
                    <a:pt x="111358" y="302130"/>
                  </a:lnTo>
                  <a:lnTo>
                    <a:pt x="83829" y="336069"/>
                  </a:lnTo>
                  <a:lnTo>
                    <a:pt x="40361" y="373331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158"/>
            <p:cNvSpPr/>
            <p:nvPr>
              <p:custDataLst>
                <p:tags r:id="rId30"/>
              </p:custDataLst>
            </p:nvPr>
          </p:nvSpPr>
          <p:spPr>
            <a:xfrm>
              <a:off x="6109514" y="4666655"/>
              <a:ext cx="169495" cy="397566"/>
            </a:xfrm>
            <a:custGeom>
              <a:avLst/>
              <a:gdLst/>
              <a:ahLst/>
              <a:cxnLst/>
              <a:rect l="0" t="0" r="0" b="0"/>
              <a:pathLst>
                <a:path w="169495" h="397566">
                  <a:moveTo>
                    <a:pt x="81736" y="89495"/>
                  </a:moveTo>
                  <a:lnTo>
                    <a:pt x="81736" y="89495"/>
                  </a:lnTo>
                  <a:lnTo>
                    <a:pt x="69527" y="105075"/>
                  </a:lnTo>
                  <a:lnTo>
                    <a:pt x="54603" y="145489"/>
                  </a:lnTo>
                  <a:lnTo>
                    <a:pt x="48980" y="177176"/>
                  </a:lnTo>
                  <a:lnTo>
                    <a:pt x="42248" y="212425"/>
                  </a:lnTo>
                  <a:lnTo>
                    <a:pt x="33847" y="249964"/>
                  </a:lnTo>
                  <a:lnTo>
                    <a:pt x="23058" y="290166"/>
                  </a:lnTo>
                  <a:lnTo>
                    <a:pt x="13088" y="329671"/>
                  </a:lnTo>
                  <a:lnTo>
                    <a:pt x="3306" y="376323"/>
                  </a:lnTo>
                  <a:lnTo>
                    <a:pt x="0" y="397565"/>
                  </a:lnTo>
                  <a:lnTo>
                    <a:pt x="14989" y="363202"/>
                  </a:lnTo>
                  <a:lnTo>
                    <a:pt x="25965" y="328970"/>
                  </a:lnTo>
                  <a:lnTo>
                    <a:pt x="37899" y="283182"/>
                  </a:lnTo>
                  <a:lnTo>
                    <a:pt x="44045" y="256720"/>
                  </a:lnTo>
                  <a:lnTo>
                    <a:pt x="50258" y="228495"/>
                  </a:lnTo>
                  <a:lnTo>
                    <a:pt x="56518" y="199095"/>
                  </a:lnTo>
                  <a:lnTo>
                    <a:pt x="62807" y="169617"/>
                  </a:lnTo>
                  <a:lnTo>
                    <a:pt x="69116" y="140087"/>
                  </a:lnTo>
                  <a:lnTo>
                    <a:pt x="75440" y="110523"/>
                  </a:lnTo>
                  <a:lnTo>
                    <a:pt x="88110" y="66385"/>
                  </a:lnTo>
                  <a:lnTo>
                    <a:pt x="105262" y="23381"/>
                  </a:lnTo>
                  <a:lnTo>
                    <a:pt x="110120" y="13669"/>
                  </a:lnTo>
                  <a:lnTo>
                    <a:pt x="115475" y="7194"/>
                  </a:lnTo>
                  <a:lnTo>
                    <a:pt x="127069" y="0"/>
                  </a:lnTo>
                  <a:lnTo>
                    <a:pt x="133125" y="199"/>
                  </a:lnTo>
                  <a:lnTo>
                    <a:pt x="145498" y="6063"/>
                  </a:lnTo>
                  <a:lnTo>
                    <a:pt x="164362" y="28007"/>
                  </a:lnTo>
                  <a:lnTo>
                    <a:pt x="169494" y="52524"/>
                  </a:lnTo>
                  <a:lnTo>
                    <a:pt x="168012" y="82235"/>
                  </a:lnTo>
                  <a:lnTo>
                    <a:pt x="154571" y="129285"/>
                  </a:lnTo>
                  <a:lnTo>
                    <a:pt x="140683" y="157274"/>
                  </a:lnTo>
                  <a:lnTo>
                    <a:pt x="121341" y="176298"/>
                  </a:lnTo>
                  <a:lnTo>
                    <a:pt x="92295" y="191180"/>
                  </a:lnTo>
                  <a:lnTo>
                    <a:pt x="84542" y="193268"/>
                  </a:lnTo>
                  <a:lnTo>
                    <a:pt x="78668" y="191838"/>
                  </a:lnTo>
                  <a:lnTo>
                    <a:pt x="74046" y="188063"/>
                  </a:lnTo>
                  <a:lnTo>
                    <a:pt x="70260" y="182723"/>
                  </a:lnTo>
                  <a:lnTo>
                    <a:pt x="67934" y="163621"/>
                  </a:lnTo>
                  <a:lnTo>
                    <a:pt x="69036" y="127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159"/>
            <p:cNvSpPr/>
            <p:nvPr>
              <p:custDataLst>
                <p:tags r:id="rId31"/>
              </p:custDataLst>
            </p:nvPr>
          </p:nvSpPr>
          <p:spPr>
            <a:xfrm>
              <a:off x="5986244" y="4501427"/>
              <a:ext cx="147857" cy="419824"/>
            </a:xfrm>
            <a:custGeom>
              <a:avLst/>
              <a:gdLst/>
              <a:ahLst/>
              <a:cxnLst/>
              <a:rect l="0" t="0" r="0" b="0"/>
              <a:pathLst>
                <a:path w="147857" h="419824">
                  <a:moveTo>
                    <a:pt x="147856" y="19773"/>
                  </a:moveTo>
                  <a:lnTo>
                    <a:pt x="147856" y="19773"/>
                  </a:lnTo>
                  <a:lnTo>
                    <a:pt x="141114" y="9660"/>
                  </a:lnTo>
                  <a:lnTo>
                    <a:pt x="130278" y="2813"/>
                  </a:lnTo>
                  <a:lnTo>
                    <a:pt x="123437" y="0"/>
                  </a:lnTo>
                  <a:lnTo>
                    <a:pt x="116054" y="946"/>
                  </a:lnTo>
                  <a:lnTo>
                    <a:pt x="100326" y="9524"/>
                  </a:lnTo>
                  <a:lnTo>
                    <a:pt x="68862" y="43704"/>
                  </a:lnTo>
                  <a:lnTo>
                    <a:pt x="46895" y="81209"/>
                  </a:lnTo>
                  <a:lnTo>
                    <a:pt x="26784" y="126806"/>
                  </a:lnTo>
                  <a:lnTo>
                    <a:pt x="18458" y="151806"/>
                  </a:lnTo>
                  <a:lnTo>
                    <a:pt x="10790" y="177645"/>
                  </a:lnTo>
                  <a:lnTo>
                    <a:pt x="5679" y="203338"/>
                  </a:lnTo>
                  <a:lnTo>
                    <a:pt x="2272" y="228933"/>
                  </a:lnTo>
                  <a:lnTo>
                    <a:pt x="0" y="254463"/>
                  </a:lnTo>
                  <a:lnTo>
                    <a:pt x="5001" y="299762"/>
                  </a:lnTo>
                  <a:lnTo>
                    <a:pt x="17337" y="338946"/>
                  </a:lnTo>
                  <a:lnTo>
                    <a:pt x="34579" y="370472"/>
                  </a:lnTo>
                  <a:lnTo>
                    <a:pt x="90706" y="419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160"/>
            <p:cNvSpPr/>
            <p:nvPr>
              <p:custDataLst>
                <p:tags r:id="rId32"/>
              </p:custDataLst>
            </p:nvPr>
          </p:nvSpPr>
          <p:spPr>
            <a:xfrm>
              <a:off x="5678665" y="4749800"/>
              <a:ext cx="182386" cy="69851"/>
            </a:xfrm>
            <a:custGeom>
              <a:avLst/>
              <a:gdLst/>
              <a:ahLst/>
              <a:cxnLst/>
              <a:rect l="0" t="0" r="0" b="0"/>
              <a:pathLst>
                <a:path w="182386" h="69851">
                  <a:moveTo>
                    <a:pt x="10935" y="69850"/>
                  </a:moveTo>
                  <a:lnTo>
                    <a:pt x="10935" y="69850"/>
                  </a:lnTo>
                  <a:lnTo>
                    <a:pt x="884" y="52890"/>
                  </a:lnTo>
                  <a:lnTo>
                    <a:pt x="0" y="50077"/>
                  </a:lnTo>
                  <a:lnTo>
                    <a:pt x="823" y="46790"/>
                  </a:lnTo>
                  <a:lnTo>
                    <a:pt x="5500" y="39375"/>
                  </a:lnTo>
                  <a:lnTo>
                    <a:pt x="16046" y="33257"/>
                  </a:lnTo>
                  <a:lnTo>
                    <a:pt x="55924" y="20210"/>
                  </a:lnTo>
                  <a:lnTo>
                    <a:pt x="86669" y="14156"/>
                  </a:lnTo>
                  <a:lnTo>
                    <a:pt x="120090" y="9114"/>
                  </a:lnTo>
                  <a:lnTo>
                    <a:pt x="161732" y="3014"/>
                  </a:lnTo>
                  <a:lnTo>
                    <a:pt x="1823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161"/>
            <p:cNvSpPr/>
            <p:nvPr>
              <p:custDataLst>
                <p:tags r:id="rId33"/>
              </p:custDataLst>
            </p:nvPr>
          </p:nvSpPr>
          <p:spPr>
            <a:xfrm>
              <a:off x="5758122" y="4475827"/>
              <a:ext cx="106300" cy="477174"/>
            </a:xfrm>
            <a:custGeom>
              <a:avLst/>
              <a:gdLst/>
              <a:ahLst/>
              <a:cxnLst/>
              <a:rect l="0" t="0" r="0" b="0"/>
              <a:pathLst>
                <a:path w="106300" h="477174">
                  <a:moveTo>
                    <a:pt x="102928" y="58073"/>
                  </a:moveTo>
                  <a:lnTo>
                    <a:pt x="102928" y="58073"/>
                  </a:lnTo>
                  <a:lnTo>
                    <a:pt x="106299" y="47960"/>
                  </a:lnTo>
                  <a:lnTo>
                    <a:pt x="105024" y="28186"/>
                  </a:lnTo>
                  <a:lnTo>
                    <a:pt x="100096" y="16333"/>
                  </a:lnTo>
                  <a:lnTo>
                    <a:pt x="96807" y="11196"/>
                  </a:lnTo>
                  <a:lnTo>
                    <a:pt x="87507" y="3608"/>
                  </a:lnTo>
                  <a:lnTo>
                    <a:pt x="82065" y="596"/>
                  </a:lnTo>
                  <a:lnTo>
                    <a:pt x="75613" y="0"/>
                  </a:lnTo>
                  <a:lnTo>
                    <a:pt x="60920" y="3100"/>
                  </a:lnTo>
                  <a:lnTo>
                    <a:pt x="44982" y="20470"/>
                  </a:lnTo>
                  <a:lnTo>
                    <a:pt x="22024" y="67627"/>
                  </a:lnTo>
                  <a:lnTo>
                    <a:pt x="9820" y="110297"/>
                  </a:lnTo>
                  <a:lnTo>
                    <a:pt x="5579" y="134517"/>
                  </a:lnTo>
                  <a:lnTo>
                    <a:pt x="2045" y="159835"/>
                  </a:lnTo>
                  <a:lnTo>
                    <a:pt x="394" y="186592"/>
                  </a:lnTo>
                  <a:lnTo>
                    <a:pt x="0" y="214308"/>
                  </a:lnTo>
                  <a:lnTo>
                    <a:pt x="443" y="242663"/>
                  </a:lnTo>
                  <a:lnTo>
                    <a:pt x="2855" y="270739"/>
                  </a:lnTo>
                  <a:lnTo>
                    <a:pt x="6580" y="298628"/>
                  </a:lnTo>
                  <a:lnTo>
                    <a:pt x="11179" y="326393"/>
                  </a:lnTo>
                  <a:lnTo>
                    <a:pt x="15656" y="351253"/>
                  </a:lnTo>
                  <a:lnTo>
                    <a:pt x="24394" y="395808"/>
                  </a:lnTo>
                  <a:lnTo>
                    <a:pt x="27133" y="443109"/>
                  </a:lnTo>
                  <a:lnTo>
                    <a:pt x="23145" y="460387"/>
                  </a:lnTo>
                  <a:lnTo>
                    <a:pt x="14028" y="477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SMARTInkShape-1162"/>
          <p:cNvSpPr/>
          <p:nvPr>
            <p:custDataLst>
              <p:tags r:id="rId10"/>
            </p:custDataLst>
          </p:nvPr>
        </p:nvSpPr>
        <p:spPr>
          <a:xfrm>
            <a:off x="4387850" y="5293389"/>
            <a:ext cx="806451" cy="103167"/>
          </a:xfrm>
          <a:custGeom>
            <a:avLst/>
            <a:gdLst/>
            <a:ahLst/>
            <a:cxnLst/>
            <a:rect l="0" t="0" r="0" b="0"/>
            <a:pathLst>
              <a:path w="806451" h="103167">
                <a:moveTo>
                  <a:pt x="0" y="53311"/>
                </a:moveTo>
                <a:lnTo>
                  <a:pt x="0" y="53311"/>
                </a:lnTo>
                <a:lnTo>
                  <a:pt x="0" y="46569"/>
                </a:lnTo>
                <a:lnTo>
                  <a:pt x="705" y="44583"/>
                </a:lnTo>
                <a:lnTo>
                  <a:pt x="1881" y="43260"/>
                </a:lnTo>
                <a:lnTo>
                  <a:pt x="15580" y="37763"/>
                </a:lnTo>
                <a:lnTo>
                  <a:pt x="30443" y="39580"/>
                </a:lnTo>
                <a:lnTo>
                  <a:pt x="49514" y="47208"/>
                </a:lnTo>
                <a:lnTo>
                  <a:pt x="84756" y="70631"/>
                </a:lnTo>
                <a:lnTo>
                  <a:pt x="127575" y="93643"/>
                </a:lnTo>
                <a:lnTo>
                  <a:pt x="161828" y="102515"/>
                </a:lnTo>
                <a:lnTo>
                  <a:pt x="198218" y="103166"/>
                </a:lnTo>
                <a:lnTo>
                  <a:pt x="234147" y="97341"/>
                </a:lnTo>
                <a:lnTo>
                  <a:pt x="280730" y="78195"/>
                </a:lnTo>
                <a:lnTo>
                  <a:pt x="326909" y="46441"/>
                </a:lnTo>
                <a:lnTo>
                  <a:pt x="350862" y="28933"/>
                </a:lnTo>
                <a:lnTo>
                  <a:pt x="368777" y="23745"/>
                </a:lnTo>
                <a:lnTo>
                  <a:pt x="374968" y="23017"/>
                </a:lnTo>
                <a:lnTo>
                  <a:pt x="422139" y="33686"/>
                </a:lnTo>
                <a:lnTo>
                  <a:pt x="463758" y="42614"/>
                </a:lnTo>
                <a:lnTo>
                  <a:pt x="504932" y="50467"/>
                </a:lnTo>
                <a:lnTo>
                  <a:pt x="541427" y="51057"/>
                </a:lnTo>
                <a:lnTo>
                  <a:pt x="586030" y="41511"/>
                </a:lnTo>
                <a:lnTo>
                  <a:pt x="625700" y="28781"/>
                </a:lnTo>
                <a:lnTo>
                  <a:pt x="665439" y="15598"/>
                </a:lnTo>
                <a:lnTo>
                  <a:pt x="702857" y="4799"/>
                </a:lnTo>
                <a:lnTo>
                  <a:pt x="735949" y="0"/>
                </a:lnTo>
                <a:lnTo>
                  <a:pt x="778976" y="670"/>
                </a:lnTo>
                <a:lnTo>
                  <a:pt x="806450" y="251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5" name="SMARTInkShape-Group209"/>
          <p:cNvGrpSpPr/>
          <p:nvPr/>
        </p:nvGrpSpPr>
        <p:grpSpPr>
          <a:xfrm>
            <a:off x="4521984" y="5392915"/>
            <a:ext cx="2018777" cy="647492"/>
            <a:chOff x="4521984" y="5392915"/>
            <a:chExt cx="2018777" cy="647492"/>
          </a:xfrm>
        </p:grpSpPr>
        <p:sp>
          <p:nvSpPr>
            <p:cNvPr id="159" name="SMARTInkShape-1163"/>
            <p:cNvSpPr/>
            <p:nvPr>
              <p:custDataLst>
                <p:tags r:id="rId12"/>
              </p:custDataLst>
            </p:nvPr>
          </p:nvSpPr>
          <p:spPr>
            <a:xfrm>
              <a:off x="5880100" y="5737469"/>
              <a:ext cx="69851" cy="84305"/>
            </a:xfrm>
            <a:custGeom>
              <a:avLst/>
              <a:gdLst/>
              <a:ahLst/>
              <a:cxnLst/>
              <a:rect l="0" t="0" r="0" b="0"/>
              <a:pathLst>
                <a:path w="69851" h="84305">
                  <a:moveTo>
                    <a:pt x="0" y="9281"/>
                  </a:moveTo>
                  <a:lnTo>
                    <a:pt x="0" y="9281"/>
                  </a:lnTo>
                  <a:lnTo>
                    <a:pt x="3371" y="51344"/>
                  </a:lnTo>
                  <a:lnTo>
                    <a:pt x="12361" y="84304"/>
                  </a:lnTo>
                  <a:lnTo>
                    <a:pt x="9229" y="75018"/>
                  </a:lnTo>
                  <a:lnTo>
                    <a:pt x="11393" y="62722"/>
                  </a:lnTo>
                  <a:lnTo>
                    <a:pt x="16781" y="39932"/>
                  </a:lnTo>
                  <a:lnTo>
                    <a:pt x="21973" y="10318"/>
                  </a:lnTo>
                  <a:lnTo>
                    <a:pt x="24526" y="5739"/>
                  </a:lnTo>
                  <a:lnTo>
                    <a:pt x="27639" y="2686"/>
                  </a:lnTo>
                  <a:lnTo>
                    <a:pt x="31126" y="651"/>
                  </a:lnTo>
                  <a:lnTo>
                    <a:pt x="34862" y="0"/>
                  </a:lnTo>
                  <a:lnTo>
                    <a:pt x="42776" y="1158"/>
                  </a:lnTo>
                  <a:lnTo>
                    <a:pt x="49115" y="5906"/>
                  </a:lnTo>
                  <a:lnTo>
                    <a:pt x="62305" y="27194"/>
                  </a:lnTo>
                  <a:lnTo>
                    <a:pt x="67615" y="47044"/>
                  </a:lnTo>
                  <a:lnTo>
                    <a:pt x="69850" y="72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164"/>
            <p:cNvSpPr/>
            <p:nvPr>
              <p:custDataLst>
                <p:tags r:id="rId13"/>
              </p:custDataLst>
            </p:nvPr>
          </p:nvSpPr>
          <p:spPr>
            <a:xfrm>
              <a:off x="5715000" y="5520841"/>
              <a:ext cx="120651" cy="295760"/>
            </a:xfrm>
            <a:custGeom>
              <a:avLst/>
              <a:gdLst/>
              <a:ahLst/>
              <a:cxnLst/>
              <a:rect l="0" t="0" r="0" b="0"/>
              <a:pathLst>
                <a:path w="120651" h="295760">
                  <a:moveTo>
                    <a:pt x="120650" y="3659"/>
                  </a:moveTo>
                  <a:lnTo>
                    <a:pt x="120650" y="3659"/>
                  </a:lnTo>
                  <a:lnTo>
                    <a:pt x="117279" y="288"/>
                  </a:lnTo>
                  <a:lnTo>
                    <a:pt x="115580" y="0"/>
                  </a:lnTo>
                  <a:lnTo>
                    <a:pt x="113743" y="514"/>
                  </a:lnTo>
                  <a:lnTo>
                    <a:pt x="111811" y="1563"/>
                  </a:lnTo>
                  <a:lnTo>
                    <a:pt x="92799" y="26345"/>
                  </a:lnTo>
                  <a:lnTo>
                    <a:pt x="71319" y="68550"/>
                  </a:lnTo>
                  <a:lnTo>
                    <a:pt x="57803" y="105407"/>
                  </a:lnTo>
                  <a:lnTo>
                    <a:pt x="44740" y="141543"/>
                  </a:lnTo>
                  <a:lnTo>
                    <a:pt x="31879" y="175713"/>
                  </a:lnTo>
                  <a:lnTo>
                    <a:pt x="14149" y="221306"/>
                  </a:lnTo>
                  <a:lnTo>
                    <a:pt x="3004" y="267150"/>
                  </a:lnTo>
                  <a:lnTo>
                    <a:pt x="0" y="295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165"/>
            <p:cNvSpPr/>
            <p:nvPr>
              <p:custDataLst>
                <p:tags r:id="rId14"/>
              </p:custDataLst>
            </p:nvPr>
          </p:nvSpPr>
          <p:spPr>
            <a:xfrm>
              <a:off x="5651500" y="5581650"/>
              <a:ext cx="190501" cy="209551"/>
            </a:xfrm>
            <a:custGeom>
              <a:avLst/>
              <a:gdLst/>
              <a:ahLst/>
              <a:cxnLst/>
              <a:rect l="0" t="0" r="0" b="0"/>
              <a:pathLst>
                <a:path w="190501" h="2095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48805" y="48183"/>
                  </a:lnTo>
                  <a:lnTo>
                    <a:pt x="90582" y="90398"/>
                  </a:lnTo>
                  <a:lnTo>
                    <a:pt x="131967" y="131912"/>
                  </a:lnTo>
                  <a:lnTo>
                    <a:pt x="167963" y="177386"/>
                  </a:lnTo>
                  <a:lnTo>
                    <a:pt x="1905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166"/>
            <p:cNvSpPr/>
            <p:nvPr>
              <p:custDataLst>
                <p:tags r:id="rId15"/>
              </p:custDataLst>
            </p:nvPr>
          </p:nvSpPr>
          <p:spPr>
            <a:xfrm>
              <a:off x="5511800" y="57848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4468" y="6907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167"/>
            <p:cNvSpPr/>
            <p:nvPr>
              <p:custDataLst>
                <p:tags r:id="rId16"/>
              </p:custDataLst>
            </p:nvPr>
          </p:nvSpPr>
          <p:spPr>
            <a:xfrm>
              <a:off x="5270500" y="5810250"/>
              <a:ext cx="63501" cy="6351"/>
            </a:xfrm>
            <a:custGeom>
              <a:avLst/>
              <a:gdLst/>
              <a:ahLst/>
              <a:cxnLst/>
              <a:rect l="0" t="0" r="0" b="0"/>
              <a:pathLst>
                <a:path w="63501" h="6351">
                  <a:moveTo>
                    <a:pt x="0" y="6350"/>
                  </a:moveTo>
                  <a:lnTo>
                    <a:pt x="0" y="6350"/>
                  </a:lnTo>
                  <a:lnTo>
                    <a:pt x="20723" y="1324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168"/>
            <p:cNvSpPr/>
            <p:nvPr>
              <p:custDataLst>
                <p:tags r:id="rId17"/>
              </p:custDataLst>
            </p:nvPr>
          </p:nvSpPr>
          <p:spPr>
            <a:xfrm>
              <a:off x="5168900" y="57848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761" y="26039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169"/>
            <p:cNvSpPr/>
            <p:nvPr>
              <p:custDataLst>
                <p:tags r:id="rId18"/>
              </p:custDataLst>
            </p:nvPr>
          </p:nvSpPr>
          <p:spPr>
            <a:xfrm>
              <a:off x="5048250" y="5652023"/>
              <a:ext cx="88901" cy="215378"/>
            </a:xfrm>
            <a:custGeom>
              <a:avLst/>
              <a:gdLst/>
              <a:ahLst/>
              <a:cxnLst/>
              <a:rect l="0" t="0" r="0" b="0"/>
              <a:pathLst>
                <a:path w="88901" h="215378">
                  <a:moveTo>
                    <a:pt x="88900" y="12177"/>
                  </a:moveTo>
                  <a:lnTo>
                    <a:pt x="88900" y="12177"/>
                  </a:lnTo>
                  <a:lnTo>
                    <a:pt x="79466" y="3449"/>
                  </a:lnTo>
                  <a:lnTo>
                    <a:pt x="74594" y="1242"/>
                  </a:lnTo>
                  <a:lnTo>
                    <a:pt x="67885" y="0"/>
                  </a:lnTo>
                  <a:lnTo>
                    <a:pt x="61686" y="5354"/>
                  </a:lnTo>
                  <a:lnTo>
                    <a:pt x="58057" y="9745"/>
                  </a:lnTo>
                  <a:lnTo>
                    <a:pt x="42094" y="52279"/>
                  </a:lnTo>
                  <a:lnTo>
                    <a:pt x="30268" y="93124"/>
                  </a:lnTo>
                  <a:lnTo>
                    <a:pt x="21277" y="133058"/>
                  </a:lnTo>
                  <a:lnTo>
                    <a:pt x="10695" y="173739"/>
                  </a:lnTo>
                  <a:lnTo>
                    <a:pt x="0" y="215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170"/>
            <p:cNvSpPr/>
            <p:nvPr>
              <p:custDataLst>
                <p:tags r:id="rId19"/>
              </p:custDataLst>
            </p:nvPr>
          </p:nvSpPr>
          <p:spPr>
            <a:xfrm>
              <a:off x="4991983" y="5677783"/>
              <a:ext cx="151518" cy="183268"/>
            </a:xfrm>
            <a:custGeom>
              <a:avLst/>
              <a:gdLst/>
              <a:ahLst/>
              <a:cxnLst/>
              <a:rect l="0" t="0" r="0" b="0"/>
              <a:pathLst>
                <a:path w="151518" h="1832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5772" y="10841"/>
                  </a:lnTo>
                  <a:lnTo>
                    <a:pt x="38485" y="53412"/>
                  </a:lnTo>
                  <a:lnTo>
                    <a:pt x="85419" y="100702"/>
                  </a:lnTo>
                  <a:lnTo>
                    <a:pt x="118000" y="142864"/>
                  </a:lnTo>
                  <a:lnTo>
                    <a:pt x="151517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171"/>
            <p:cNvSpPr/>
            <p:nvPr>
              <p:custDataLst>
                <p:tags r:id="rId20"/>
              </p:custDataLst>
            </p:nvPr>
          </p:nvSpPr>
          <p:spPr>
            <a:xfrm>
              <a:off x="4858495" y="5616680"/>
              <a:ext cx="81806" cy="307132"/>
            </a:xfrm>
            <a:custGeom>
              <a:avLst/>
              <a:gdLst/>
              <a:ahLst/>
              <a:cxnLst/>
              <a:rect l="0" t="0" r="0" b="0"/>
              <a:pathLst>
                <a:path w="81806" h="307132">
                  <a:moveTo>
                    <a:pt x="81805" y="9420"/>
                  </a:moveTo>
                  <a:lnTo>
                    <a:pt x="81805" y="9420"/>
                  </a:lnTo>
                  <a:lnTo>
                    <a:pt x="67499" y="582"/>
                  </a:lnTo>
                  <a:lnTo>
                    <a:pt x="64507" y="0"/>
                  </a:lnTo>
                  <a:lnTo>
                    <a:pt x="57419" y="1235"/>
                  </a:lnTo>
                  <a:lnTo>
                    <a:pt x="49565" y="9780"/>
                  </a:lnTo>
                  <a:lnTo>
                    <a:pt x="15477" y="55164"/>
                  </a:lnTo>
                  <a:lnTo>
                    <a:pt x="10463" y="64088"/>
                  </a:lnTo>
                  <a:lnTo>
                    <a:pt x="9549" y="68443"/>
                  </a:lnTo>
                  <a:lnTo>
                    <a:pt x="10415" y="77045"/>
                  </a:lnTo>
                  <a:lnTo>
                    <a:pt x="15034" y="83691"/>
                  </a:lnTo>
                  <a:lnTo>
                    <a:pt x="18241" y="86450"/>
                  </a:lnTo>
                  <a:lnTo>
                    <a:pt x="25567" y="89517"/>
                  </a:lnTo>
                  <a:lnTo>
                    <a:pt x="29496" y="90334"/>
                  </a:lnTo>
                  <a:lnTo>
                    <a:pt x="41769" y="98227"/>
                  </a:lnTo>
                  <a:lnTo>
                    <a:pt x="50970" y="109503"/>
                  </a:lnTo>
                  <a:lnTo>
                    <a:pt x="53989" y="117637"/>
                  </a:lnTo>
                  <a:lnTo>
                    <a:pt x="54795" y="121781"/>
                  </a:lnTo>
                  <a:lnTo>
                    <a:pt x="53920" y="125955"/>
                  </a:lnTo>
                  <a:lnTo>
                    <a:pt x="41958" y="147019"/>
                  </a:lnTo>
                  <a:lnTo>
                    <a:pt x="35638" y="153595"/>
                  </a:lnTo>
                  <a:lnTo>
                    <a:pt x="19830" y="166806"/>
                  </a:lnTo>
                  <a:lnTo>
                    <a:pt x="19322" y="166555"/>
                  </a:lnTo>
                  <a:lnTo>
                    <a:pt x="18757" y="164395"/>
                  </a:lnTo>
                  <a:lnTo>
                    <a:pt x="20018" y="163536"/>
                  </a:lnTo>
                  <a:lnTo>
                    <a:pt x="25181" y="162583"/>
                  </a:lnTo>
                  <a:lnTo>
                    <a:pt x="36021" y="165416"/>
                  </a:lnTo>
                  <a:lnTo>
                    <a:pt x="38582" y="167746"/>
                  </a:lnTo>
                  <a:lnTo>
                    <a:pt x="41428" y="174096"/>
                  </a:lnTo>
                  <a:lnTo>
                    <a:pt x="43030" y="188976"/>
                  </a:lnTo>
                  <a:lnTo>
                    <a:pt x="37761" y="202582"/>
                  </a:lnTo>
                  <a:lnTo>
                    <a:pt x="16242" y="242604"/>
                  </a:lnTo>
                  <a:lnTo>
                    <a:pt x="1770" y="274520"/>
                  </a:lnTo>
                  <a:lnTo>
                    <a:pt x="0" y="286856"/>
                  </a:lnTo>
                  <a:lnTo>
                    <a:pt x="3349" y="295238"/>
                  </a:lnTo>
                  <a:lnTo>
                    <a:pt x="6218" y="299449"/>
                  </a:lnTo>
                  <a:lnTo>
                    <a:pt x="9542" y="302256"/>
                  </a:lnTo>
                  <a:lnTo>
                    <a:pt x="16997" y="305374"/>
                  </a:lnTo>
                  <a:lnTo>
                    <a:pt x="32499" y="307131"/>
                  </a:lnTo>
                  <a:lnTo>
                    <a:pt x="69105" y="295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172"/>
            <p:cNvSpPr/>
            <p:nvPr>
              <p:custDataLst>
                <p:tags r:id="rId21"/>
              </p:custDataLst>
            </p:nvPr>
          </p:nvSpPr>
          <p:spPr>
            <a:xfrm>
              <a:off x="4724263" y="5584510"/>
              <a:ext cx="82426" cy="400405"/>
            </a:xfrm>
            <a:custGeom>
              <a:avLst/>
              <a:gdLst/>
              <a:ahLst/>
              <a:cxnLst/>
              <a:rect l="0" t="0" r="0" b="0"/>
              <a:pathLst>
                <a:path w="82426" h="400405">
                  <a:moveTo>
                    <a:pt x="76337" y="54290"/>
                  </a:moveTo>
                  <a:lnTo>
                    <a:pt x="76337" y="54290"/>
                  </a:lnTo>
                  <a:lnTo>
                    <a:pt x="78218" y="28542"/>
                  </a:lnTo>
                  <a:lnTo>
                    <a:pt x="82425" y="0"/>
                  </a:lnTo>
                  <a:lnTo>
                    <a:pt x="65075" y="34554"/>
                  </a:lnTo>
                  <a:lnTo>
                    <a:pt x="51576" y="67390"/>
                  </a:lnTo>
                  <a:lnTo>
                    <a:pt x="38521" y="107855"/>
                  </a:lnTo>
                  <a:lnTo>
                    <a:pt x="32076" y="133039"/>
                  </a:lnTo>
                  <a:lnTo>
                    <a:pt x="25663" y="161116"/>
                  </a:lnTo>
                  <a:lnTo>
                    <a:pt x="19271" y="191124"/>
                  </a:lnTo>
                  <a:lnTo>
                    <a:pt x="13599" y="219596"/>
                  </a:lnTo>
                  <a:lnTo>
                    <a:pt x="8405" y="247043"/>
                  </a:lnTo>
                  <a:lnTo>
                    <a:pt x="3533" y="273809"/>
                  </a:lnTo>
                  <a:lnTo>
                    <a:pt x="0" y="318600"/>
                  </a:lnTo>
                  <a:lnTo>
                    <a:pt x="1487" y="354500"/>
                  </a:lnTo>
                  <a:lnTo>
                    <a:pt x="6852" y="379862"/>
                  </a:lnTo>
                  <a:lnTo>
                    <a:pt x="11669" y="388460"/>
                  </a:lnTo>
                  <a:lnTo>
                    <a:pt x="24547" y="399895"/>
                  </a:lnTo>
                  <a:lnTo>
                    <a:pt x="32639" y="400404"/>
                  </a:lnTo>
                  <a:lnTo>
                    <a:pt x="69987" y="384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173"/>
            <p:cNvSpPr/>
            <p:nvPr>
              <p:custDataLst>
                <p:tags r:id="rId22"/>
              </p:custDataLst>
            </p:nvPr>
          </p:nvSpPr>
          <p:spPr>
            <a:xfrm>
              <a:off x="4521984" y="5810250"/>
              <a:ext cx="157967" cy="69851"/>
            </a:xfrm>
            <a:custGeom>
              <a:avLst/>
              <a:gdLst/>
              <a:ahLst/>
              <a:cxnLst/>
              <a:rect l="0" t="0" r="0" b="0"/>
              <a:pathLst>
                <a:path w="157967" h="69851">
                  <a:moveTo>
                    <a:pt x="18266" y="69850"/>
                  </a:moveTo>
                  <a:lnTo>
                    <a:pt x="18266" y="69850"/>
                  </a:lnTo>
                  <a:lnTo>
                    <a:pt x="5173" y="60416"/>
                  </a:lnTo>
                  <a:lnTo>
                    <a:pt x="0" y="52206"/>
                  </a:lnTo>
                  <a:lnTo>
                    <a:pt x="444" y="51737"/>
                  </a:lnTo>
                  <a:lnTo>
                    <a:pt x="38478" y="40184"/>
                  </a:lnTo>
                  <a:lnTo>
                    <a:pt x="77641" y="26017"/>
                  </a:lnTo>
                  <a:lnTo>
                    <a:pt x="118644" y="12883"/>
                  </a:lnTo>
                  <a:lnTo>
                    <a:pt x="1579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174"/>
            <p:cNvSpPr/>
            <p:nvPr>
              <p:custDataLst>
                <p:tags r:id="rId23"/>
              </p:custDataLst>
            </p:nvPr>
          </p:nvSpPr>
          <p:spPr>
            <a:xfrm>
              <a:off x="4597851" y="5583394"/>
              <a:ext cx="50350" cy="430057"/>
            </a:xfrm>
            <a:custGeom>
              <a:avLst/>
              <a:gdLst/>
              <a:ahLst/>
              <a:cxnLst/>
              <a:rect l="0" t="0" r="0" b="0"/>
              <a:pathLst>
                <a:path w="50350" h="430057">
                  <a:moveTo>
                    <a:pt x="50349" y="30006"/>
                  </a:moveTo>
                  <a:lnTo>
                    <a:pt x="50349" y="30006"/>
                  </a:lnTo>
                  <a:lnTo>
                    <a:pt x="27581" y="2181"/>
                  </a:lnTo>
                  <a:lnTo>
                    <a:pt x="23061" y="0"/>
                  </a:lnTo>
                  <a:lnTo>
                    <a:pt x="20162" y="1535"/>
                  </a:lnTo>
                  <a:lnTo>
                    <a:pt x="13179" y="8886"/>
                  </a:lnTo>
                  <a:lnTo>
                    <a:pt x="4685" y="38408"/>
                  </a:lnTo>
                  <a:lnTo>
                    <a:pt x="1831" y="70193"/>
                  </a:lnTo>
                  <a:lnTo>
                    <a:pt x="563" y="109250"/>
                  </a:lnTo>
                  <a:lnTo>
                    <a:pt x="0" y="154831"/>
                  </a:lnTo>
                  <a:lnTo>
                    <a:pt x="1630" y="201430"/>
                  </a:lnTo>
                  <a:lnTo>
                    <a:pt x="5413" y="247306"/>
                  </a:lnTo>
                  <a:lnTo>
                    <a:pt x="11797" y="291213"/>
                  </a:lnTo>
                  <a:lnTo>
                    <a:pt x="17457" y="330483"/>
                  </a:lnTo>
                  <a:lnTo>
                    <a:pt x="23031" y="364635"/>
                  </a:lnTo>
                  <a:lnTo>
                    <a:pt x="34344" y="409660"/>
                  </a:lnTo>
                  <a:lnTo>
                    <a:pt x="37649" y="430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175"/>
            <p:cNvSpPr/>
            <p:nvPr>
              <p:custDataLst>
                <p:tags r:id="rId24"/>
              </p:custDataLst>
            </p:nvPr>
          </p:nvSpPr>
          <p:spPr>
            <a:xfrm>
              <a:off x="5981962" y="5519556"/>
              <a:ext cx="86817" cy="321045"/>
            </a:xfrm>
            <a:custGeom>
              <a:avLst/>
              <a:gdLst/>
              <a:ahLst/>
              <a:cxnLst/>
              <a:rect l="0" t="0" r="0" b="0"/>
              <a:pathLst>
                <a:path w="86817" h="321045">
                  <a:moveTo>
                    <a:pt x="6088" y="17644"/>
                  </a:moveTo>
                  <a:lnTo>
                    <a:pt x="6088" y="17644"/>
                  </a:lnTo>
                  <a:lnTo>
                    <a:pt x="1062" y="5711"/>
                  </a:lnTo>
                  <a:lnTo>
                    <a:pt x="0" y="0"/>
                  </a:lnTo>
                  <a:lnTo>
                    <a:pt x="32969" y="31855"/>
                  </a:lnTo>
                  <a:lnTo>
                    <a:pt x="44235" y="49841"/>
                  </a:lnTo>
                  <a:lnTo>
                    <a:pt x="48670" y="78689"/>
                  </a:lnTo>
                  <a:lnTo>
                    <a:pt x="46613" y="100564"/>
                  </a:lnTo>
                  <a:lnTo>
                    <a:pt x="32293" y="146693"/>
                  </a:lnTo>
                  <a:lnTo>
                    <a:pt x="31846" y="155198"/>
                  </a:lnTo>
                  <a:lnTo>
                    <a:pt x="49513" y="200759"/>
                  </a:lnTo>
                  <a:lnTo>
                    <a:pt x="73267" y="242153"/>
                  </a:lnTo>
                  <a:lnTo>
                    <a:pt x="84870" y="270836"/>
                  </a:lnTo>
                  <a:lnTo>
                    <a:pt x="86816" y="289749"/>
                  </a:lnTo>
                  <a:lnTo>
                    <a:pt x="84771" y="299917"/>
                  </a:lnTo>
                  <a:lnTo>
                    <a:pt x="81826" y="303898"/>
                  </a:lnTo>
                  <a:lnTo>
                    <a:pt x="72910" y="310202"/>
                  </a:lnTo>
                  <a:lnTo>
                    <a:pt x="50645" y="319294"/>
                  </a:lnTo>
                  <a:lnTo>
                    <a:pt x="40943" y="321044"/>
                  </a:lnTo>
                  <a:lnTo>
                    <a:pt x="37790" y="320805"/>
                  </a:lnTo>
                  <a:lnTo>
                    <a:pt x="35690" y="319940"/>
                  </a:lnTo>
                  <a:lnTo>
                    <a:pt x="31488" y="316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176"/>
            <p:cNvSpPr/>
            <p:nvPr>
              <p:custDataLst>
                <p:tags r:id="rId25"/>
              </p:custDataLst>
            </p:nvPr>
          </p:nvSpPr>
          <p:spPr>
            <a:xfrm>
              <a:off x="6210562" y="5392915"/>
              <a:ext cx="63239" cy="557036"/>
            </a:xfrm>
            <a:custGeom>
              <a:avLst/>
              <a:gdLst/>
              <a:ahLst/>
              <a:cxnLst/>
              <a:rect l="0" t="0" r="0" b="0"/>
              <a:pathLst>
                <a:path w="63239" h="557036">
                  <a:moveTo>
                    <a:pt x="6088" y="10935"/>
                  </a:moveTo>
                  <a:lnTo>
                    <a:pt x="6088" y="10935"/>
                  </a:lnTo>
                  <a:lnTo>
                    <a:pt x="621" y="0"/>
                  </a:lnTo>
                  <a:lnTo>
                    <a:pt x="326" y="117"/>
                  </a:lnTo>
                  <a:lnTo>
                    <a:pt x="0" y="2129"/>
                  </a:lnTo>
                  <a:lnTo>
                    <a:pt x="9929" y="33681"/>
                  </a:lnTo>
                  <a:lnTo>
                    <a:pt x="17438" y="68787"/>
                  </a:lnTo>
                  <a:lnTo>
                    <a:pt x="20710" y="92541"/>
                  </a:lnTo>
                  <a:lnTo>
                    <a:pt x="23597" y="119667"/>
                  </a:lnTo>
                  <a:lnTo>
                    <a:pt x="26227" y="149040"/>
                  </a:lnTo>
                  <a:lnTo>
                    <a:pt x="29392" y="182732"/>
                  </a:lnTo>
                  <a:lnTo>
                    <a:pt x="32913" y="219305"/>
                  </a:lnTo>
                  <a:lnTo>
                    <a:pt x="36671" y="257798"/>
                  </a:lnTo>
                  <a:lnTo>
                    <a:pt x="39882" y="294749"/>
                  </a:lnTo>
                  <a:lnTo>
                    <a:pt x="42729" y="330672"/>
                  </a:lnTo>
                  <a:lnTo>
                    <a:pt x="45332" y="365909"/>
                  </a:lnTo>
                  <a:lnTo>
                    <a:pt x="47773" y="396456"/>
                  </a:lnTo>
                  <a:lnTo>
                    <a:pt x="50105" y="423876"/>
                  </a:lnTo>
                  <a:lnTo>
                    <a:pt x="54579" y="470337"/>
                  </a:lnTo>
                  <a:lnTo>
                    <a:pt x="58919" y="505096"/>
                  </a:lnTo>
                  <a:lnTo>
                    <a:pt x="62859" y="551499"/>
                  </a:lnTo>
                  <a:lnTo>
                    <a:pt x="63238" y="557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177"/>
            <p:cNvSpPr/>
            <p:nvPr>
              <p:custDataLst>
                <p:tags r:id="rId26"/>
              </p:custDataLst>
            </p:nvPr>
          </p:nvSpPr>
          <p:spPr>
            <a:xfrm>
              <a:off x="6350000" y="5603184"/>
              <a:ext cx="129858" cy="437223"/>
            </a:xfrm>
            <a:custGeom>
              <a:avLst/>
              <a:gdLst/>
              <a:ahLst/>
              <a:cxnLst/>
              <a:rect l="0" t="0" r="0" b="0"/>
              <a:pathLst>
                <a:path w="129858" h="437223">
                  <a:moveTo>
                    <a:pt x="0" y="143566"/>
                  </a:moveTo>
                  <a:lnTo>
                    <a:pt x="0" y="143566"/>
                  </a:lnTo>
                  <a:lnTo>
                    <a:pt x="12209" y="180194"/>
                  </a:lnTo>
                  <a:lnTo>
                    <a:pt x="19773" y="210410"/>
                  </a:lnTo>
                  <a:lnTo>
                    <a:pt x="28543" y="246652"/>
                  </a:lnTo>
                  <a:lnTo>
                    <a:pt x="39497" y="283927"/>
                  </a:lnTo>
                  <a:lnTo>
                    <a:pt x="47658" y="323541"/>
                  </a:lnTo>
                  <a:lnTo>
                    <a:pt x="52931" y="363256"/>
                  </a:lnTo>
                  <a:lnTo>
                    <a:pt x="55275" y="399720"/>
                  </a:lnTo>
                  <a:lnTo>
                    <a:pt x="53223" y="431757"/>
                  </a:lnTo>
                  <a:lnTo>
                    <a:pt x="51005" y="435882"/>
                  </a:lnTo>
                  <a:lnTo>
                    <a:pt x="48114" y="437222"/>
                  </a:lnTo>
                  <a:lnTo>
                    <a:pt x="44777" y="436703"/>
                  </a:lnTo>
                  <a:lnTo>
                    <a:pt x="39186" y="422956"/>
                  </a:lnTo>
                  <a:lnTo>
                    <a:pt x="30189" y="379924"/>
                  </a:lnTo>
                  <a:lnTo>
                    <a:pt x="22589" y="336103"/>
                  </a:lnTo>
                  <a:lnTo>
                    <a:pt x="18587" y="308612"/>
                  </a:lnTo>
                  <a:lnTo>
                    <a:pt x="14508" y="278997"/>
                  </a:lnTo>
                  <a:lnTo>
                    <a:pt x="12494" y="246553"/>
                  </a:lnTo>
                  <a:lnTo>
                    <a:pt x="11857" y="212224"/>
                  </a:lnTo>
                  <a:lnTo>
                    <a:pt x="12138" y="176638"/>
                  </a:lnTo>
                  <a:lnTo>
                    <a:pt x="13736" y="146564"/>
                  </a:lnTo>
                  <a:lnTo>
                    <a:pt x="16213" y="120165"/>
                  </a:lnTo>
                  <a:lnTo>
                    <a:pt x="22728" y="76015"/>
                  </a:lnTo>
                  <a:lnTo>
                    <a:pt x="35741" y="29477"/>
                  </a:lnTo>
                  <a:lnTo>
                    <a:pt x="49281" y="9604"/>
                  </a:lnTo>
                  <a:lnTo>
                    <a:pt x="56843" y="4164"/>
                  </a:lnTo>
                  <a:lnTo>
                    <a:pt x="72772" y="0"/>
                  </a:lnTo>
                  <a:lnTo>
                    <a:pt x="91139" y="8027"/>
                  </a:lnTo>
                  <a:lnTo>
                    <a:pt x="100976" y="15107"/>
                  </a:lnTo>
                  <a:lnTo>
                    <a:pt x="115669" y="41788"/>
                  </a:lnTo>
                  <a:lnTo>
                    <a:pt x="125491" y="75753"/>
                  </a:lnTo>
                  <a:lnTo>
                    <a:pt x="129857" y="109664"/>
                  </a:lnTo>
                  <a:lnTo>
                    <a:pt x="128944" y="157118"/>
                  </a:lnTo>
                  <a:lnTo>
                    <a:pt x="116575" y="183690"/>
                  </a:lnTo>
                  <a:lnTo>
                    <a:pt x="96262" y="206555"/>
                  </a:lnTo>
                  <a:lnTo>
                    <a:pt x="70770" y="226124"/>
                  </a:lnTo>
                  <a:lnTo>
                    <a:pt x="42978" y="236703"/>
                  </a:lnTo>
                  <a:lnTo>
                    <a:pt x="0" y="245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178"/>
            <p:cNvSpPr/>
            <p:nvPr>
              <p:custDataLst>
                <p:tags r:id="rId27"/>
              </p:custDataLst>
            </p:nvPr>
          </p:nvSpPr>
          <p:spPr>
            <a:xfrm>
              <a:off x="6413500" y="5489379"/>
              <a:ext cx="127261" cy="441522"/>
            </a:xfrm>
            <a:custGeom>
              <a:avLst/>
              <a:gdLst/>
              <a:ahLst/>
              <a:cxnLst/>
              <a:rect l="0" t="0" r="0" b="0"/>
              <a:pathLst>
                <a:path w="127261" h="441522">
                  <a:moveTo>
                    <a:pt x="76200" y="3371"/>
                  </a:moveTo>
                  <a:lnTo>
                    <a:pt x="76200" y="3371"/>
                  </a:lnTo>
                  <a:lnTo>
                    <a:pt x="79571" y="0"/>
                  </a:lnTo>
                  <a:lnTo>
                    <a:pt x="82680" y="418"/>
                  </a:lnTo>
                  <a:lnTo>
                    <a:pt x="91780" y="4645"/>
                  </a:lnTo>
                  <a:lnTo>
                    <a:pt x="108803" y="41927"/>
                  </a:lnTo>
                  <a:lnTo>
                    <a:pt x="119148" y="89417"/>
                  </a:lnTo>
                  <a:lnTo>
                    <a:pt x="123882" y="117885"/>
                  </a:lnTo>
                  <a:lnTo>
                    <a:pt x="126332" y="148152"/>
                  </a:lnTo>
                  <a:lnTo>
                    <a:pt x="127260" y="179620"/>
                  </a:lnTo>
                  <a:lnTo>
                    <a:pt x="127173" y="211887"/>
                  </a:lnTo>
                  <a:lnTo>
                    <a:pt x="122882" y="243276"/>
                  </a:lnTo>
                  <a:lnTo>
                    <a:pt x="115788" y="274080"/>
                  </a:lnTo>
                  <a:lnTo>
                    <a:pt x="106825" y="304493"/>
                  </a:lnTo>
                  <a:lnTo>
                    <a:pt x="90973" y="333235"/>
                  </a:lnTo>
                  <a:lnTo>
                    <a:pt x="70525" y="360865"/>
                  </a:lnTo>
                  <a:lnTo>
                    <a:pt x="31345" y="405674"/>
                  </a:lnTo>
                  <a:lnTo>
                    <a:pt x="0" y="441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6" name="SMARTInkShape-1179"/>
          <p:cNvSpPr/>
          <p:nvPr>
            <p:custDataLst>
              <p:tags r:id="rId11"/>
            </p:custDataLst>
          </p:nvPr>
        </p:nvSpPr>
        <p:spPr>
          <a:xfrm>
            <a:off x="1818099" y="4264056"/>
            <a:ext cx="5216673" cy="2119856"/>
          </a:xfrm>
          <a:custGeom>
            <a:avLst/>
            <a:gdLst/>
            <a:ahLst/>
            <a:cxnLst/>
            <a:rect l="0" t="0" r="0" b="0"/>
            <a:pathLst>
              <a:path w="5216673" h="2119856">
                <a:moveTo>
                  <a:pt x="23401" y="339694"/>
                </a:moveTo>
                <a:lnTo>
                  <a:pt x="23401" y="339694"/>
                </a:lnTo>
                <a:lnTo>
                  <a:pt x="20030" y="319468"/>
                </a:lnTo>
                <a:lnTo>
                  <a:pt x="22565" y="311394"/>
                </a:lnTo>
                <a:lnTo>
                  <a:pt x="34788" y="296777"/>
                </a:lnTo>
                <a:lnTo>
                  <a:pt x="78359" y="276648"/>
                </a:lnTo>
                <a:lnTo>
                  <a:pt x="119793" y="265578"/>
                </a:lnTo>
                <a:lnTo>
                  <a:pt x="166431" y="256659"/>
                </a:lnTo>
                <a:lnTo>
                  <a:pt x="190721" y="253293"/>
                </a:lnTo>
                <a:lnTo>
                  <a:pt x="215381" y="250343"/>
                </a:lnTo>
                <a:lnTo>
                  <a:pt x="242404" y="247671"/>
                </a:lnTo>
                <a:lnTo>
                  <a:pt x="271003" y="245184"/>
                </a:lnTo>
                <a:lnTo>
                  <a:pt x="300652" y="242821"/>
                </a:lnTo>
                <a:lnTo>
                  <a:pt x="334530" y="241245"/>
                </a:lnTo>
                <a:lnTo>
                  <a:pt x="371226" y="240195"/>
                </a:lnTo>
                <a:lnTo>
                  <a:pt x="409801" y="239494"/>
                </a:lnTo>
                <a:lnTo>
                  <a:pt x="453156" y="236911"/>
                </a:lnTo>
                <a:lnTo>
                  <a:pt x="499699" y="233071"/>
                </a:lnTo>
                <a:lnTo>
                  <a:pt x="548366" y="228395"/>
                </a:lnTo>
                <a:lnTo>
                  <a:pt x="600567" y="223162"/>
                </a:lnTo>
                <a:lnTo>
                  <a:pt x="655123" y="217555"/>
                </a:lnTo>
                <a:lnTo>
                  <a:pt x="711249" y="211702"/>
                </a:lnTo>
                <a:lnTo>
                  <a:pt x="771949" y="204977"/>
                </a:lnTo>
                <a:lnTo>
                  <a:pt x="835700" y="197672"/>
                </a:lnTo>
                <a:lnTo>
                  <a:pt x="901483" y="189979"/>
                </a:lnTo>
                <a:lnTo>
                  <a:pt x="969328" y="181323"/>
                </a:lnTo>
                <a:lnTo>
                  <a:pt x="1038547" y="172024"/>
                </a:lnTo>
                <a:lnTo>
                  <a:pt x="1108682" y="162297"/>
                </a:lnTo>
                <a:lnTo>
                  <a:pt x="1179427" y="151580"/>
                </a:lnTo>
                <a:lnTo>
                  <a:pt x="1250580" y="140201"/>
                </a:lnTo>
                <a:lnTo>
                  <a:pt x="1322004" y="128382"/>
                </a:lnTo>
                <a:lnTo>
                  <a:pt x="1397136" y="116269"/>
                </a:lnTo>
                <a:lnTo>
                  <a:pt x="1474741" y="103961"/>
                </a:lnTo>
                <a:lnTo>
                  <a:pt x="1553994" y="91522"/>
                </a:lnTo>
                <a:lnTo>
                  <a:pt x="1634346" y="78996"/>
                </a:lnTo>
                <a:lnTo>
                  <a:pt x="1715431" y="66412"/>
                </a:lnTo>
                <a:lnTo>
                  <a:pt x="1797004" y="53789"/>
                </a:lnTo>
                <a:lnTo>
                  <a:pt x="1880314" y="43258"/>
                </a:lnTo>
                <a:lnTo>
                  <a:pt x="1964782" y="34120"/>
                </a:lnTo>
                <a:lnTo>
                  <a:pt x="2050022" y="25911"/>
                </a:lnTo>
                <a:lnTo>
                  <a:pt x="2135776" y="19028"/>
                </a:lnTo>
                <a:lnTo>
                  <a:pt x="2221873" y="13028"/>
                </a:lnTo>
                <a:lnTo>
                  <a:pt x="2308199" y="7616"/>
                </a:lnTo>
                <a:lnTo>
                  <a:pt x="2392561" y="4009"/>
                </a:lnTo>
                <a:lnTo>
                  <a:pt x="2475613" y="1604"/>
                </a:lnTo>
                <a:lnTo>
                  <a:pt x="2557792" y="0"/>
                </a:lnTo>
                <a:lnTo>
                  <a:pt x="2637979" y="343"/>
                </a:lnTo>
                <a:lnTo>
                  <a:pt x="2716836" y="1982"/>
                </a:lnTo>
                <a:lnTo>
                  <a:pt x="2794808" y="4486"/>
                </a:lnTo>
                <a:lnTo>
                  <a:pt x="2873600" y="7567"/>
                </a:lnTo>
                <a:lnTo>
                  <a:pt x="2952939" y="11031"/>
                </a:lnTo>
                <a:lnTo>
                  <a:pt x="3032643" y="14752"/>
                </a:lnTo>
                <a:lnTo>
                  <a:pt x="3109768" y="18644"/>
                </a:lnTo>
                <a:lnTo>
                  <a:pt x="3185174" y="22650"/>
                </a:lnTo>
                <a:lnTo>
                  <a:pt x="3259433" y="26731"/>
                </a:lnTo>
                <a:lnTo>
                  <a:pt x="3332222" y="30157"/>
                </a:lnTo>
                <a:lnTo>
                  <a:pt x="3404031" y="33148"/>
                </a:lnTo>
                <a:lnTo>
                  <a:pt x="3475188" y="35846"/>
                </a:lnTo>
                <a:lnTo>
                  <a:pt x="3545909" y="39762"/>
                </a:lnTo>
                <a:lnTo>
                  <a:pt x="3616339" y="44489"/>
                </a:lnTo>
                <a:lnTo>
                  <a:pt x="3686577" y="49757"/>
                </a:lnTo>
                <a:lnTo>
                  <a:pt x="3755274" y="55386"/>
                </a:lnTo>
                <a:lnTo>
                  <a:pt x="3822944" y="61256"/>
                </a:lnTo>
                <a:lnTo>
                  <a:pt x="3889929" y="67285"/>
                </a:lnTo>
                <a:lnTo>
                  <a:pt x="3955048" y="73421"/>
                </a:lnTo>
                <a:lnTo>
                  <a:pt x="4018921" y="79629"/>
                </a:lnTo>
                <a:lnTo>
                  <a:pt x="4081965" y="85884"/>
                </a:lnTo>
                <a:lnTo>
                  <a:pt x="4143749" y="93582"/>
                </a:lnTo>
                <a:lnTo>
                  <a:pt x="4204694" y="102241"/>
                </a:lnTo>
                <a:lnTo>
                  <a:pt x="4265080" y="111542"/>
                </a:lnTo>
                <a:lnTo>
                  <a:pt x="4321565" y="121270"/>
                </a:lnTo>
                <a:lnTo>
                  <a:pt x="4375449" y="131284"/>
                </a:lnTo>
                <a:lnTo>
                  <a:pt x="4427600" y="141487"/>
                </a:lnTo>
                <a:lnTo>
                  <a:pt x="4476478" y="153934"/>
                </a:lnTo>
                <a:lnTo>
                  <a:pt x="4523174" y="167876"/>
                </a:lnTo>
                <a:lnTo>
                  <a:pt x="4568416" y="182815"/>
                </a:lnTo>
                <a:lnTo>
                  <a:pt x="4611984" y="198419"/>
                </a:lnTo>
                <a:lnTo>
                  <a:pt x="4654434" y="214466"/>
                </a:lnTo>
                <a:lnTo>
                  <a:pt x="4696140" y="230809"/>
                </a:lnTo>
                <a:lnTo>
                  <a:pt x="4734527" y="248054"/>
                </a:lnTo>
                <a:lnTo>
                  <a:pt x="4770701" y="265900"/>
                </a:lnTo>
                <a:lnTo>
                  <a:pt x="4805401" y="284148"/>
                </a:lnTo>
                <a:lnTo>
                  <a:pt x="4837706" y="303369"/>
                </a:lnTo>
                <a:lnTo>
                  <a:pt x="4868416" y="323238"/>
                </a:lnTo>
                <a:lnTo>
                  <a:pt x="4898061" y="343540"/>
                </a:lnTo>
                <a:lnTo>
                  <a:pt x="4925585" y="364836"/>
                </a:lnTo>
                <a:lnTo>
                  <a:pt x="4951696" y="386794"/>
                </a:lnTo>
                <a:lnTo>
                  <a:pt x="4999287" y="432594"/>
                </a:lnTo>
                <a:lnTo>
                  <a:pt x="5019881" y="456661"/>
                </a:lnTo>
                <a:lnTo>
                  <a:pt x="5039255" y="481172"/>
                </a:lnTo>
                <a:lnTo>
                  <a:pt x="5057109" y="506685"/>
                </a:lnTo>
                <a:lnTo>
                  <a:pt x="5073950" y="532866"/>
                </a:lnTo>
                <a:lnTo>
                  <a:pt x="5090117" y="559491"/>
                </a:lnTo>
                <a:lnTo>
                  <a:pt x="5104423" y="587120"/>
                </a:lnTo>
                <a:lnTo>
                  <a:pt x="5117487" y="615417"/>
                </a:lnTo>
                <a:lnTo>
                  <a:pt x="5129726" y="644160"/>
                </a:lnTo>
                <a:lnTo>
                  <a:pt x="5141411" y="673904"/>
                </a:lnTo>
                <a:lnTo>
                  <a:pt x="5152730" y="704317"/>
                </a:lnTo>
                <a:lnTo>
                  <a:pt x="5163804" y="735176"/>
                </a:lnTo>
                <a:lnTo>
                  <a:pt x="5173302" y="765627"/>
                </a:lnTo>
                <a:lnTo>
                  <a:pt x="5181751" y="795805"/>
                </a:lnTo>
                <a:lnTo>
                  <a:pt x="5189501" y="825801"/>
                </a:lnTo>
                <a:lnTo>
                  <a:pt x="5196784" y="856382"/>
                </a:lnTo>
                <a:lnTo>
                  <a:pt x="5203756" y="887353"/>
                </a:lnTo>
                <a:lnTo>
                  <a:pt x="5210521" y="918583"/>
                </a:lnTo>
                <a:lnTo>
                  <a:pt x="5214325" y="950692"/>
                </a:lnTo>
                <a:lnTo>
                  <a:pt x="5216156" y="983388"/>
                </a:lnTo>
                <a:lnTo>
                  <a:pt x="5216672" y="1016473"/>
                </a:lnTo>
                <a:lnTo>
                  <a:pt x="5215603" y="1049819"/>
                </a:lnTo>
                <a:lnTo>
                  <a:pt x="5213480" y="1083339"/>
                </a:lnTo>
                <a:lnTo>
                  <a:pt x="5210653" y="1116974"/>
                </a:lnTo>
                <a:lnTo>
                  <a:pt x="5205947" y="1151391"/>
                </a:lnTo>
                <a:lnTo>
                  <a:pt x="5199987" y="1186331"/>
                </a:lnTo>
                <a:lnTo>
                  <a:pt x="5193192" y="1221619"/>
                </a:lnTo>
                <a:lnTo>
                  <a:pt x="5183722" y="1257138"/>
                </a:lnTo>
                <a:lnTo>
                  <a:pt x="5172470" y="1292812"/>
                </a:lnTo>
                <a:lnTo>
                  <a:pt x="5160031" y="1328590"/>
                </a:lnTo>
                <a:lnTo>
                  <a:pt x="5146093" y="1364435"/>
                </a:lnTo>
                <a:lnTo>
                  <a:pt x="5131156" y="1400327"/>
                </a:lnTo>
                <a:lnTo>
                  <a:pt x="5115555" y="1436250"/>
                </a:lnTo>
                <a:lnTo>
                  <a:pt x="5097392" y="1470780"/>
                </a:lnTo>
                <a:lnTo>
                  <a:pt x="5077524" y="1504385"/>
                </a:lnTo>
                <a:lnTo>
                  <a:pt x="5056516" y="1537372"/>
                </a:lnTo>
                <a:lnTo>
                  <a:pt x="5033339" y="1569946"/>
                </a:lnTo>
                <a:lnTo>
                  <a:pt x="5008715" y="1602245"/>
                </a:lnTo>
                <a:lnTo>
                  <a:pt x="4983127" y="1634361"/>
                </a:lnTo>
                <a:lnTo>
                  <a:pt x="4956190" y="1664945"/>
                </a:lnTo>
                <a:lnTo>
                  <a:pt x="4928355" y="1694505"/>
                </a:lnTo>
                <a:lnTo>
                  <a:pt x="4899920" y="1723385"/>
                </a:lnTo>
                <a:lnTo>
                  <a:pt x="4869675" y="1750399"/>
                </a:lnTo>
                <a:lnTo>
                  <a:pt x="4838223" y="1776169"/>
                </a:lnTo>
                <a:lnTo>
                  <a:pt x="4805965" y="1801111"/>
                </a:lnTo>
                <a:lnTo>
                  <a:pt x="4771055" y="1826205"/>
                </a:lnTo>
                <a:lnTo>
                  <a:pt x="4734375" y="1851401"/>
                </a:lnTo>
                <a:lnTo>
                  <a:pt x="4696517" y="1876665"/>
                </a:lnTo>
                <a:lnTo>
                  <a:pt x="4656462" y="1899858"/>
                </a:lnTo>
                <a:lnTo>
                  <a:pt x="4614942" y="1921670"/>
                </a:lnTo>
                <a:lnTo>
                  <a:pt x="4572443" y="1942562"/>
                </a:lnTo>
                <a:lnTo>
                  <a:pt x="4527885" y="1961428"/>
                </a:lnTo>
                <a:lnTo>
                  <a:pt x="4481951" y="1978944"/>
                </a:lnTo>
                <a:lnTo>
                  <a:pt x="4435101" y="1995561"/>
                </a:lnTo>
                <a:lnTo>
                  <a:pt x="4384113" y="2010167"/>
                </a:lnTo>
                <a:lnTo>
                  <a:pt x="4330364" y="2023432"/>
                </a:lnTo>
                <a:lnTo>
                  <a:pt x="4274777" y="2035803"/>
                </a:lnTo>
                <a:lnTo>
                  <a:pt x="4213729" y="2047577"/>
                </a:lnTo>
                <a:lnTo>
                  <a:pt x="4149042" y="2058956"/>
                </a:lnTo>
                <a:lnTo>
                  <a:pt x="4081929" y="2070068"/>
                </a:lnTo>
                <a:lnTo>
                  <a:pt x="4013903" y="2079593"/>
                </a:lnTo>
                <a:lnTo>
                  <a:pt x="3945269" y="2088061"/>
                </a:lnTo>
                <a:lnTo>
                  <a:pt x="3876229" y="2095821"/>
                </a:lnTo>
                <a:lnTo>
                  <a:pt x="3804098" y="2101701"/>
                </a:lnTo>
                <a:lnTo>
                  <a:pt x="3729905" y="2106326"/>
                </a:lnTo>
                <a:lnTo>
                  <a:pt x="3654337" y="2110115"/>
                </a:lnTo>
                <a:lnTo>
                  <a:pt x="3577853" y="2113348"/>
                </a:lnTo>
                <a:lnTo>
                  <a:pt x="3500758" y="2116208"/>
                </a:lnTo>
                <a:lnTo>
                  <a:pt x="3423255" y="2118820"/>
                </a:lnTo>
                <a:lnTo>
                  <a:pt x="3346187" y="2119855"/>
                </a:lnTo>
                <a:lnTo>
                  <a:pt x="3269408" y="2119840"/>
                </a:lnTo>
                <a:lnTo>
                  <a:pt x="3192822" y="2119125"/>
                </a:lnTo>
                <a:lnTo>
                  <a:pt x="3113543" y="2117942"/>
                </a:lnTo>
                <a:lnTo>
                  <a:pt x="3032468" y="2116448"/>
                </a:lnTo>
                <a:lnTo>
                  <a:pt x="2950196" y="2114747"/>
                </a:lnTo>
                <a:lnTo>
                  <a:pt x="2867125" y="2111496"/>
                </a:lnTo>
                <a:lnTo>
                  <a:pt x="2783522" y="2107212"/>
                </a:lnTo>
                <a:lnTo>
                  <a:pt x="2699565" y="2102239"/>
                </a:lnTo>
                <a:lnTo>
                  <a:pt x="2615371" y="2096807"/>
                </a:lnTo>
                <a:lnTo>
                  <a:pt x="2531020" y="2091070"/>
                </a:lnTo>
                <a:lnTo>
                  <a:pt x="2446564" y="2085127"/>
                </a:lnTo>
                <a:lnTo>
                  <a:pt x="2363448" y="2078344"/>
                </a:lnTo>
                <a:lnTo>
                  <a:pt x="2281227" y="2071000"/>
                </a:lnTo>
                <a:lnTo>
                  <a:pt x="2199602" y="2063281"/>
                </a:lnTo>
                <a:lnTo>
                  <a:pt x="2117668" y="2053902"/>
                </a:lnTo>
                <a:lnTo>
                  <a:pt x="2035529" y="2043416"/>
                </a:lnTo>
                <a:lnTo>
                  <a:pt x="1953253" y="2032192"/>
                </a:lnTo>
                <a:lnTo>
                  <a:pt x="1871591" y="2021182"/>
                </a:lnTo>
                <a:lnTo>
                  <a:pt x="1790339" y="2010313"/>
                </a:lnTo>
                <a:lnTo>
                  <a:pt x="1709360" y="1999540"/>
                </a:lnTo>
                <a:lnTo>
                  <a:pt x="1630679" y="1988125"/>
                </a:lnTo>
                <a:lnTo>
                  <a:pt x="1553531" y="1976282"/>
                </a:lnTo>
                <a:lnTo>
                  <a:pt x="1477404" y="1964152"/>
                </a:lnTo>
                <a:lnTo>
                  <a:pt x="1401959" y="1951128"/>
                </a:lnTo>
                <a:lnTo>
                  <a:pt x="1326967" y="1937505"/>
                </a:lnTo>
                <a:lnTo>
                  <a:pt x="1252278" y="1923485"/>
                </a:lnTo>
                <a:lnTo>
                  <a:pt x="1180613" y="1907082"/>
                </a:lnTo>
                <a:lnTo>
                  <a:pt x="1110965" y="1889092"/>
                </a:lnTo>
                <a:lnTo>
                  <a:pt x="1042660" y="1870042"/>
                </a:lnTo>
                <a:lnTo>
                  <a:pt x="976663" y="1850288"/>
                </a:lnTo>
                <a:lnTo>
                  <a:pt x="912203" y="1830062"/>
                </a:lnTo>
                <a:lnTo>
                  <a:pt x="848769" y="1809523"/>
                </a:lnTo>
                <a:lnTo>
                  <a:pt x="787430" y="1787363"/>
                </a:lnTo>
                <a:lnTo>
                  <a:pt x="727487" y="1764124"/>
                </a:lnTo>
                <a:lnTo>
                  <a:pt x="668475" y="1740164"/>
                </a:lnTo>
                <a:lnTo>
                  <a:pt x="611495" y="1715019"/>
                </a:lnTo>
                <a:lnTo>
                  <a:pt x="555869" y="1689082"/>
                </a:lnTo>
                <a:lnTo>
                  <a:pt x="501146" y="1662619"/>
                </a:lnTo>
                <a:lnTo>
                  <a:pt x="449848" y="1635100"/>
                </a:lnTo>
                <a:lnTo>
                  <a:pt x="400832" y="1606876"/>
                </a:lnTo>
                <a:lnTo>
                  <a:pt x="353338" y="1578182"/>
                </a:lnTo>
                <a:lnTo>
                  <a:pt x="310387" y="1547058"/>
                </a:lnTo>
                <a:lnTo>
                  <a:pt x="270464" y="1514315"/>
                </a:lnTo>
                <a:lnTo>
                  <a:pt x="232560" y="1480491"/>
                </a:lnTo>
                <a:lnTo>
                  <a:pt x="200234" y="1445947"/>
                </a:lnTo>
                <a:lnTo>
                  <a:pt x="171629" y="1410924"/>
                </a:lnTo>
                <a:lnTo>
                  <a:pt x="145503" y="1375580"/>
                </a:lnTo>
                <a:lnTo>
                  <a:pt x="122441" y="1339318"/>
                </a:lnTo>
                <a:lnTo>
                  <a:pt x="101422" y="1302444"/>
                </a:lnTo>
                <a:lnTo>
                  <a:pt x="81765" y="1265160"/>
                </a:lnTo>
                <a:lnTo>
                  <a:pt x="65133" y="1227605"/>
                </a:lnTo>
                <a:lnTo>
                  <a:pt x="50517" y="1189867"/>
                </a:lnTo>
                <a:lnTo>
                  <a:pt x="37245" y="1152009"/>
                </a:lnTo>
                <a:lnTo>
                  <a:pt x="26280" y="1112660"/>
                </a:lnTo>
                <a:lnTo>
                  <a:pt x="16854" y="1072315"/>
                </a:lnTo>
                <a:lnTo>
                  <a:pt x="8453" y="1031308"/>
                </a:lnTo>
                <a:lnTo>
                  <a:pt x="3558" y="989154"/>
                </a:lnTo>
                <a:lnTo>
                  <a:pt x="1000" y="946233"/>
                </a:lnTo>
                <a:lnTo>
                  <a:pt x="0" y="902803"/>
                </a:lnTo>
                <a:lnTo>
                  <a:pt x="745" y="859034"/>
                </a:lnTo>
                <a:lnTo>
                  <a:pt x="2652" y="815037"/>
                </a:lnTo>
                <a:lnTo>
                  <a:pt x="5335" y="770889"/>
                </a:lnTo>
                <a:lnTo>
                  <a:pt x="9946" y="725229"/>
                </a:lnTo>
                <a:lnTo>
                  <a:pt x="15842" y="678562"/>
                </a:lnTo>
                <a:lnTo>
                  <a:pt x="22595" y="631222"/>
                </a:lnTo>
                <a:lnTo>
                  <a:pt x="32036" y="585552"/>
                </a:lnTo>
                <a:lnTo>
                  <a:pt x="43269" y="540994"/>
                </a:lnTo>
                <a:lnTo>
                  <a:pt x="55696" y="497177"/>
                </a:lnTo>
                <a:lnTo>
                  <a:pt x="69626" y="457383"/>
                </a:lnTo>
                <a:lnTo>
                  <a:pt x="84556" y="420270"/>
                </a:lnTo>
                <a:lnTo>
                  <a:pt x="100154" y="384944"/>
                </a:lnTo>
                <a:lnTo>
                  <a:pt x="131351" y="31429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989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MARTInkShape-Group211"/>
          <p:cNvGrpSpPr/>
          <p:nvPr/>
        </p:nvGrpSpPr>
        <p:grpSpPr>
          <a:xfrm>
            <a:off x="679450" y="574780"/>
            <a:ext cx="974990" cy="503792"/>
            <a:chOff x="679450" y="574780"/>
            <a:chExt cx="974990" cy="503792"/>
          </a:xfrm>
        </p:grpSpPr>
        <p:sp>
          <p:nvSpPr>
            <p:cNvPr id="2" name="SMARTInkShape-1180"/>
            <p:cNvSpPr/>
            <p:nvPr>
              <p:custDataLst>
                <p:tags r:id="rId213"/>
              </p:custDataLst>
            </p:nvPr>
          </p:nvSpPr>
          <p:spPr>
            <a:xfrm>
              <a:off x="1431729" y="698500"/>
              <a:ext cx="35122" cy="216999"/>
            </a:xfrm>
            <a:custGeom>
              <a:avLst/>
              <a:gdLst/>
              <a:ahLst/>
              <a:cxnLst/>
              <a:rect l="0" t="0" r="0" b="0"/>
              <a:pathLst>
                <a:path w="35122" h="216999">
                  <a:moveTo>
                    <a:pt x="3371" y="0"/>
                  </a:moveTo>
                  <a:lnTo>
                    <a:pt x="3371" y="0"/>
                  </a:lnTo>
                  <a:lnTo>
                    <a:pt x="2665" y="6481"/>
                  </a:lnTo>
                  <a:lnTo>
                    <a:pt x="0" y="15580"/>
                  </a:lnTo>
                  <a:lnTo>
                    <a:pt x="3385" y="55289"/>
                  </a:lnTo>
                  <a:lnTo>
                    <a:pt x="12391" y="99245"/>
                  </a:lnTo>
                  <a:lnTo>
                    <a:pt x="20546" y="143863"/>
                  </a:lnTo>
                  <a:lnTo>
                    <a:pt x="30175" y="185540"/>
                  </a:lnTo>
                  <a:lnTo>
                    <a:pt x="34470" y="216998"/>
                  </a:lnTo>
                  <a:lnTo>
                    <a:pt x="35121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181"/>
            <p:cNvSpPr/>
            <p:nvPr>
              <p:custDataLst>
                <p:tags r:id="rId214"/>
              </p:custDataLst>
            </p:nvPr>
          </p:nvSpPr>
          <p:spPr>
            <a:xfrm>
              <a:off x="1417194" y="670323"/>
              <a:ext cx="132646" cy="244524"/>
            </a:xfrm>
            <a:custGeom>
              <a:avLst/>
              <a:gdLst/>
              <a:ahLst/>
              <a:cxnLst/>
              <a:rect l="0" t="0" r="0" b="0"/>
              <a:pathLst>
                <a:path w="132646" h="244524">
                  <a:moveTo>
                    <a:pt x="11556" y="78977"/>
                  </a:moveTo>
                  <a:lnTo>
                    <a:pt x="11556" y="78977"/>
                  </a:lnTo>
                  <a:lnTo>
                    <a:pt x="1430" y="37064"/>
                  </a:lnTo>
                  <a:lnTo>
                    <a:pt x="0" y="26012"/>
                  </a:lnTo>
                  <a:lnTo>
                    <a:pt x="3127" y="14515"/>
                  </a:lnTo>
                  <a:lnTo>
                    <a:pt x="5937" y="8485"/>
                  </a:lnTo>
                  <a:lnTo>
                    <a:pt x="10632" y="4466"/>
                  </a:lnTo>
                  <a:lnTo>
                    <a:pt x="23375" y="0"/>
                  </a:lnTo>
                  <a:lnTo>
                    <a:pt x="40327" y="1778"/>
                  </a:lnTo>
                  <a:lnTo>
                    <a:pt x="71586" y="14475"/>
                  </a:lnTo>
                  <a:lnTo>
                    <a:pt x="93975" y="29849"/>
                  </a:lnTo>
                  <a:lnTo>
                    <a:pt x="113333" y="50792"/>
                  </a:lnTo>
                  <a:lnTo>
                    <a:pt x="129985" y="89754"/>
                  </a:lnTo>
                  <a:lnTo>
                    <a:pt x="132645" y="132578"/>
                  </a:lnTo>
                  <a:lnTo>
                    <a:pt x="118852" y="173176"/>
                  </a:lnTo>
                  <a:lnTo>
                    <a:pt x="88907" y="217633"/>
                  </a:lnTo>
                  <a:lnTo>
                    <a:pt x="64187" y="236320"/>
                  </a:lnTo>
                  <a:lnTo>
                    <a:pt x="47412" y="243687"/>
                  </a:lnTo>
                  <a:lnTo>
                    <a:pt x="41105" y="244523"/>
                  </a:lnTo>
                  <a:lnTo>
                    <a:pt x="36194" y="243668"/>
                  </a:lnTo>
                  <a:lnTo>
                    <a:pt x="29562" y="239662"/>
                  </a:lnTo>
                  <a:lnTo>
                    <a:pt x="24256" y="231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182"/>
            <p:cNvSpPr/>
            <p:nvPr>
              <p:custDataLst>
                <p:tags r:id="rId215"/>
              </p:custDataLst>
            </p:nvPr>
          </p:nvSpPr>
          <p:spPr>
            <a:xfrm>
              <a:off x="1562100" y="618642"/>
              <a:ext cx="92340" cy="341076"/>
            </a:xfrm>
            <a:custGeom>
              <a:avLst/>
              <a:gdLst/>
              <a:ahLst/>
              <a:cxnLst/>
              <a:rect l="0" t="0" r="0" b="0"/>
              <a:pathLst>
                <a:path w="92340" h="341076">
                  <a:moveTo>
                    <a:pt x="25400" y="3658"/>
                  </a:moveTo>
                  <a:lnTo>
                    <a:pt x="25400" y="3658"/>
                  </a:lnTo>
                  <a:lnTo>
                    <a:pt x="21742" y="0"/>
                  </a:lnTo>
                  <a:lnTo>
                    <a:pt x="49635" y="34635"/>
                  </a:lnTo>
                  <a:lnTo>
                    <a:pt x="69505" y="75552"/>
                  </a:lnTo>
                  <a:lnTo>
                    <a:pt x="80515" y="108989"/>
                  </a:lnTo>
                  <a:lnTo>
                    <a:pt x="88701" y="145722"/>
                  </a:lnTo>
                  <a:lnTo>
                    <a:pt x="92339" y="185566"/>
                  </a:lnTo>
                  <a:lnTo>
                    <a:pt x="90193" y="224911"/>
                  </a:lnTo>
                  <a:lnTo>
                    <a:pt x="83125" y="261448"/>
                  </a:lnTo>
                  <a:lnTo>
                    <a:pt x="63984" y="304407"/>
                  </a:lnTo>
                  <a:lnTo>
                    <a:pt x="51015" y="325943"/>
                  </a:lnTo>
                  <a:lnTo>
                    <a:pt x="36314" y="337396"/>
                  </a:lnTo>
                  <a:lnTo>
                    <a:pt x="28443" y="340450"/>
                  </a:lnTo>
                  <a:lnTo>
                    <a:pt x="21784" y="341075"/>
                  </a:lnTo>
                  <a:lnTo>
                    <a:pt x="0" y="333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183"/>
            <p:cNvSpPr/>
            <p:nvPr>
              <p:custDataLst>
                <p:tags r:id="rId216"/>
              </p:custDataLst>
            </p:nvPr>
          </p:nvSpPr>
          <p:spPr>
            <a:xfrm>
              <a:off x="1282700" y="574780"/>
              <a:ext cx="57151" cy="400817"/>
            </a:xfrm>
            <a:custGeom>
              <a:avLst/>
              <a:gdLst/>
              <a:ahLst/>
              <a:cxnLst/>
              <a:rect l="0" t="0" r="0" b="0"/>
              <a:pathLst>
                <a:path w="57151" h="400817">
                  <a:moveTo>
                    <a:pt x="0" y="9420"/>
                  </a:moveTo>
                  <a:lnTo>
                    <a:pt x="0" y="9420"/>
                  </a:lnTo>
                  <a:lnTo>
                    <a:pt x="0" y="0"/>
                  </a:lnTo>
                  <a:lnTo>
                    <a:pt x="0" y="1235"/>
                  </a:lnTo>
                  <a:lnTo>
                    <a:pt x="8838" y="39537"/>
                  </a:lnTo>
                  <a:lnTo>
                    <a:pt x="12865" y="69842"/>
                  </a:lnTo>
                  <a:lnTo>
                    <a:pt x="17007" y="106124"/>
                  </a:lnTo>
                  <a:lnTo>
                    <a:pt x="21199" y="143416"/>
                  </a:lnTo>
                  <a:lnTo>
                    <a:pt x="25415" y="183039"/>
                  </a:lnTo>
                  <a:lnTo>
                    <a:pt x="29640" y="223462"/>
                  </a:lnTo>
                  <a:lnTo>
                    <a:pt x="33869" y="262594"/>
                  </a:lnTo>
                  <a:lnTo>
                    <a:pt x="38101" y="297390"/>
                  </a:lnTo>
                  <a:lnTo>
                    <a:pt x="42569" y="340983"/>
                  </a:lnTo>
                  <a:lnTo>
                    <a:pt x="48566" y="386680"/>
                  </a:lnTo>
                  <a:lnTo>
                    <a:pt x="50506" y="400816"/>
                  </a:lnTo>
                  <a:lnTo>
                    <a:pt x="51309" y="400173"/>
                  </a:lnTo>
                  <a:lnTo>
                    <a:pt x="57150" y="390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184"/>
            <p:cNvSpPr/>
            <p:nvPr>
              <p:custDataLst>
                <p:tags r:id="rId217"/>
              </p:custDataLst>
            </p:nvPr>
          </p:nvSpPr>
          <p:spPr>
            <a:xfrm>
              <a:off x="1054100" y="758844"/>
              <a:ext cx="126629" cy="319728"/>
            </a:xfrm>
            <a:custGeom>
              <a:avLst/>
              <a:gdLst/>
              <a:ahLst/>
              <a:cxnLst/>
              <a:rect l="0" t="0" r="0" b="0"/>
              <a:pathLst>
                <a:path w="126629" h="319728">
                  <a:moveTo>
                    <a:pt x="57150" y="104756"/>
                  </a:moveTo>
                  <a:lnTo>
                    <a:pt x="57150" y="104756"/>
                  </a:lnTo>
                  <a:lnTo>
                    <a:pt x="53779" y="104756"/>
                  </a:lnTo>
                  <a:lnTo>
                    <a:pt x="52786" y="106167"/>
                  </a:lnTo>
                  <a:lnTo>
                    <a:pt x="51388" y="116306"/>
                  </a:lnTo>
                  <a:lnTo>
                    <a:pt x="54248" y="155657"/>
                  </a:lnTo>
                  <a:lnTo>
                    <a:pt x="56577" y="201986"/>
                  </a:lnTo>
                  <a:lnTo>
                    <a:pt x="56980" y="242848"/>
                  </a:lnTo>
                  <a:lnTo>
                    <a:pt x="57100" y="280668"/>
                  </a:lnTo>
                  <a:lnTo>
                    <a:pt x="59022" y="313802"/>
                  </a:lnTo>
                  <a:lnTo>
                    <a:pt x="60804" y="319727"/>
                  </a:lnTo>
                  <a:lnTo>
                    <a:pt x="60292" y="319331"/>
                  </a:lnTo>
                  <a:lnTo>
                    <a:pt x="59244" y="317656"/>
                  </a:lnTo>
                  <a:lnTo>
                    <a:pt x="55544" y="279591"/>
                  </a:lnTo>
                  <a:lnTo>
                    <a:pt x="52203" y="248783"/>
                  </a:lnTo>
                  <a:lnTo>
                    <a:pt x="48366" y="209220"/>
                  </a:lnTo>
                  <a:lnTo>
                    <a:pt x="44309" y="167647"/>
                  </a:lnTo>
                  <a:lnTo>
                    <a:pt x="40860" y="127769"/>
                  </a:lnTo>
                  <a:lnTo>
                    <a:pt x="39326" y="93582"/>
                  </a:lnTo>
                  <a:lnTo>
                    <a:pt x="41834" y="53311"/>
                  </a:lnTo>
                  <a:lnTo>
                    <a:pt x="47046" y="25778"/>
                  </a:lnTo>
                  <a:lnTo>
                    <a:pt x="54776" y="12975"/>
                  </a:lnTo>
                  <a:lnTo>
                    <a:pt x="59801" y="7585"/>
                  </a:lnTo>
                  <a:lnTo>
                    <a:pt x="71028" y="1597"/>
                  </a:lnTo>
                  <a:lnTo>
                    <a:pt x="76985" y="0"/>
                  </a:lnTo>
                  <a:lnTo>
                    <a:pt x="89249" y="1988"/>
                  </a:lnTo>
                  <a:lnTo>
                    <a:pt x="95483" y="4494"/>
                  </a:lnTo>
                  <a:lnTo>
                    <a:pt x="114369" y="24876"/>
                  </a:lnTo>
                  <a:lnTo>
                    <a:pt x="126628" y="53258"/>
                  </a:lnTo>
                  <a:lnTo>
                    <a:pt x="126600" y="73636"/>
                  </a:lnTo>
                  <a:lnTo>
                    <a:pt x="115083" y="115464"/>
                  </a:lnTo>
                  <a:lnTo>
                    <a:pt x="101713" y="130917"/>
                  </a:lnTo>
                  <a:lnTo>
                    <a:pt x="72470" y="147550"/>
                  </a:lnTo>
                  <a:lnTo>
                    <a:pt x="61014" y="152335"/>
                  </a:lnTo>
                  <a:lnTo>
                    <a:pt x="36995" y="153889"/>
                  </a:lnTo>
                  <a:lnTo>
                    <a:pt x="0" y="149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185"/>
            <p:cNvSpPr/>
            <p:nvPr>
              <p:custDataLst>
                <p:tags r:id="rId218"/>
              </p:custDataLst>
            </p:nvPr>
          </p:nvSpPr>
          <p:spPr>
            <a:xfrm>
              <a:off x="929340" y="638803"/>
              <a:ext cx="118411" cy="360605"/>
            </a:xfrm>
            <a:custGeom>
              <a:avLst/>
              <a:gdLst/>
              <a:ahLst/>
              <a:cxnLst/>
              <a:rect l="0" t="0" r="0" b="0"/>
              <a:pathLst>
                <a:path w="118411" h="360605">
                  <a:moveTo>
                    <a:pt x="86660" y="27947"/>
                  </a:moveTo>
                  <a:lnTo>
                    <a:pt x="86660" y="27947"/>
                  </a:lnTo>
                  <a:lnTo>
                    <a:pt x="92127" y="8174"/>
                  </a:lnTo>
                  <a:lnTo>
                    <a:pt x="91716" y="5593"/>
                  </a:lnTo>
                  <a:lnTo>
                    <a:pt x="89377" y="843"/>
                  </a:lnTo>
                  <a:lnTo>
                    <a:pt x="87060" y="0"/>
                  </a:lnTo>
                  <a:lnTo>
                    <a:pt x="80723" y="945"/>
                  </a:lnTo>
                  <a:lnTo>
                    <a:pt x="65851" y="8814"/>
                  </a:lnTo>
                  <a:lnTo>
                    <a:pt x="44668" y="30196"/>
                  </a:lnTo>
                  <a:lnTo>
                    <a:pt x="23888" y="68987"/>
                  </a:lnTo>
                  <a:lnTo>
                    <a:pt x="14547" y="103807"/>
                  </a:lnTo>
                  <a:lnTo>
                    <a:pt x="8043" y="142801"/>
                  </a:lnTo>
                  <a:lnTo>
                    <a:pt x="2800" y="183651"/>
                  </a:lnTo>
                  <a:lnTo>
                    <a:pt x="0" y="221562"/>
                  </a:lnTo>
                  <a:lnTo>
                    <a:pt x="167" y="256520"/>
                  </a:lnTo>
                  <a:lnTo>
                    <a:pt x="8900" y="302557"/>
                  </a:lnTo>
                  <a:lnTo>
                    <a:pt x="18939" y="327561"/>
                  </a:lnTo>
                  <a:lnTo>
                    <a:pt x="34219" y="344788"/>
                  </a:lnTo>
                  <a:lnTo>
                    <a:pt x="52064" y="355738"/>
                  </a:lnTo>
                  <a:lnTo>
                    <a:pt x="69402" y="360604"/>
                  </a:lnTo>
                  <a:lnTo>
                    <a:pt x="118410" y="351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186"/>
            <p:cNvSpPr/>
            <p:nvPr>
              <p:custDataLst>
                <p:tags r:id="rId219"/>
              </p:custDataLst>
            </p:nvPr>
          </p:nvSpPr>
          <p:spPr>
            <a:xfrm>
              <a:off x="679450" y="844550"/>
              <a:ext cx="165101" cy="69851"/>
            </a:xfrm>
            <a:custGeom>
              <a:avLst/>
              <a:gdLst/>
              <a:ahLst/>
              <a:cxnLst/>
              <a:rect l="0" t="0" r="0" b="0"/>
              <a:pathLst>
                <a:path w="165101" h="69851">
                  <a:moveTo>
                    <a:pt x="0" y="69850"/>
                  </a:moveTo>
                  <a:lnTo>
                    <a:pt x="0" y="69850"/>
                  </a:lnTo>
                  <a:lnTo>
                    <a:pt x="39999" y="48802"/>
                  </a:lnTo>
                  <a:lnTo>
                    <a:pt x="76763" y="27787"/>
                  </a:lnTo>
                  <a:lnTo>
                    <a:pt x="114467" y="13799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187"/>
            <p:cNvSpPr/>
            <p:nvPr>
              <p:custDataLst>
                <p:tags r:id="rId220"/>
              </p:custDataLst>
            </p:nvPr>
          </p:nvSpPr>
          <p:spPr>
            <a:xfrm>
              <a:off x="779980" y="613626"/>
              <a:ext cx="77271" cy="409386"/>
            </a:xfrm>
            <a:custGeom>
              <a:avLst/>
              <a:gdLst/>
              <a:ahLst/>
              <a:cxnLst/>
              <a:rect l="0" t="0" r="0" b="0"/>
              <a:pathLst>
                <a:path w="77271" h="409386">
                  <a:moveTo>
                    <a:pt x="77270" y="46774"/>
                  </a:moveTo>
                  <a:lnTo>
                    <a:pt x="77270" y="46774"/>
                  </a:lnTo>
                  <a:lnTo>
                    <a:pt x="77270" y="19638"/>
                  </a:lnTo>
                  <a:lnTo>
                    <a:pt x="75859" y="15278"/>
                  </a:lnTo>
                  <a:lnTo>
                    <a:pt x="70528" y="8552"/>
                  </a:lnTo>
                  <a:lnTo>
                    <a:pt x="59593" y="798"/>
                  </a:lnTo>
                  <a:lnTo>
                    <a:pt x="49658" y="0"/>
                  </a:lnTo>
                  <a:lnTo>
                    <a:pt x="38892" y="2702"/>
                  </a:lnTo>
                  <a:lnTo>
                    <a:pt x="29404" y="8607"/>
                  </a:lnTo>
                  <a:lnTo>
                    <a:pt x="12758" y="29978"/>
                  </a:lnTo>
                  <a:lnTo>
                    <a:pt x="1162" y="62023"/>
                  </a:lnTo>
                  <a:lnTo>
                    <a:pt x="0" y="101700"/>
                  </a:lnTo>
                  <a:lnTo>
                    <a:pt x="4124" y="144736"/>
                  </a:lnTo>
                  <a:lnTo>
                    <a:pt x="13185" y="192138"/>
                  </a:lnTo>
                  <a:lnTo>
                    <a:pt x="24807" y="238560"/>
                  </a:lnTo>
                  <a:lnTo>
                    <a:pt x="33817" y="280224"/>
                  </a:lnTo>
                  <a:lnTo>
                    <a:pt x="40955" y="322750"/>
                  </a:lnTo>
                  <a:lnTo>
                    <a:pt x="44167" y="359889"/>
                  </a:lnTo>
                  <a:lnTo>
                    <a:pt x="40183" y="396856"/>
                  </a:lnTo>
                  <a:lnTo>
                    <a:pt x="35315" y="408657"/>
                  </a:lnTo>
                  <a:lnTo>
                    <a:pt x="34483" y="409385"/>
                  </a:lnTo>
                  <a:lnTo>
                    <a:pt x="33929" y="409165"/>
                  </a:lnTo>
                  <a:lnTo>
                    <a:pt x="32820" y="3896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MARTInkShape-1188"/>
          <p:cNvSpPr/>
          <p:nvPr>
            <p:custDataLst>
              <p:tags r:id="rId1"/>
            </p:custDataLst>
          </p:nvPr>
        </p:nvSpPr>
        <p:spPr>
          <a:xfrm>
            <a:off x="2012254" y="682142"/>
            <a:ext cx="273747" cy="213209"/>
          </a:xfrm>
          <a:custGeom>
            <a:avLst/>
            <a:gdLst/>
            <a:ahLst/>
            <a:cxnLst/>
            <a:rect l="0" t="0" r="0" b="0"/>
            <a:pathLst>
              <a:path w="273747" h="213209">
                <a:moveTo>
                  <a:pt x="254696" y="3658"/>
                </a:moveTo>
                <a:lnTo>
                  <a:pt x="254696" y="3658"/>
                </a:lnTo>
                <a:lnTo>
                  <a:pt x="258067" y="287"/>
                </a:lnTo>
                <a:lnTo>
                  <a:pt x="259060" y="0"/>
                </a:lnTo>
                <a:lnTo>
                  <a:pt x="259722" y="513"/>
                </a:lnTo>
                <a:lnTo>
                  <a:pt x="260457" y="2966"/>
                </a:lnTo>
                <a:lnTo>
                  <a:pt x="260785" y="6408"/>
                </a:lnTo>
                <a:lnTo>
                  <a:pt x="248814" y="53883"/>
                </a:lnTo>
                <a:lnTo>
                  <a:pt x="233903" y="91290"/>
                </a:lnTo>
                <a:lnTo>
                  <a:pt x="216080" y="133653"/>
                </a:lnTo>
                <a:lnTo>
                  <a:pt x="190651" y="167372"/>
                </a:lnTo>
                <a:lnTo>
                  <a:pt x="160774" y="188495"/>
                </a:lnTo>
                <a:lnTo>
                  <a:pt x="136282" y="193287"/>
                </a:lnTo>
                <a:lnTo>
                  <a:pt x="96609" y="190137"/>
                </a:lnTo>
                <a:lnTo>
                  <a:pt x="71546" y="181788"/>
                </a:lnTo>
                <a:lnTo>
                  <a:pt x="38308" y="157253"/>
                </a:lnTo>
                <a:lnTo>
                  <a:pt x="12389" y="128347"/>
                </a:lnTo>
                <a:lnTo>
                  <a:pt x="2835" y="110346"/>
                </a:lnTo>
                <a:lnTo>
                  <a:pt x="0" y="94819"/>
                </a:lnTo>
                <a:lnTo>
                  <a:pt x="232" y="87715"/>
                </a:lnTo>
                <a:lnTo>
                  <a:pt x="3209" y="81569"/>
                </a:lnTo>
                <a:lnTo>
                  <a:pt x="14043" y="70976"/>
                </a:lnTo>
                <a:lnTo>
                  <a:pt x="42751" y="60450"/>
                </a:lnTo>
                <a:lnTo>
                  <a:pt x="78068" y="56233"/>
                </a:lnTo>
                <a:lnTo>
                  <a:pt x="115343" y="65097"/>
                </a:lnTo>
                <a:lnTo>
                  <a:pt x="153199" y="84500"/>
                </a:lnTo>
                <a:lnTo>
                  <a:pt x="193072" y="121410"/>
                </a:lnTo>
                <a:lnTo>
                  <a:pt x="222062" y="160790"/>
                </a:lnTo>
                <a:lnTo>
                  <a:pt x="253874" y="198048"/>
                </a:lnTo>
                <a:lnTo>
                  <a:pt x="273746" y="2132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SMARTInkShape-Group213"/>
          <p:cNvGrpSpPr/>
          <p:nvPr/>
        </p:nvGrpSpPr>
        <p:grpSpPr>
          <a:xfrm>
            <a:off x="2648346" y="525034"/>
            <a:ext cx="1809355" cy="1067141"/>
            <a:chOff x="2648346" y="525034"/>
            <a:chExt cx="1809355" cy="1067141"/>
          </a:xfrm>
        </p:grpSpPr>
        <p:sp>
          <p:nvSpPr>
            <p:cNvPr id="12" name="SMARTInkShape-1189"/>
            <p:cNvSpPr/>
            <p:nvPr>
              <p:custDataLst>
                <p:tags r:id="rId200"/>
              </p:custDataLst>
            </p:nvPr>
          </p:nvSpPr>
          <p:spPr>
            <a:xfrm>
              <a:off x="2648346" y="603250"/>
              <a:ext cx="190105" cy="329981"/>
            </a:xfrm>
            <a:custGeom>
              <a:avLst/>
              <a:gdLst/>
              <a:ahLst/>
              <a:cxnLst/>
              <a:rect l="0" t="0" r="0" b="0"/>
              <a:pathLst>
                <a:path w="190105" h="329981">
                  <a:moveTo>
                    <a:pt x="63104" y="0"/>
                  </a:moveTo>
                  <a:lnTo>
                    <a:pt x="63104" y="0"/>
                  </a:lnTo>
                  <a:lnTo>
                    <a:pt x="62398" y="38282"/>
                  </a:lnTo>
                  <a:lnTo>
                    <a:pt x="58034" y="78057"/>
                  </a:lnTo>
                  <a:lnTo>
                    <a:pt x="54266" y="111598"/>
                  </a:lnTo>
                  <a:lnTo>
                    <a:pt x="50239" y="147671"/>
                  </a:lnTo>
                  <a:lnTo>
                    <a:pt x="45392" y="184165"/>
                  </a:lnTo>
                  <a:lnTo>
                    <a:pt x="38534" y="219199"/>
                  </a:lnTo>
                  <a:lnTo>
                    <a:pt x="30110" y="263915"/>
                  </a:lnTo>
                  <a:lnTo>
                    <a:pt x="13743" y="310374"/>
                  </a:lnTo>
                  <a:lnTo>
                    <a:pt x="0" y="329705"/>
                  </a:lnTo>
                  <a:lnTo>
                    <a:pt x="1662" y="329980"/>
                  </a:lnTo>
                  <a:lnTo>
                    <a:pt x="41965" y="325827"/>
                  </a:lnTo>
                  <a:lnTo>
                    <a:pt x="78478" y="323730"/>
                  </a:lnTo>
                  <a:lnTo>
                    <a:pt x="121595" y="318954"/>
                  </a:lnTo>
                  <a:lnTo>
                    <a:pt x="168582" y="312317"/>
                  </a:lnTo>
                  <a:lnTo>
                    <a:pt x="190104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190"/>
            <p:cNvSpPr/>
            <p:nvPr>
              <p:custDataLst>
                <p:tags r:id="rId201"/>
              </p:custDataLst>
            </p:nvPr>
          </p:nvSpPr>
          <p:spPr>
            <a:xfrm>
              <a:off x="2945006" y="617511"/>
              <a:ext cx="102995" cy="292034"/>
            </a:xfrm>
            <a:custGeom>
              <a:avLst/>
              <a:gdLst/>
              <a:ahLst/>
              <a:cxnLst/>
              <a:rect l="0" t="0" r="0" b="0"/>
              <a:pathLst>
                <a:path w="102995" h="292034">
                  <a:moveTo>
                    <a:pt x="90294" y="30189"/>
                  </a:moveTo>
                  <a:lnTo>
                    <a:pt x="90294" y="30189"/>
                  </a:lnTo>
                  <a:lnTo>
                    <a:pt x="94658" y="20050"/>
                  </a:lnTo>
                  <a:lnTo>
                    <a:pt x="95761" y="12512"/>
                  </a:lnTo>
                  <a:lnTo>
                    <a:pt x="94370" y="6340"/>
                  </a:lnTo>
                  <a:lnTo>
                    <a:pt x="93011" y="3706"/>
                  </a:lnTo>
                  <a:lnTo>
                    <a:pt x="91400" y="1951"/>
                  </a:lnTo>
                  <a:lnTo>
                    <a:pt x="87728" y="0"/>
                  </a:lnTo>
                  <a:lnTo>
                    <a:pt x="71581" y="2272"/>
                  </a:lnTo>
                  <a:lnTo>
                    <a:pt x="56813" y="13078"/>
                  </a:lnTo>
                  <a:lnTo>
                    <a:pt x="32631" y="44639"/>
                  </a:lnTo>
                  <a:lnTo>
                    <a:pt x="18099" y="74006"/>
                  </a:lnTo>
                  <a:lnTo>
                    <a:pt x="9289" y="105872"/>
                  </a:lnTo>
                  <a:lnTo>
                    <a:pt x="3021" y="140732"/>
                  </a:lnTo>
                  <a:lnTo>
                    <a:pt x="0" y="176686"/>
                  </a:lnTo>
                  <a:lnTo>
                    <a:pt x="3362" y="211480"/>
                  </a:lnTo>
                  <a:lnTo>
                    <a:pt x="13188" y="252689"/>
                  </a:lnTo>
                  <a:lnTo>
                    <a:pt x="24745" y="272306"/>
                  </a:lnTo>
                  <a:lnTo>
                    <a:pt x="31778" y="280500"/>
                  </a:lnTo>
                  <a:lnTo>
                    <a:pt x="47118" y="289605"/>
                  </a:lnTo>
                  <a:lnTo>
                    <a:pt x="55160" y="292033"/>
                  </a:lnTo>
                  <a:lnTo>
                    <a:pt x="73503" y="289086"/>
                  </a:lnTo>
                  <a:lnTo>
                    <a:pt x="102994" y="277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191"/>
            <p:cNvSpPr/>
            <p:nvPr>
              <p:custDataLst>
                <p:tags r:id="rId202"/>
              </p:custDataLst>
            </p:nvPr>
          </p:nvSpPr>
          <p:spPr>
            <a:xfrm>
              <a:off x="3100168" y="686361"/>
              <a:ext cx="84174" cy="341128"/>
            </a:xfrm>
            <a:custGeom>
              <a:avLst/>
              <a:gdLst/>
              <a:ahLst/>
              <a:cxnLst/>
              <a:rect l="0" t="0" r="0" b="0"/>
              <a:pathLst>
                <a:path w="84174" h="341128">
                  <a:moveTo>
                    <a:pt x="17682" y="101039"/>
                  </a:moveTo>
                  <a:lnTo>
                    <a:pt x="17682" y="101039"/>
                  </a:lnTo>
                  <a:lnTo>
                    <a:pt x="14311" y="104410"/>
                  </a:lnTo>
                  <a:lnTo>
                    <a:pt x="8844" y="116619"/>
                  </a:lnTo>
                  <a:lnTo>
                    <a:pt x="5491" y="161565"/>
                  </a:lnTo>
                  <a:lnTo>
                    <a:pt x="3251" y="201052"/>
                  </a:lnTo>
                  <a:lnTo>
                    <a:pt x="0" y="248500"/>
                  </a:lnTo>
                  <a:lnTo>
                    <a:pt x="919" y="294544"/>
                  </a:lnTo>
                  <a:lnTo>
                    <a:pt x="1897" y="327472"/>
                  </a:lnTo>
                  <a:lnTo>
                    <a:pt x="789" y="338554"/>
                  </a:lnTo>
                  <a:lnTo>
                    <a:pt x="1481" y="340521"/>
                  </a:lnTo>
                  <a:lnTo>
                    <a:pt x="2648" y="341127"/>
                  </a:lnTo>
                  <a:lnTo>
                    <a:pt x="3944" y="334274"/>
                  </a:lnTo>
                  <a:lnTo>
                    <a:pt x="4777" y="296766"/>
                  </a:lnTo>
                  <a:lnTo>
                    <a:pt x="4891" y="260701"/>
                  </a:lnTo>
                  <a:lnTo>
                    <a:pt x="4941" y="214333"/>
                  </a:lnTo>
                  <a:lnTo>
                    <a:pt x="4955" y="187152"/>
                  </a:lnTo>
                  <a:lnTo>
                    <a:pt x="4964" y="158448"/>
                  </a:lnTo>
                  <a:lnTo>
                    <a:pt x="4970" y="132961"/>
                  </a:lnTo>
                  <a:lnTo>
                    <a:pt x="4977" y="87710"/>
                  </a:lnTo>
                  <a:lnTo>
                    <a:pt x="6861" y="53958"/>
                  </a:lnTo>
                  <a:lnTo>
                    <a:pt x="10756" y="29314"/>
                  </a:lnTo>
                  <a:lnTo>
                    <a:pt x="17191" y="13658"/>
                  </a:lnTo>
                  <a:lnTo>
                    <a:pt x="26636" y="3877"/>
                  </a:lnTo>
                  <a:lnTo>
                    <a:pt x="32118" y="281"/>
                  </a:lnTo>
                  <a:lnTo>
                    <a:pt x="38595" y="0"/>
                  </a:lnTo>
                  <a:lnTo>
                    <a:pt x="53317" y="5333"/>
                  </a:lnTo>
                  <a:lnTo>
                    <a:pt x="67387" y="22284"/>
                  </a:lnTo>
                  <a:lnTo>
                    <a:pt x="78578" y="46281"/>
                  </a:lnTo>
                  <a:lnTo>
                    <a:pt x="84173" y="87558"/>
                  </a:lnTo>
                  <a:lnTo>
                    <a:pt x="80265" y="129657"/>
                  </a:lnTo>
                  <a:lnTo>
                    <a:pt x="71602" y="153740"/>
                  </a:lnTo>
                  <a:lnTo>
                    <a:pt x="58815" y="170558"/>
                  </a:lnTo>
                  <a:lnTo>
                    <a:pt x="51454" y="177018"/>
                  </a:lnTo>
                  <a:lnTo>
                    <a:pt x="45135" y="179208"/>
                  </a:lnTo>
                  <a:lnTo>
                    <a:pt x="39512" y="178552"/>
                  </a:lnTo>
                  <a:lnTo>
                    <a:pt x="24032" y="170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192"/>
            <p:cNvSpPr/>
            <p:nvPr>
              <p:custDataLst>
                <p:tags r:id="rId203"/>
              </p:custDataLst>
            </p:nvPr>
          </p:nvSpPr>
          <p:spPr>
            <a:xfrm>
              <a:off x="3194050" y="571500"/>
              <a:ext cx="76475" cy="330201"/>
            </a:xfrm>
            <a:custGeom>
              <a:avLst/>
              <a:gdLst/>
              <a:ahLst/>
              <a:cxnLst/>
              <a:rect l="0" t="0" r="0" b="0"/>
              <a:pathLst>
                <a:path w="76475" h="330201">
                  <a:moveTo>
                    <a:pt x="38100" y="0"/>
                  </a:moveTo>
                  <a:lnTo>
                    <a:pt x="38100" y="0"/>
                  </a:lnTo>
                  <a:lnTo>
                    <a:pt x="38100" y="3371"/>
                  </a:lnTo>
                  <a:lnTo>
                    <a:pt x="53797" y="39232"/>
                  </a:lnTo>
                  <a:lnTo>
                    <a:pt x="68856" y="84061"/>
                  </a:lnTo>
                  <a:lnTo>
                    <a:pt x="75758" y="121322"/>
                  </a:lnTo>
                  <a:lnTo>
                    <a:pt x="76474" y="159049"/>
                  </a:lnTo>
                  <a:lnTo>
                    <a:pt x="72559" y="195101"/>
                  </a:lnTo>
                  <a:lnTo>
                    <a:pt x="65409" y="229234"/>
                  </a:lnTo>
                  <a:lnTo>
                    <a:pt x="48779" y="274806"/>
                  </a:lnTo>
                  <a:lnTo>
                    <a:pt x="26996" y="308456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193"/>
            <p:cNvSpPr/>
            <p:nvPr>
              <p:custDataLst>
                <p:tags r:id="rId204"/>
              </p:custDataLst>
            </p:nvPr>
          </p:nvSpPr>
          <p:spPr>
            <a:xfrm>
              <a:off x="3403600" y="8255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5644" y="4364"/>
                  </a:lnTo>
                  <a:lnTo>
                    <a:pt x="4468" y="502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194"/>
            <p:cNvSpPr/>
            <p:nvPr>
              <p:custDataLst>
                <p:tags r:id="rId205"/>
              </p:custDataLst>
            </p:nvPr>
          </p:nvSpPr>
          <p:spPr>
            <a:xfrm>
              <a:off x="3616430" y="755650"/>
              <a:ext cx="212621" cy="50801"/>
            </a:xfrm>
            <a:custGeom>
              <a:avLst/>
              <a:gdLst/>
              <a:ahLst/>
              <a:cxnLst/>
              <a:rect l="0" t="0" r="0" b="0"/>
              <a:pathLst>
                <a:path w="212621" h="50801">
                  <a:moveTo>
                    <a:pt x="9420" y="50800"/>
                  </a:moveTo>
                  <a:lnTo>
                    <a:pt x="9420" y="50800"/>
                  </a:lnTo>
                  <a:lnTo>
                    <a:pt x="0" y="50800"/>
                  </a:lnTo>
                  <a:lnTo>
                    <a:pt x="19381" y="47429"/>
                  </a:lnTo>
                  <a:lnTo>
                    <a:pt x="57213" y="35220"/>
                  </a:lnTo>
                  <a:lnTo>
                    <a:pt x="91810" y="26001"/>
                  </a:lnTo>
                  <a:lnTo>
                    <a:pt x="130704" y="17201"/>
                  </a:lnTo>
                  <a:lnTo>
                    <a:pt x="171509" y="8586"/>
                  </a:lnTo>
                  <a:lnTo>
                    <a:pt x="212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195"/>
            <p:cNvSpPr/>
            <p:nvPr>
              <p:custDataLst>
                <p:tags r:id="rId206"/>
              </p:custDataLst>
            </p:nvPr>
          </p:nvSpPr>
          <p:spPr>
            <a:xfrm>
              <a:off x="3922992" y="525034"/>
              <a:ext cx="147359" cy="405269"/>
            </a:xfrm>
            <a:custGeom>
              <a:avLst/>
              <a:gdLst/>
              <a:ahLst/>
              <a:cxnLst/>
              <a:rect l="0" t="0" r="0" b="0"/>
              <a:pathLst>
                <a:path w="147359" h="405269">
                  <a:moveTo>
                    <a:pt x="141008" y="21066"/>
                  </a:moveTo>
                  <a:lnTo>
                    <a:pt x="141008" y="21066"/>
                  </a:lnTo>
                  <a:lnTo>
                    <a:pt x="141008" y="14324"/>
                  </a:lnTo>
                  <a:lnTo>
                    <a:pt x="139126" y="9133"/>
                  </a:lnTo>
                  <a:lnTo>
                    <a:pt x="137637" y="6760"/>
                  </a:lnTo>
                  <a:lnTo>
                    <a:pt x="128798" y="51"/>
                  </a:lnTo>
                  <a:lnTo>
                    <a:pt x="124402" y="0"/>
                  </a:lnTo>
                  <a:lnTo>
                    <a:pt x="113872" y="3707"/>
                  </a:lnTo>
                  <a:lnTo>
                    <a:pt x="85930" y="33953"/>
                  </a:lnTo>
                  <a:lnTo>
                    <a:pt x="64788" y="66775"/>
                  </a:lnTo>
                  <a:lnTo>
                    <a:pt x="44338" y="106292"/>
                  </a:lnTo>
                  <a:lnTo>
                    <a:pt x="25842" y="152078"/>
                  </a:lnTo>
                  <a:lnTo>
                    <a:pt x="18369" y="176140"/>
                  </a:lnTo>
                  <a:lnTo>
                    <a:pt x="11977" y="200649"/>
                  </a:lnTo>
                  <a:lnTo>
                    <a:pt x="6304" y="225455"/>
                  </a:lnTo>
                  <a:lnTo>
                    <a:pt x="0" y="271831"/>
                  </a:lnTo>
                  <a:lnTo>
                    <a:pt x="21" y="313845"/>
                  </a:lnTo>
                  <a:lnTo>
                    <a:pt x="9438" y="348981"/>
                  </a:lnTo>
                  <a:lnTo>
                    <a:pt x="26794" y="375415"/>
                  </a:lnTo>
                  <a:lnTo>
                    <a:pt x="37348" y="386415"/>
                  </a:lnTo>
                  <a:lnTo>
                    <a:pt x="64128" y="400519"/>
                  </a:lnTo>
                  <a:lnTo>
                    <a:pt x="79171" y="405268"/>
                  </a:lnTo>
                  <a:lnTo>
                    <a:pt x="107175" y="404900"/>
                  </a:lnTo>
                  <a:lnTo>
                    <a:pt x="147358" y="395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196"/>
            <p:cNvSpPr/>
            <p:nvPr>
              <p:custDataLst>
                <p:tags r:id="rId207"/>
              </p:custDataLst>
            </p:nvPr>
          </p:nvSpPr>
          <p:spPr>
            <a:xfrm>
              <a:off x="4103584" y="706170"/>
              <a:ext cx="127932" cy="409678"/>
            </a:xfrm>
            <a:custGeom>
              <a:avLst/>
              <a:gdLst/>
              <a:ahLst/>
              <a:cxnLst/>
              <a:rect l="0" t="0" r="0" b="0"/>
              <a:pathLst>
                <a:path w="127932" h="409678">
                  <a:moveTo>
                    <a:pt x="23916" y="81230"/>
                  </a:moveTo>
                  <a:lnTo>
                    <a:pt x="23916" y="81230"/>
                  </a:lnTo>
                  <a:lnTo>
                    <a:pt x="17174" y="84601"/>
                  </a:lnTo>
                  <a:lnTo>
                    <a:pt x="15188" y="87711"/>
                  </a:lnTo>
                  <a:lnTo>
                    <a:pt x="8368" y="120575"/>
                  </a:lnTo>
                  <a:lnTo>
                    <a:pt x="9922" y="167397"/>
                  </a:lnTo>
                  <a:lnTo>
                    <a:pt x="10640" y="199960"/>
                  </a:lnTo>
                  <a:lnTo>
                    <a:pt x="12841" y="235599"/>
                  </a:lnTo>
                  <a:lnTo>
                    <a:pt x="15466" y="274016"/>
                  </a:lnTo>
                  <a:lnTo>
                    <a:pt x="16633" y="316961"/>
                  </a:lnTo>
                  <a:lnTo>
                    <a:pt x="17151" y="354392"/>
                  </a:lnTo>
                  <a:lnTo>
                    <a:pt x="17484" y="401809"/>
                  </a:lnTo>
                  <a:lnTo>
                    <a:pt x="17542" y="409677"/>
                  </a:lnTo>
                  <a:lnTo>
                    <a:pt x="13197" y="388689"/>
                  </a:lnTo>
                  <a:lnTo>
                    <a:pt x="11097" y="349972"/>
                  </a:lnTo>
                  <a:lnTo>
                    <a:pt x="8106" y="311678"/>
                  </a:lnTo>
                  <a:lnTo>
                    <a:pt x="6320" y="288484"/>
                  </a:lnTo>
                  <a:lnTo>
                    <a:pt x="4425" y="263144"/>
                  </a:lnTo>
                  <a:lnTo>
                    <a:pt x="2455" y="236373"/>
                  </a:lnTo>
                  <a:lnTo>
                    <a:pt x="1142" y="210764"/>
                  </a:lnTo>
                  <a:lnTo>
                    <a:pt x="267" y="185930"/>
                  </a:lnTo>
                  <a:lnTo>
                    <a:pt x="0" y="139758"/>
                  </a:lnTo>
                  <a:lnTo>
                    <a:pt x="2232" y="100422"/>
                  </a:lnTo>
                  <a:lnTo>
                    <a:pt x="7457" y="60027"/>
                  </a:lnTo>
                  <a:lnTo>
                    <a:pt x="20215" y="30184"/>
                  </a:lnTo>
                  <a:lnTo>
                    <a:pt x="37400" y="6839"/>
                  </a:lnTo>
                  <a:lnTo>
                    <a:pt x="44195" y="2708"/>
                  </a:lnTo>
                  <a:lnTo>
                    <a:pt x="59269" y="0"/>
                  </a:lnTo>
                  <a:lnTo>
                    <a:pt x="90365" y="9184"/>
                  </a:lnTo>
                  <a:lnTo>
                    <a:pt x="108482" y="23339"/>
                  </a:lnTo>
                  <a:lnTo>
                    <a:pt x="116277" y="32053"/>
                  </a:lnTo>
                  <a:lnTo>
                    <a:pt x="124937" y="54905"/>
                  </a:lnTo>
                  <a:lnTo>
                    <a:pt x="127931" y="93656"/>
                  </a:lnTo>
                  <a:lnTo>
                    <a:pt x="127126" y="106447"/>
                  </a:lnTo>
                  <a:lnTo>
                    <a:pt x="116824" y="128186"/>
                  </a:lnTo>
                  <a:lnTo>
                    <a:pt x="91191" y="154409"/>
                  </a:lnTo>
                  <a:lnTo>
                    <a:pt x="71455" y="167376"/>
                  </a:lnTo>
                  <a:lnTo>
                    <a:pt x="50924" y="175491"/>
                  </a:lnTo>
                  <a:lnTo>
                    <a:pt x="33803" y="175805"/>
                  </a:lnTo>
                  <a:lnTo>
                    <a:pt x="26274" y="173913"/>
                  </a:lnTo>
                  <a:lnTo>
                    <a:pt x="20549" y="168419"/>
                  </a:lnTo>
                  <a:lnTo>
                    <a:pt x="4866" y="132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197"/>
            <p:cNvSpPr/>
            <p:nvPr>
              <p:custDataLst>
                <p:tags r:id="rId208"/>
              </p:custDataLst>
            </p:nvPr>
          </p:nvSpPr>
          <p:spPr>
            <a:xfrm>
              <a:off x="4235450" y="572383"/>
              <a:ext cx="119113" cy="361068"/>
            </a:xfrm>
            <a:custGeom>
              <a:avLst/>
              <a:gdLst/>
              <a:ahLst/>
              <a:cxnLst/>
              <a:rect l="0" t="0" r="0" b="0"/>
              <a:pathLst>
                <a:path w="119113" h="361068">
                  <a:moveTo>
                    <a:pt x="57150" y="5467"/>
                  </a:moveTo>
                  <a:lnTo>
                    <a:pt x="57150" y="5467"/>
                  </a:lnTo>
                  <a:lnTo>
                    <a:pt x="57150" y="0"/>
                  </a:lnTo>
                  <a:lnTo>
                    <a:pt x="57150" y="2749"/>
                  </a:lnTo>
                  <a:lnTo>
                    <a:pt x="84780" y="40265"/>
                  </a:lnTo>
                  <a:lnTo>
                    <a:pt x="99769" y="70322"/>
                  </a:lnTo>
                  <a:lnTo>
                    <a:pt x="113486" y="107199"/>
                  </a:lnTo>
                  <a:lnTo>
                    <a:pt x="119112" y="150870"/>
                  </a:lnTo>
                  <a:lnTo>
                    <a:pt x="117144" y="196385"/>
                  </a:lnTo>
                  <a:lnTo>
                    <a:pt x="106862" y="237781"/>
                  </a:lnTo>
                  <a:lnTo>
                    <a:pt x="87241" y="275464"/>
                  </a:lnTo>
                  <a:lnTo>
                    <a:pt x="46546" y="322768"/>
                  </a:lnTo>
                  <a:lnTo>
                    <a:pt x="0" y="361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198"/>
            <p:cNvSpPr/>
            <p:nvPr>
              <p:custDataLst>
                <p:tags r:id="rId209"/>
              </p:custDataLst>
            </p:nvPr>
          </p:nvSpPr>
          <p:spPr>
            <a:xfrm>
              <a:off x="3577861" y="1162050"/>
              <a:ext cx="803640" cy="84315"/>
            </a:xfrm>
            <a:custGeom>
              <a:avLst/>
              <a:gdLst/>
              <a:ahLst/>
              <a:cxnLst/>
              <a:rect l="0" t="0" r="0" b="0"/>
              <a:pathLst>
                <a:path w="803640" h="84315">
                  <a:moveTo>
                    <a:pt x="35289" y="25400"/>
                  </a:moveTo>
                  <a:lnTo>
                    <a:pt x="35289" y="25400"/>
                  </a:lnTo>
                  <a:lnTo>
                    <a:pt x="3515" y="26105"/>
                  </a:lnTo>
                  <a:lnTo>
                    <a:pt x="1406" y="27281"/>
                  </a:lnTo>
                  <a:lnTo>
                    <a:pt x="0" y="28771"/>
                  </a:lnTo>
                  <a:lnTo>
                    <a:pt x="21619" y="34238"/>
                  </a:lnTo>
                  <a:lnTo>
                    <a:pt x="59082" y="34502"/>
                  </a:lnTo>
                  <a:lnTo>
                    <a:pt x="82901" y="33585"/>
                  </a:lnTo>
                  <a:lnTo>
                    <a:pt x="115714" y="30857"/>
                  </a:lnTo>
                  <a:lnTo>
                    <a:pt x="154522" y="26921"/>
                  </a:lnTo>
                  <a:lnTo>
                    <a:pt x="197328" y="22181"/>
                  </a:lnTo>
                  <a:lnTo>
                    <a:pt x="244915" y="18315"/>
                  </a:lnTo>
                  <a:lnTo>
                    <a:pt x="295690" y="15032"/>
                  </a:lnTo>
                  <a:lnTo>
                    <a:pt x="348589" y="12138"/>
                  </a:lnTo>
                  <a:lnTo>
                    <a:pt x="402200" y="10209"/>
                  </a:lnTo>
                  <a:lnTo>
                    <a:pt x="456285" y="8922"/>
                  </a:lnTo>
                  <a:lnTo>
                    <a:pt x="510687" y="8065"/>
                  </a:lnTo>
                  <a:lnTo>
                    <a:pt x="558949" y="7493"/>
                  </a:lnTo>
                  <a:lnTo>
                    <a:pt x="603118" y="7112"/>
                  </a:lnTo>
                  <a:lnTo>
                    <a:pt x="644558" y="6858"/>
                  </a:lnTo>
                  <a:lnTo>
                    <a:pt x="675007" y="6689"/>
                  </a:lnTo>
                  <a:lnTo>
                    <a:pt x="716366" y="6500"/>
                  </a:lnTo>
                  <a:lnTo>
                    <a:pt x="731919" y="6395"/>
                  </a:lnTo>
                  <a:lnTo>
                    <a:pt x="696154" y="6363"/>
                  </a:lnTo>
                  <a:lnTo>
                    <a:pt x="674127" y="7770"/>
                  </a:lnTo>
                  <a:lnTo>
                    <a:pt x="648153" y="10119"/>
                  </a:lnTo>
                  <a:lnTo>
                    <a:pt x="619548" y="13096"/>
                  </a:lnTo>
                  <a:lnTo>
                    <a:pt x="584250" y="16492"/>
                  </a:lnTo>
                  <a:lnTo>
                    <a:pt x="544491" y="20167"/>
                  </a:lnTo>
                  <a:lnTo>
                    <a:pt x="501757" y="24028"/>
                  </a:lnTo>
                  <a:lnTo>
                    <a:pt x="455629" y="28718"/>
                  </a:lnTo>
                  <a:lnTo>
                    <a:pt x="407238" y="33962"/>
                  </a:lnTo>
                  <a:lnTo>
                    <a:pt x="357338" y="39575"/>
                  </a:lnTo>
                  <a:lnTo>
                    <a:pt x="310666" y="45433"/>
                  </a:lnTo>
                  <a:lnTo>
                    <a:pt x="266146" y="51455"/>
                  </a:lnTo>
                  <a:lnTo>
                    <a:pt x="223060" y="57587"/>
                  </a:lnTo>
                  <a:lnTo>
                    <a:pt x="189397" y="63086"/>
                  </a:lnTo>
                  <a:lnTo>
                    <a:pt x="162017" y="68163"/>
                  </a:lnTo>
                  <a:lnTo>
                    <a:pt x="114936" y="80169"/>
                  </a:lnTo>
                  <a:lnTo>
                    <a:pt x="109553" y="83079"/>
                  </a:lnTo>
                  <a:lnTo>
                    <a:pt x="113726" y="84314"/>
                  </a:lnTo>
                  <a:lnTo>
                    <a:pt x="139059" y="83804"/>
                  </a:lnTo>
                  <a:lnTo>
                    <a:pt x="163030" y="81270"/>
                  </a:lnTo>
                  <a:lnTo>
                    <a:pt x="193122" y="77463"/>
                  </a:lnTo>
                  <a:lnTo>
                    <a:pt x="227294" y="72809"/>
                  </a:lnTo>
                  <a:lnTo>
                    <a:pt x="270537" y="66178"/>
                  </a:lnTo>
                  <a:lnTo>
                    <a:pt x="319827" y="58230"/>
                  </a:lnTo>
                  <a:lnTo>
                    <a:pt x="373147" y="49403"/>
                  </a:lnTo>
                  <a:lnTo>
                    <a:pt x="429861" y="40697"/>
                  </a:lnTo>
                  <a:lnTo>
                    <a:pt x="488837" y="32070"/>
                  </a:lnTo>
                  <a:lnTo>
                    <a:pt x="549321" y="23497"/>
                  </a:lnTo>
                  <a:lnTo>
                    <a:pt x="604460" y="17075"/>
                  </a:lnTo>
                  <a:lnTo>
                    <a:pt x="656036" y="12089"/>
                  </a:lnTo>
                  <a:lnTo>
                    <a:pt x="705237" y="8059"/>
                  </a:lnTo>
                  <a:lnTo>
                    <a:pt x="738038" y="5373"/>
                  </a:lnTo>
                  <a:lnTo>
                    <a:pt x="8036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199"/>
            <p:cNvSpPr/>
            <p:nvPr>
              <p:custDataLst>
                <p:tags r:id="rId210"/>
              </p:custDataLst>
            </p:nvPr>
          </p:nvSpPr>
          <p:spPr>
            <a:xfrm>
              <a:off x="4152900" y="141605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25400"/>
                  </a:move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200"/>
            <p:cNvSpPr/>
            <p:nvPr>
              <p:custDataLst>
                <p:tags r:id="rId211"/>
              </p:custDataLst>
            </p:nvPr>
          </p:nvSpPr>
          <p:spPr>
            <a:xfrm>
              <a:off x="4187799" y="1460500"/>
              <a:ext cx="67163" cy="129644"/>
            </a:xfrm>
            <a:custGeom>
              <a:avLst/>
              <a:gdLst/>
              <a:ahLst/>
              <a:cxnLst/>
              <a:rect l="0" t="0" r="0" b="0"/>
              <a:pathLst>
                <a:path w="67163" h="129644">
                  <a:moveTo>
                    <a:pt x="54001" y="12700"/>
                  </a:moveTo>
                  <a:lnTo>
                    <a:pt x="54001" y="12700"/>
                  </a:lnTo>
                  <a:lnTo>
                    <a:pt x="43888" y="16071"/>
                  </a:lnTo>
                  <a:lnTo>
                    <a:pt x="27486" y="28280"/>
                  </a:lnTo>
                  <a:lnTo>
                    <a:pt x="9220" y="48674"/>
                  </a:lnTo>
                  <a:lnTo>
                    <a:pt x="2348" y="66318"/>
                  </a:lnTo>
                  <a:lnTo>
                    <a:pt x="0" y="85214"/>
                  </a:lnTo>
                  <a:lnTo>
                    <a:pt x="1308" y="103019"/>
                  </a:lnTo>
                  <a:lnTo>
                    <a:pt x="8004" y="118458"/>
                  </a:lnTo>
                  <a:lnTo>
                    <a:pt x="12753" y="125539"/>
                  </a:lnTo>
                  <a:lnTo>
                    <a:pt x="18741" y="128848"/>
                  </a:lnTo>
                  <a:lnTo>
                    <a:pt x="25555" y="129643"/>
                  </a:lnTo>
                  <a:lnTo>
                    <a:pt x="32920" y="128762"/>
                  </a:lnTo>
                  <a:lnTo>
                    <a:pt x="44867" y="122139"/>
                  </a:lnTo>
                  <a:lnTo>
                    <a:pt x="54880" y="111434"/>
                  </a:lnTo>
                  <a:lnTo>
                    <a:pt x="64034" y="97269"/>
                  </a:lnTo>
                  <a:lnTo>
                    <a:pt x="67162" y="79684"/>
                  </a:lnTo>
                  <a:lnTo>
                    <a:pt x="63074" y="49951"/>
                  </a:lnTo>
                  <a:lnTo>
                    <a:pt x="42832" y="2971"/>
                  </a:lnTo>
                  <a:lnTo>
                    <a:pt x="413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201"/>
            <p:cNvSpPr/>
            <p:nvPr>
              <p:custDataLst>
                <p:tags r:id="rId212"/>
              </p:custDataLst>
            </p:nvPr>
          </p:nvSpPr>
          <p:spPr>
            <a:xfrm>
              <a:off x="4254500" y="1371600"/>
              <a:ext cx="203201" cy="220575"/>
            </a:xfrm>
            <a:custGeom>
              <a:avLst/>
              <a:gdLst/>
              <a:ahLst/>
              <a:cxnLst/>
              <a:rect l="0" t="0" r="0" b="0"/>
              <a:pathLst>
                <a:path w="203201" h="220575">
                  <a:moveTo>
                    <a:pt x="0" y="88900"/>
                  </a:moveTo>
                  <a:lnTo>
                    <a:pt x="0" y="88900"/>
                  </a:lnTo>
                  <a:lnTo>
                    <a:pt x="18709" y="78774"/>
                  </a:lnTo>
                  <a:lnTo>
                    <a:pt x="31128" y="77344"/>
                  </a:lnTo>
                  <a:lnTo>
                    <a:pt x="44174" y="82353"/>
                  </a:lnTo>
                  <a:lnTo>
                    <a:pt x="50616" y="86652"/>
                  </a:lnTo>
                  <a:lnTo>
                    <a:pt x="61537" y="102718"/>
                  </a:lnTo>
                  <a:lnTo>
                    <a:pt x="69683" y="124674"/>
                  </a:lnTo>
                  <a:lnTo>
                    <a:pt x="73303" y="150896"/>
                  </a:lnTo>
                  <a:lnTo>
                    <a:pt x="69268" y="175250"/>
                  </a:lnTo>
                  <a:lnTo>
                    <a:pt x="55096" y="205031"/>
                  </a:lnTo>
                  <a:lnTo>
                    <a:pt x="44948" y="217420"/>
                  </a:lnTo>
                  <a:lnTo>
                    <a:pt x="41254" y="219735"/>
                  </a:lnTo>
                  <a:lnTo>
                    <a:pt x="38086" y="220574"/>
                  </a:lnTo>
                  <a:lnTo>
                    <a:pt x="35974" y="218310"/>
                  </a:lnTo>
                  <a:lnTo>
                    <a:pt x="33627" y="208269"/>
                  </a:lnTo>
                  <a:lnTo>
                    <a:pt x="45790" y="173266"/>
                  </a:lnTo>
                  <a:lnTo>
                    <a:pt x="67153" y="139331"/>
                  </a:lnTo>
                  <a:lnTo>
                    <a:pt x="96168" y="101436"/>
                  </a:lnTo>
                  <a:lnTo>
                    <a:pt x="130230" y="63427"/>
                  </a:lnTo>
                  <a:lnTo>
                    <a:pt x="174994" y="23183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SMARTInkShape-1202"/>
          <p:cNvSpPr/>
          <p:nvPr>
            <p:custDataLst>
              <p:tags r:id="rId2"/>
            </p:custDataLst>
          </p:nvPr>
        </p:nvSpPr>
        <p:spPr>
          <a:xfrm>
            <a:off x="3687710" y="527466"/>
            <a:ext cx="90541" cy="418685"/>
          </a:xfrm>
          <a:custGeom>
            <a:avLst/>
            <a:gdLst/>
            <a:ahLst/>
            <a:cxnLst/>
            <a:rect l="0" t="0" r="0" b="0"/>
            <a:pathLst>
              <a:path w="90541" h="418685">
                <a:moveTo>
                  <a:pt x="90540" y="18634"/>
                </a:moveTo>
                <a:lnTo>
                  <a:pt x="90540" y="18634"/>
                </a:lnTo>
                <a:lnTo>
                  <a:pt x="81702" y="4328"/>
                </a:lnTo>
                <a:lnTo>
                  <a:pt x="73912" y="1693"/>
                </a:lnTo>
                <a:lnTo>
                  <a:pt x="55035" y="0"/>
                </a:lnTo>
                <a:lnTo>
                  <a:pt x="38627" y="6449"/>
                </a:lnTo>
                <a:lnTo>
                  <a:pt x="20360" y="34152"/>
                </a:lnTo>
                <a:lnTo>
                  <a:pt x="8284" y="77011"/>
                </a:lnTo>
                <a:lnTo>
                  <a:pt x="2711" y="112783"/>
                </a:lnTo>
                <a:lnTo>
                  <a:pt x="0" y="151495"/>
                </a:lnTo>
                <a:lnTo>
                  <a:pt x="3498" y="189867"/>
                </a:lnTo>
                <a:lnTo>
                  <a:pt x="7875" y="229969"/>
                </a:lnTo>
                <a:lnTo>
                  <a:pt x="12878" y="270605"/>
                </a:lnTo>
                <a:lnTo>
                  <a:pt x="19804" y="309832"/>
                </a:lnTo>
                <a:lnTo>
                  <a:pt x="23824" y="344670"/>
                </a:lnTo>
                <a:lnTo>
                  <a:pt x="24205" y="386406"/>
                </a:lnTo>
                <a:lnTo>
                  <a:pt x="21547" y="404338"/>
                </a:lnTo>
                <a:lnTo>
                  <a:pt x="14340" y="41868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SMARTInkShape-Group215"/>
          <p:cNvGrpSpPr/>
          <p:nvPr/>
        </p:nvGrpSpPr>
        <p:grpSpPr>
          <a:xfrm>
            <a:off x="3835400" y="1474083"/>
            <a:ext cx="311151" cy="352402"/>
            <a:chOff x="3835400" y="1474083"/>
            <a:chExt cx="311151" cy="352402"/>
          </a:xfrm>
        </p:grpSpPr>
        <p:sp>
          <p:nvSpPr>
            <p:cNvPr id="27" name="SMARTInkShape-1203"/>
            <p:cNvSpPr/>
            <p:nvPr>
              <p:custDataLst>
                <p:tags r:id="rId197"/>
              </p:custDataLst>
            </p:nvPr>
          </p:nvSpPr>
          <p:spPr>
            <a:xfrm>
              <a:off x="3835400" y="1494741"/>
              <a:ext cx="128830" cy="331744"/>
            </a:xfrm>
            <a:custGeom>
              <a:avLst/>
              <a:gdLst/>
              <a:ahLst/>
              <a:cxnLst/>
              <a:rect l="0" t="0" r="0" b="0"/>
              <a:pathLst>
                <a:path w="128830" h="331744">
                  <a:moveTo>
                    <a:pt x="0" y="99109"/>
                  </a:moveTo>
                  <a:lnTo>
                    <a:pt x="0" y="99109"/>
                  </a:lnTo>
                  <a:lnTo>
                    <a:pt x="0" y="93642"/>
                  </a:lnTo>
                  <a:lnTo>
                    <a:pt x="6742" y="99763"/>
                  </a:lnTo>
                  <a:lnTo>
                    <a:pt x="17298" y="136162"/>
                  </a:lnTo>
                  <a:lnTo>
                    <a:pt x="27546" y="180957"/>
                  </a:lnTo>
                  <a:lnTo>
                    <a:pt x="32939" y="215919"/>
                  </a:lnTo>
                  <a:lnTo>
                    <a:pt x="37688" y="248861"/>
                  </a:lnTo>
                  <a:lnTo>
                    <a:pt x="44328" y="293293"/>
                  </a:lnTo>
                  <a:lnTo>
                    <a:pt x="49521" y="329377"/>
                  </a:lnTo>
                  <a:lnTo>
                    <a:pt x="49242" y="331643"/>
                  </a:lnTo>
                  <a:lnTo>
                    <a:pt x="48350" y="331743"/>
                  </a:lnTo>
                  <a:lnTo>
                    <a:pt x="47050" y="330398"/>
                  </a:lnTo>
                  <a:lnTo>
                    <a:pt x="35530" y="295001"/>
                  </a:lnTo>
                  <a:lnTo>
                    <a:pt x="30373" y="261431"/>
                  </a:lnTo>
                  <a:lnTo>
                    <a:pt x="25728" y="217348"/>
                  </a:lnTo>
                  <a:lnTo>
                    <a:pt x="23502" y="192752"/>
                  </a:lnTo>
                  <a:lnTo>
                    <a:pt x="22724" y="167888"/>
                  </a:lnTo>
                  <a:lnTo>
                    <a:pt x="22910" y="142845"/>
                  </a:lnTo>
                  <a:lnTo>
                    <a:pt x="26410" y="95264"/>
                  </a:lnTo>
                  <a:lnTo>
                    <a:pt x="35021" y="55302"/>
                  </a:lnTo>
                  <a:lnTo>
                    <a:pt x="47785" y="28134"/>
                  </a:lnTo>
                  <a:lnTo>
                    <a:pt x="62866" y="10414"/>
                  </a:lnTo>
                  <a:lnTo>
                    <a:pt x="78975" y="187"/>
                  </a:lnTo>
                  <a:lnTo>
                    <a:pt x="86517" y="0"/>
                  </a:lnTo>
                  <a:lnTo>
                    <a:pt x="93661" y="2697"/>
                  </a:lnTo>
                  <a:lnTo>
                    <a:pt x="107949" y="14632"/>
                  </a:lnTo>
                  <a:lnTo>
                    <a:pt x="123707" y="34047"/>
                  </a:lnTo>
                  <a:lnTo>
                    <a:pt x="128829" y="60550"/>
                  </a:lnTo>
                  <a:lnTo>
                    <a:pt x="128220" y="75520"/>
                  </a:lnTo>
                  <a:lnTo>
                    <a:pt x="118134" y="103442"/>
                  </a:lnTo>
                  <a:lnTo>
                    <a:pt x="100482" y="128551"/>
                  </a:lnTo>
                  <a:lnTo>
                    <a:pt x="76173" y="149119"/>
                  </a:lnTo>
                  <a:lnTo>
                    <a:pt x="50788" y="160141"/>
                  </a:lnTo>
                  <a:lnTo>
                    <a:pt x="38092" y="163080"/>
                  </a:lnTo>
                  <a:lnTo>
                    <a:pt x="28217" y="162923"/>
                  </a:lnTo>
                  <a:lnTo>
                    <a:pt x="13481" y="157104"/>
                  </a:lnTo>
                  <a:lnTo>
                    <a:pt x="10399" y="150472"/>
                  </a:lnTo>
                  <a:lnTo>
                    <a:pt x="12700" y="111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204"/>
            <p:cNvSpPr/>
            <p:nvPr>
              <p:custDataLst>
                <p:tags r:id="rId198"/>
              </p:custDataLst>
            </p:nvPr>
          </p:nvSpPr>
          <p:spPr>
            <a:xfrm>
              <a:off x="3994150" y="1474083"/>
              <a:ext cx="95251" cy="141232"/>
            </a:xfrm>
            <a:custGeom>
              <a:avLst/>
              <a:gdLst/>
              <a:ahLst/>
              <a:cxnLst/>
              <a:rect l="0" t="0" r="0" b="0"/>
              <a:pathLst>
                <a:path w="95251" h="141232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8789" y="441"/>
                  </a:lnTo>
                  <a:lnTo>
                    <a:pt x="12209" y="0"/>
                  </a:lnTo>
                  <a:lnTo>
                    <a:pt x="23765" y="2750"/>
                  </a:lnTo>
                  <a:lnTo>
                    <a:pt x="39497" y="14775"/>
                  </a:lnTo>
                  <a:lnTo>
                    <a:pt x="47658" y="29595"/>
                  </a:lnTo>
                  <a:lnTo>
                    <a:pt x="62017" y="71224"/>
                  </a:lnTo>
                  <a:lnTo>
                    <a:pt x="64158" y="107736"/>
                  </a:lnTo>
                  <a:lnTo>
                    <a:pt x="60029" y="125238"/>
                  </a:lnTo>
                  <a:lnTo>
                    <a:pt x="56953" y="131881"/>
                  </a:lnTo>
                  <a:lnTo>
                    <a:pt x="53491" y="136310"/>
                  </a:lnTo>
                  <a:lnTo>
                    <a:pt x="45881" y="141231"/>
                  </a:lnTo>
                  <a:lnTo>
                    <a:pt x="42582" y="140426"/>
                  </a:lnTo>
                  <a:lnTo>
                    <a:pt x="39677" y="137773"/>
                  </a:lnTo>
                  <a:lnTo>
                    <a:pt x="37035" y="133888"/>
                  </a:lnTo>
                  <a:lnTo>
                    <a:pt x="33316" y="108194"/>
                  </a:lnTo>
                  <a:lnTo>
                    <a:pt x="42327" y="70398"/>
                  </a:lnTo>
                  <a:lnTo>
                    <a:pt x="58402" y="38033"/>
                  </a:lnTo>
                  <a:lnTo>
                    <a:pt x="72288" y="25115"/>
                  </a:lnTo>
                  <a:lnTo>
                    <a:pt x="9525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205"/>
            <p:cNvSpPr/>
            <p:nvPr>
              <p:custDataLst>
                <p:tags r:id="rId199"/>
              </p:custDataLst>
            </p:nvPr>
          </p:nvSpPr>
          <p:spPr>
            <a:xfrm>
              <a:off x="4140200" y="1485900"/>
              <a:ext cx="6351" cy="114301"/>
            </a:xfrm>
            <a:custGeom>
              <a:avLst/>
              <a:gdLst/>
              <a:ahLst/>
              <a:cxnLst/>
              <a:rect l="0" t="0" r="0" b="0"/>
              <a:pathLst>
                <a:path w="6351" h="11430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261" y="45434"/>
                  </a:lnTo>
                  <a:lnTo>
                    <a:pt x="34" y="88751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216"/>
          <p:cNvGrpSpPr/>
          <p:nvPr/>
        </p:nvGrpSpPr>
        <p:grpSpPr>
          <a:xfrm>
            <a:off x="5425591" y="724783"/>
            <a:ext cx="557132" cy="265818"/>
            <a:chOff x="5425591" y="724783"/>
            <a:chExt cx="557132" cy="265818"/>
          </a:xfrm>
        </p:grpSpPr>
        <p:sp>
          <p:nvSpPr>
            <p:cNvPr id="31" name="SMARTInkShape-1206"/>
            <p:cNvSpPr/>
            <p:nvPr>
              <p:custDataLst>
                <p:tags r:id="rId194"/>
              </p:custDataLst>
            </p:nvPr>
          </p:nvSpPr>
          <p:spPr>
            <a:xfrm>
              <a:off x="5425591" y="842173"/>
              <a:ext cx="498960" cy="53178"/>
            </a:xfrm>
            <a:custGeom>
              <a:avLst/>
              <a:gdLst/>
              <a:ahLst/>
              <a:cxnLst/>
              <a:rect l="0" t="0" r="0" b="0"/>
              <a:pathLst>
                <a:path w="498960" h="53178">
                  <a:moveTo>
                    <a:pt x="3659" y="53177"/>
                  </a:moveTo>
                  <a:lnTo>
                    <a:pt x="3659" y="53177"/>
                  </a:lnTo>
                  <a:lnTo>
                    <a:pt x="0" y="53177"/>
                  </a:lnTo>
                  <a:lnTo>
                    <a:pt x="38601" y="46696"/>
                  </a:lnTo>
                  <a:lnTo>
                    <a:pt x="80102" y="37597"/>
                  </a:lnTo>
                  <a:lnTo>
                    <a:pt x="106832" y="32207"/>
                  </a:lnTo>
                  <a:lnTo>
                    <a:pt x="136646" y="26497"/>
                  </a:lnTo>
                  <a:lnTo>
                    <a:pt x="168517" y="20574"/>
                  </a:lnTo>
                  <a:lnTo>
                    <a:pt x="203170" y="15919"/>
                  </a:lnTo>
                  <a:lnTo>
                    <a:pt x="239677" y="12111"/>
                  </a:lnTo>
                  <a:lnTo>
                    <a:pt x="277421" y="8866"/>
                  </a:lnTo>
                  <a:lnTo>
                    <a:pt x="313167" y="5998"/>
                  </a:lnTo>
                  <a:lnTo>
                    <a:pt x="347581" y="3380"/>
                  </a:lnTo>
                  <a:lnTo>
                    <a:pt x="381107" y="929"/>
                  </a:lnTo>
                  <a:lnTo>
                    <a:pt x="409102" y="0"/>
                  </a:lnTo>
                  <a:lnTo>
                    <a:pt x="455259" y="850"/>
                  </a:lnTo>
                  <a:lnTo>
                    <a:pt x="498959" y="2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207"/>
            <p:cNvSpPr/>
            <p:nvPr>
              <p:custDataLst>
                <p:tags r:id="rId195"/>
              </p:custDataLst>
            </p:nvPr>
          </p:nvSpPr>
          <p:spPr>
            <a:xfrm>
              <a:off x="5528533" y="901700"/>
              <a:ext cx="396018" cy="68707"/>
            </a:xfrm>
            <a:custGeom>
              <a:avLst/>
              <a:gdLst/>
              <a:ahLst/>
              <a:cxnLst/>
              <a:rect l="0" t="0" r="0" b="0"/>
              <a:pathLst>
                <a:path w="396018" h="68707">
                  <a:moveTo>
                    <a:pt x="21367" y="57150"/>
                  </a:moveTo>
                  <a:lnTo>
                    <a:pt x="21367" y="57150"/>
                  </a:lnTo>
                  <a:lnTo>
                    <a:pt x="4512" y="60521"/>
                  </a:lnTo>
                  <a:lnTo>
                    <a:pt x="958" y="62220"/>
                  </a:lnTo>
                  <a:lnTo>
                    <a:pt x="0" y="64058"/>
                  </a:lnTo>
                  <a:lnTo>
                    <a:pt x="772" y="65988"/>
                  </a:lnTo>
                  <a:lnTo>
                    <a:pt x="25456" y="68706"/>
                  </a:lnTo>
                  <a:lnTo>
                    <a:pt x="63637" y="65578"/>
                  </a:lnTo>
                  <a:lnTo>
                    <a:pt x="87647" y="62769"/>
                  </a:lnTo>
                  <a:lnTo>
                    <a:pt x="115648" y="58779"/>
                  </a:lnTo>
                  <a:lnTo>
                    <a:pt x="146309" y="54003"/>
                  </a:lnTo>
                  <a:lnTo>
                    <a:pt x="178745" y="48702"/>
                  </a:lnTo>
                  <a:lnTo>
                    <a:pt x="210247" y="43051"/>
                  </a:lnTo>
                  <a:lnTo>
                    <a:pt x="241126" y="37167"/>
                  </a:lnTo>
                  <a:lnTo>
                    <a:pt x="271590" y="31128"/>
                  </a:lnTo>
                  <a:lnTo>
                    <a:pt x="298954" y="24986"/>
                  </a:lnTo>
                  <a:lnTo>
                    <a:pt x="324253" y="18774"/>
                  </a:lnTo>
                  <a:lnTo>
                    <a:pt x="364122" y="8344"/>
                  </a:lnTo>
                  <a:lnTo>
                    <a:pt x="396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208"/>
            <p:cNvSpPr/>
            <p:nvPr>
              <p:custDataLst>
                <p:tags r:id="rId196"/>
              </p:custDataLst>
            </p:nvPr>
          </p:nvSpPr>
          <p:spPr>
            <a:xfrm>
              <a:off x="5816600" y="724783"/>
              <a:ext cx="166123" cy="265818"/>
            </a:xfrm>
            <a:custGeom>
              <a:avLst/>
              <a:gdLst/>
              <a:ahLst/>
              <a:cxnLst/>
              <a:rect l="0" t="0" r="0" b="0"/>
              <a:pathLst>
                <a:path w="166123" h="265818">
                  <a:moveTo>
                    <a:pt x="0" y="5467"/>
                  </a:moveTo>
                  <a:lnTo>
                    <a:pt x="0" y="5467"/>
                  </a:lnTo>
                  <a:lnTo>
                    <a:pt x="6742" y="2096"/>
                  </a:lnTo>
                  <a:lnTo>
                    <a:pt x="31159" y="0"/>
                  </a:lnTo>
                  <a:lnTo>
                    <a:pt x="75319" y="9491"/>
                  </a:lnTo>
                  <a:lnTo>
                    <a:pt x="121879" y="35822"/>
                  </a:lnTo>
                  <a:lnTo>
                    <a:pt x="153469" y="70435"/>
                  </a:lnTo>
                  <a:lnTo>
                    <a:pt x="163459" y="96901"/>
                  </a:lnTo>
                  <a:lnTo>
                    <a:pt x="166122" y="110873"/>
                  </a:lnTo>
                  <a:lnTo>
                    <a:pt x="161556" y="139568"/>
                  </a:lnTo>
                  <a:lnTo>
                    <a:pt x="141237" y="183489"/>
                  </a:lnTo>
                  <a:lnTo>
                    <a:pt x="114756" y="222138"/>
                  </a:lnTo>
                  <a:lnTo>
                    <a:pt x="82550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217"/>
          <p:cNvGrpSpPr/>
          <p:nvPr/>
        </p:nvGrpSpPr>
        <p:grpSpPr>
          <a:xfrm>
            <a:off x="6616961" y="594380"/>
            <a:ext cx="1073540" cy="544541"/>
            <a:chOff x="6616961" y="594380"/>
            <a:chExt cx="1073540" cy="544541"/>
          </a:xfrm>
        </p:grpSpPr>
        <p:sp>
          <p:nvSpPr>
            <p:cNvPr id="35" name="SMARTInkShape-1209"/>
            <p:cNvSpPr/>
            <p:nvPr>
              <p:custDataLst>
                <p:tags r:id="rId187"/>
              </p:custDataLst>
            </p:nvPr>
          </p:nvSpPr>
          <p:spPr>
            <a:xfrm>
              <a:off x="6675786" y="594380"/>
              <a:ext cx="112365" cy="440671"/>
            </a:xfrm>
            <a:custGeom>
              <a:avLst/>
              <a:gdLst/>
              <a:ahLst/>
              <a:cxnLst/>
              <a:rect l="0" t="0" r="0" b="0"/>
              <a:pathLst>
                <a:path w="112365" h="440671">
                  <a:moveTo>
                    <a:pt x="112364" y="21570"/>
                  </a:moveTo>
                  <a:lnTo>
                    <a:pt x="112364" y="21570"/>
                  </a:lnTo>
                  <a:lnTo>
                    <a:pt x="70954" y="555"/>
                  </a:lnTo>
                  <a:lnTo>
                    <a:pt x="58211" y="0"/>
                  </a:lnTo>
                  <a:lnTo>
                    <a:pt x="50862" y="840"/>
                  </a:lnTo>
                  <a:lnTo>
                    <a:pt x="44551" y="4222"/>
                  </a:lnTo>
                  <a:lnTo>
                    <a:pt x="33777" y="15506"/>
                  </a:lnTo>
                  <a:lnTo>
                    <a:pt x="16407" y="51210"/>
                  </a:lnTo>
                  <a:lnTo>
                    <a:pt x="7863" y="85308"/>
                  </a:lnTo>
                  <a:lnTo>
                    <a:pt x="2419" y="123981"/>
                  </a:lnTo>
                  <a:lnTo>
                    <a:pt x="0" y="164688"/>
                  </a:lnTo>
                  <a:lnTo>
                    <a:pt x="2687" y="206298"/>
                  </a:lnTo>
                  <a:lnTo>
                    <a:pt x="7880" y="248310"/>
                  </a:lnTo>
                  <a:lnTo>
                    <a:pt x="12538" y="290501"/>
                  </a:lnTo>
                  <a:lnTo>
                    <a:pt x="18843" y="330889"/>
                  </a:lnTo>
                  <a:lnTo>
                    <a:pt x="24233" y="367890"/>
                  </a:lnTo>
                  <a:lnTo>
                    <a:pt x="23299" y="410404"/>
                  </a:lnTo>
                  <a:lnTo>
                    <a:pt x="20333" y="429335"/>
                  </a:lnTo>
                  <a:lnTo>
                    <a:pt x="17849" y="434524"/>
                  </a:lnTo>
                  <a:lnTo>
                    <a:pt x="14782" y="437278"/>
                  </a:lnTo>
                  <a:lnTo>
                    <a:pt x="4414" y="440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210"/>
            <p:cNvSpPr/>
            <p:nvPr>
              <p:custDataLst>
                <p:tags r:id="rId188"/>
              </p:custDataLst>
            </p:nvPr>
          </p:nvSpPr>
          <p:spPr>
            <a:xfrm>
              <a:off x="6616961" y="850900"/>
              <a:ext cx="183890" cy="88901"/>
            </a:xfrm>
            <a:custGeom>
              <a:avLst/>
              <a:gdLst/>
              <a:ahLst/>
              <a:cxnLst/>
              <a:rect l="0" t="0" r="0" b="0"/>
              <a:pathLst>
                <a:path w="183890" h="88901">
                  <a:moveTo>
                    <a:pt x="6089" y="88900"/>
                  </a:moveTo>
                  <a:lnTo>
                    <a:pt x="6089" y="88900"/>
                  </a:lnTo>
                  <a:lnTo>
                    <a:pt x="621" y="69127"/>
                  </a:lnTo>
                  <a:lnTo>
                    <a:pt x="0" y="58425"/>
                  </a:lnTo>
                  <a:lnTo>
                    <a:pt x="2030" y="54472"/>
                  </a:lnTo>
                  <a:lnTo>
                    <a:pt x="9930" y="46317"/>
                  </a:lnTo>
                  <a:lnTo>
                    <a:pt x="36389" y="33793"/>
                  </a:lnTo>
                  <a:lnTo>
                    <a:pt x="66592" y="25367"/>
                  </a:lnTo>
                  <a:lnTo>
                    <a:pt x="103535" y="16919"/>
                  </a:lnTo>
                  <a:lnTo>
                    <a:pt x="143472" y="8460"/>
                  </a:lnTo>
                  <a:lnTo>
                    <a:pt x="1838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211"/>
            <p:cNvSpPr/>
            <p:nvPr>
              <p:custDataLst>
                <p:tags r:id="rId189"/>
              </p:custDataLst>
            </p:nvPr>
          </p:nvSpPr>
          <p:spPr>
            <a:xfrm>
              <a:off x="6861645" y="691721"/>
              <a:ext cx="110656" cy="356030"/>
            </a:xfrm>
            <a:custGeom>
              <a:avLst/>
              <a:gdLst/>
              <a:ahLst/>
              <a:cxnLst/>
              <a:rect l="0" t="0" r="0" b="0"/>
              <a:pathLst>
                <a:path w="110656" h="356030">
                  <a:moveTo>
                    <a:pt x="110655" y="25829"/>
                  </a:moveTo>
                  <a:lnTo>
                    <a:pt x="110655" y="25829"/>
                  </a:lnTo>
                  <a:lnTo>
                    <a:pt x="109949" y="11326"/>
                  </a:lnTo>
                  <a:lnTo>
                    <a:pt x="107284" y="2685"/>
                  </a:lnTo>
                  <a:lnTo>
                    <a:pt x="104174" y="522"/>
                  </a:lnTo>
                  <a:lnTo>
                    <a:pt x="95075" y="0"/>
                  </a:lnTo>
                  <a:lnTo>
                    <a:pt x="82093" y="9646"/>
                  </a:lnTo>
                  <a:lnTo>
                    <a:pt x="57037" y="42436"/>
                  </a:lnTo>
                  <a:lnTo>
                    <a:pt x="38141" y="75543"/>
                  </a:lnTo>
                  <a:lnTo>
                    <a:pt x="20335" y="113776"/>
                  </a:lnTo>
                  <a:lnTo>
                    <a:pt x="8659" y="159931"/>
                  </a:lnTo>
                  <a:lnTo>
                    <a:pt x="4558" y="185081"/>
                  </a:lnTo>
                  <a:lnTo>
                    <a:pt x="0" y="231839"/>
                  </a:lnTo>
                  <a:lnTo>
                    <a:pt x="797" y="274728"/>
                  </a:lnTo>
                  <a:lnTo>
                    <a:pt x="10559" y="312604"/>
                  </a:lnTo>
                  <a:lnTo>
                    <a:pt x="28068" y="338846"/>
                  </a:lnTo>
                  <a:lnTo>
                    <a:pt x="38663" y="348807"/>
                  </a:lnTo>
                  <a:lnTo>
                    <a:pt x="49960" y="354036"/>
                  </a:lnTo>
                  <a:lnTo>
                    <a:pt x="97955" y="356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212"/>
            <p:cNvSpPr/>
            <p:nvPr>
              <p:custDataLst>
                <p:tags r:id="rId190"/>
              </p:custDataLst>
            </p:nvPr>
          </p:nvSpPr>
          <p:spPr>
            <a:xfrm>
              <a:off x="7017400" y="814496"/>
              <a:ext cx="135830" cy="324425"/>
            </a:xfrm>
            <a:custGeom>
              <a:avLst/>
              <a:gdLst/>
              <a:ahLst/>
              <a:cxnLst/>
              <a:rect l="0" t="0" r="0" b="0"/>
              <a:pathLst>
                <a:path w="135830" h="324425">
                  <a:moveTo>
                    <a:pt x="12050" y="118954"/>
                  </a:moveTo>
                  <a:lnTo>
                    <a:pt x="12050" y="118954"/>
                  </a:lnTo>
                  <a:lnTo>
                    <a:pt x="12050" y="112212"/>
                  </a:lnTo>
                  <a:lnTo>
                    <a:pt x="10169" y="107020"/>
                  </a:lnTo>
                  <a:lnTo>
                    <a:pt x="8679" y="104648"/>
                  </a:lnTo>
                  <a:lnTo>
                    <a:pt x="6981" y="104478"/>
                  </a:lnTo>
                  <a:lnTo>
                    <a:pt x="5142" y="105775"/>
                  </a:lnTo>
                  <a:lnTo>
                    <a:pt x="3211" y="108052"/>
                  </a:lnTo>
                  <a:lnTo>
                    <a:pt x="493" y="128110"/>
                  </a:lnTo>
                  <a:lnTo>
                    <a:pt x="3234" y="168610"/>
                  </a:lnTo>
                  <a:lnTo>
                    <a:pt x="814" y="212767"/>
                  </a:lnTo>
                  <a:lnTo>
                    <a:pt x="0" y="245080"/>
                  </a:lnTo>
                  <a:lnTo>
                    <a:pt x="2913" y="291635"/>
                  </a:lnTo>
                  <a:lnTo>
                    <a:pt x="1491" y="323442"/>
                  </a:lnTo>
                  <a:lnTo>
                    <a:pt x="2188" y="324424"/>
                  </a:lnTo>
                  <a:lnTo>
                    <a:pt x="3358" y="323667"/>
                  </a:lnTo>
                  <a:lnTo>
                    <a:pt x="14671" y="284144"/>
                  </a:lnTo>
                  <a:lnTo>
                    <a:pt x="19800" y="246935"/>
                  </a:lnTo>
                  <a:lnTo>
                    <a:pt x="22156" y="224030"/>
                  </a:lnTo>
                  <a:lnTo>
                    <a:pt x="24431" y="198882"/>
                  </a:lnTo>
                  <a:lnTo>
                    <a:pt x="26654" y="172240"/>
                  </a:lnTo>
                  <a:lnTo>
                    <a:pt x="30958" y="146011"/>
                  </a:lnTo>
                  <a:lnTo>
                    <a:pt x="36650" y="120059"/>
                  </a:lnTo>
                  <a:lnTo>
                    <a:pt x="49794" y="72878"/>
                  </a:lnTo>
                  <a:lnTo>
                    <a:pt x="69800" y="25339"/>
                  </a:lnTo>
                  <a:lnTo>
                    <a:pt x="85224" y="7732"/>
                  </a:lnTo>
                  <a:lnTo>
                    <a:pt x="93288" y="3179"/>
                  </a:lnTo>
                  <a:lnTo>
                    <a:pt x="109774" y="0"/>
                  </a:lnTo>
                  <a:lnTo>
                    <a:pt x="116710" y="2257"/>
                  </a:lnTo>
                  <a:lnTo>
                    <a:pt x="128180" y="12290"/>
                  </a:lnTo>
                  <a:lnTo>
                    <a:pt x="134219" y="33683"/>
                  </a:lnTo>
                  <a:lnTo>
                    <a:pt x="135829" y="47290"/>
                  </a:lnTo>
                  <a:lnTo>
                    <a:pt x="124612" y="93408"/>
                  </a:lnTo>
                  <a:lnTo>
                    <a:pt x="100043" y="136079"/>
                  </a:lnTo>
                  <a:lnTo>
                    <a:pt x="70421" y="165421"/>
                  </a:lnTo>
                  <a:lnTo>
                    <a:pt x="55396" y="173002"/>
                  </a:lnTo>
                  <a:lnTo>
                    <a:pt x="49414" y="174036"/>
                  </a:lnTo>
                  <a:lnTo>
                    <a:pt x="45425" y="170492"/>
                  </a:lnTo>
                  <a:lnTo>
                    <a:pt x="37450" y="138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213"/>
            <p:cNvSpPr/>
            <p:nvPr>
              <p:custDataLst>
                <p:tags r:id="rId191"/>
              </p:custDataLst>
            </p:nvPr>
          </p:nvSpPr>
          <p:spPr>
            <a:xfrm>
              <a:off x="7207250" y="711200"/>
              <a:ext cx="28771" cy="279401"/>
            </a:xfrm>
            <a:custGeom>
              <a:avLst/>
              <a:gdLst/>
              <a:ahLst/>
              <a:cxnLst/>
              <a:rect l="0" t="0" r="0" b="0"/>
              <a:pathLst>
                <a:path w="28771" h="279401">
                  <a:moveTo>
                    <a:pt x="25400" y="0"/>
                  </a:moveTo>
                  <a:lnTo>
                    <a:pt x="25400" y="0"/>
                  </a:lnTo>
                  <a:lnTo>
                    <a:pt x="28770" y="6742"/>
                  </a:lnTo>
                  <a:lnTo>
                    <a:pt x="26091" y="43351"/>
                  </a:lnTo>
                  <a:lnTo>
                    <a:pt x="20039" y="87477"/>
                  </a:lnTo>
                  <a:lnTo>
                    <a:pt x="13374" y="119782"/>
                  </a:lnTo>
                  <a:lnTo>
                    <a:pt x="7591" y="152955"/>
                  </a:lnTo>
                  <a:lnTo>
                    <a:pt x="3373" y="185808"/>
                  </a:lnTo>
                  <a:lnTo>
                    <a:pt x="999" y="230659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214"/>
            <p:cNvSpPr/>
            <p:nvPr>
              <p:custDataLst>
                <p:tags r:id="rId192"/>
              </p:custDataLst>
            </p:nvPr>
          </p:nvSpPr>
          <p:spPr>
            <a:xfrm>
              <a:off x="7397750" y="755811"/>
              <a:ext cx="126982" cy="259290"/>
            </a:xfrm>
            <a:custGeom>
              <a:avLst/>
              <a:gdLst/>
              <a:ahLst/>
              <a:cxnLst/>
              <a:rect l="0" t="0" r="0" b="0"/>
              <a:pathLst>
                <a:path w="126982" h="259290">
                  <a:moveTo>
                    <a:pt x="0" y="63339"/>
                  </a:moveTo>
                  <a:lnTo>
                    <a:pt x="0" y="63339"/>
                  </a:lnTo>
                  <a:lnTo>
                    <a:pt x="15195" y="106690"/>
                  </a:lnTo>
                  <a:lnTo>
                    <a:pt x="22768" y="150110"/>
                  </a:lnTo>
                  <a:lnTo>
                    <a:pt x="28775" y="193158"/>
                  </a:lnTo>
                  <a:lnTo>
                    <a:pt x="31162" y="234379"/>
                  </a:lnTo>
                  <a:lnTo>
                    <a:pt x="30783" y="244485"/>
                  </a:lnTo>
                  <a:lnTo>
                    <a:pt x="29694" y="246192"/>
                  </a:lnTo>
                  <a:lnTo>
                    <a:pt x="28263" y="246624"/>
                  </a:lnTo>
                  <a:lnTo>
                    <a:pt x="22877" y="230378"/>
                  </a:lnTo>
                  <a:lnTo>
                    <a:pt x="16814" y="189738"/>
                  </a:lnTo>
                  <a:lnTo>
                    <a:pt x="14528" y="147973"/>
                  </a:lnTo>
                  <a:lnTo>
                    <a:pt x="14923" y="100954"/>
                  </a:lnTo>
                  <a:lnTo>
                    <a:pt x="19802" y="56538"/>
                  </a:lnTo>
                  <a:lnTo>
                    <a:pt x="33855" y="15463"/>
                  </a:lnTo>
                  <a:lnTo>
                    <a:pt x="40914" y="8138"/>
                  </a:lnTo>
                  <a:lnTo>
                    <a:pt x="58165" y="0"/>
                  </a:lnTo>
                  <a:lnTo>
                    <a:pt x="66999" y="652"/>
                  </a:lnTo>
                  <a:lnTo>
                    <a:pt x="84340" y="8902"/>
                  </a:lnTo>
                  <a:lnTo>
                    <a:pt x="99573" y="29502"/>
                  </a:lnTo>
                  <a:lnTo>
                    <a:pt x="118168" y="74715"/>
                  </a:lnTo>
                  <a:lnTo>
                    <a:pt x="125897" y="109317"/>
                  </a:lnTo>
                  <a:lnTo>
                    <a:pt x="126981" y="143511"/>
                  </a:lnTo>
                  <a:lnTo>
                    <a:pt x="113510" y="191124"/>
                  </a:lnTo>
                  <a:lnTo>
                    <a:pt x="91645" y="229769"/>
                  </a:lnTo>
                  <a:lnTo>
                    <a:pt x="71775" y="246904"/>
                  </a:lnTo>
                  <a:lnTo>
                    <a:pt x="51656" y="257107"/>
                  </a:lnTo>
                  <a:lnTo>
                    <a:pt x="38010" y="259289"/>
                  </a:lnTo>
                  <a:lnTo>
                    <a:pt x="33806" y="256767"/>
                  </a:lnTo>
                  <a:lnTo>
                    <a:pt x="31004" y="252263"/>
                  </a:lnTo>
                  <a:lnTo>
                    <a:pt x="29136" y="246439"/>
                  </a:lnTo>
                  <a:lnTo>
                    <a:pt x="39229" y="202178"/>
                  </a:lnTo>
                  <a:lnTo>
                    <a:pt x="44450" y="183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215"/>
            <p:cNvSpPr/>
            <p:nvPr>
              <p:custDataLst>
                <p:tags r:id="rId193"/>
              </p:custDataLst>
            </p:nvPr>
          </p:nvSpPr>
          <p:spPr>
            <a:xfrm>
              <a:off x="7562850" y="689331"/>
              <a:ext cx="127651" cy="377470"/>
            </a:xfrm>
            <a:custGeom>
              <a:avLst/>
              <a:gdLst/>
              <a:ahLst/>
              <a:cxnLst/>
              <a:rect l="0" t="0" r="0" b="0"/>
              <a:pathLst>
                <a:path w="127651" h="377470">
                  <a:moveTo>
                    <a:pt x="38100" y="21869"/>
                  </a:moveTo>
                  <a:lnTo>
                    <a:pt x="38100" y="21869"/>
                  </a:lnTo>
                  <a:lnTo>
                    <a:pt x="48213" y="8385"/>
                  </a:lnTo>
                  <a:lnTo>
                    <a:pt x="58822" y="1765"/>
                  </a:lnTo>
                  <a:lnTo>
                    <a:pt x="64615" y="0"/>
                  </a:lnTo>
                  <a:lnTo>
                    <a:pt x="78577" y="3683"/>
                  </a:lnTo>
                  <a:lnTo>
                    <a:pt x="86251" y="7628"/>
                  </a:lnTo>
                  <a:lnTo>
                    <a:pt x="110537" y="40149"/>
                  </a:lnTo>
                  <a:lnTo>
                    <a:pt x="121564" y="75384"/>
                  </a:lnTo>
                  <a:lnTo>
                    <a:pt x="127406" y="116915"/>
                  </a:lnTo>
                  <a:lnTo>
                    <a:pt x="127650" y="161243"/>
                  </a:lnTo>
                  <a:lnTo>
                    <a:pt x="119762" y="208696"/>
                  </a:lnTo>
                  <a:lnTo>
                    <a:pt x="104733" y="255892"/>
                  </a:lnTo>
                  <a:lnTo>
                    <a:pt x="81590" y="298035"/>
                  </a:lnTo>
                  <a:lnTo>
                    <a:pt x="47537" y="343977"/>
                  </a:lnTo>
                  <a:lnTo>
                    <a:pt x="27712" y="360937"/>
                  </a:lnTo>
                  <a:lnTo>
                    <a:pt x="0" y="377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SMARTInkShape-1216"/>
          <p:cNvSpPr/>
          <p:nvPr>
            <p:custDataLst>
              <p:tags r:id="rId3"/>
            </p:custDataLst>
          </p:nvPr>
        </p:nvSpPr>
        <p:spPr>
          <a:xfrm>
            <a:off x="7984275" y="762883"/>
            <a:ext cx="321526" cy="209511"/>
          </a:xfrm>
          <a:custGeom>
            <a:avLst/>
            <a:gdLst/>
            <a:ahLst/>
            <a:cxnLst/>
            <a:rect l="0" t="0" r="0" b="0"/>
            <a:pathLst>
              <a:path w="321526" h="209511">
                <a:moveTo>
                  <a:pt x="258025" y="5467"/>
                </a:moveTo>
                <a:lnTo>
                  <a:pt x="258025" y="5467"/>
                </a:lnTo>
                <a:lnTo>
                  <a:pt x="269958" y="441"/>
                </a:lnTo>
                <a:lnTo>
                  <a:pt x="272330" y="0"/>
                </a:lnTo>
                <a:lnTo>
                  <a:pt x="273912" y="411"/>
                </a:lnTo>
                <a:lnTo>
                  <a:pt x="274966" y="1391"/>
                </a:lnTo>
                <a:lnTo>
                  <a:pt x="275670" y="2750"/>
                </a:lnTo>
                <a:lnTo>
                  <a:pt x="273287" y="21517"/>
                </a:lnTo>
                <a:lnTo>
                  <a:pt x="261371" y="56162"/>
                </a:lnTo>
                <a:lnTo>
                  <a:pt x="237693" y="101078"/>
                </a:lnTo>
                <a:lnTo>
                  <a:pt x="194851" y="146763"/>
                </a:lnTo>
                <a:lnTo>
                  <a:pt x="161979" y="171041"/>
                </a:lnTo>
                <a:lnTo>
                  <a:pt x="128555" y="189122"/>
                </a:lnTo>
                <a:lnTo>
                  <a:pt x="94885" y="199510"/>
                </a:lnTo>
                <a:lnTo>
                  <a:pt x="64869" y="198953"/>
                </a:lnTo>
                <a:lnTo>
                  <a:pt x="50937" y="195841"/>
                </a:lnTo>
                <a:lnTo>
                  <a:pt x="29814" y="182976"/>
                </a:lnTo>
                <a:lnTo>
                  <a:pt x="21217" y="174606"/>
                </a:lnTo>
                <a:lnTo>
                  <a:pt x="2377" y="135859"/>
                </a:lnTo>
                <a:lnTo>
                  <a:pt x="0" y="110456"/>
                </a:lnTo>
                <a:lnTo>
                  <a:pt x="1342" y="98743"/>
                </a:lnTo>
                <a:lnTo>
                  <a:pt x="5764" y="90229"/>
                </a:lnTo>
                <a:lnTo>
                  <a:pt x="20084" y="78887"/>
                </a:lnTo>
                <a:lnTo>
                  <a:pt x="61464" y="75277"/>
                </a:lnTo>
                <a:lnTo>
                  <a:pt x="97757" y="82825"/>
                </a:lnTo>
                <a:lnTo>
                  <a:pt x="136701" y="96293"/>
                </a:lnTo>
                <a:lnTo>
                  <a:pt x="175175" y="114038"/>
                </a:lnTo>
                <a:lnTo>
                  <a:pt x="222423" y="143861"/>
                </a:lnTo>
                <a:lnTo>
                  <a:pt x="264764" y="179769"/>
                </a:lnTo>
                <a:lnTo>
                  <a:pt x="289573" y="207814"/>
                </a:lnTo>
                <a:lnTo>
                  <a:pt x="294579" y="209510"/>
                </a:lnTo>
                <a:lnTo>
                  <a:pt x="321525" y="2086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SMARTInkShape-Group219"/>
          <p:cNvGrpSpPr/>
          <p:nvPr/>
        </p:nvGrpSpPr>
        <p:grpSpPr>
          <a:xfrm>
            <a:off x="8591550" y="707829"/>
            <a:ext cx="958227" cy="776204"/>
            <a:chOff x="8591550" y="707829"/>
            <a:chExt cx="958227" cy="776204"/>
          </a:xfrm>
        </p:grpSpPr>
        <p:sp>
          <p:nvSpPr>
            <p:cNvPr id="44" name="SMARTInkShape-1217"/>
            <p:cNvSpPr/>
            <p:nvPr>
              <p:custDataLst>
                <p:tags r:id="rId182"/>
              </p:custDataLst>
            </p:nvPr>
          </p:nvSpPr>
          <p:spPr>
            <a:xfrm>
              <a:off x="8671570" y="707829"/>
              <a:ext cx="231131" cy="363479"/>
            </a:xfrm>
            <a:custGeom>
              <a:avLst/>
              <a:gdLst/>
              <a:ahLst/>
              <a:cxnLst/>
              <a:rect l="0" t="0" r="0" b="0"/>
              <a:pathLst>
                <a:path w="231131" h="363479">
                  <a:moveTo>
                    <a:pt x="59680" y="3371"/>
                  </a:moveTo>
                  <a:lnTo>
                    <a:pt x="59680" y="3371"/>
                  </a:lnTo>
                  <a:lnTo>
                    <a:pt x="63050" y="0"/>
                  </a:lnTo>
                  <a:lnTo>
                    <a:pt x="75260" y="24871"/>
                  </a:lnTo>
                  <a:lnTo>
                    <a:pt x="78834" y="58318"/>
                  </a:lnTo>
                  <a:lnTo>
                    <a:pt x="77364" y="99053"/>
                  </a:lnTo>
                  <a:lnTo>
                    <a:pt x="72008" y="143028"/>
                  </a:lnTo>
                  <a:lnTo>
                    <a:pt x="61161" y="190324"/>
                  </a:lnTo>
                  <a:lnTo>
                    <a:pt x="47637" y="237450"/>
                  </a:lnTo>
                  <a:lnTo>
                    <a:pt x="34572" y="279562"/>
                  </a:lnTo>
                  <a:lnTo>
                    <a:pt x="11945" y="325486"/>
                  </a:lnTo>
                  <a:lnTo>
                    <a:pt x="850" y="351323"/>
                  </a:lnTo>
                  <a:lnTo>
                    <a:pt x="0" y="355989"/>
                  </a:lnTo>
                  <a:lnTo>
                    <a:pt x="137" y="359100"/>
                  </a:lnTo>
                  <a:lnTo>
                    <a:pt x="935" y="361173"/>
                  </a:lnTo>
                  <a:lnTo>
                    <a:pt x="11228" y="363478"/>
                  </a:lnTo>
                  <a:lnTo>
                    <a:pt x="30385" y="363091"/>
                  </a:lnTo>
                  <a:lnTo>
                    <a:pt x="76870" y="355645"/>
                  </a:lnTo>
                  <a:lnTo>
                    <a:pt x="112475" y="350907"/>
                  </a:lnTo>
                  <a:lnTo>
                    <a:pt x="149466" y="346450"/>
                  </a:lnTo>
                  <a:lnTo>
                    <a:pt x="194704" y="341855"/>
                  </a:lnTo>
                  <a:lnTo>
                    <a:pt x="231130" y="339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218"/>
            <p:cNvSpPr/>
            <p:nvPr>
              <p:custDataLst>
                <p:tags r:id="rId183"/>
              </p:custDataLst>
            </p:nvPr>
          </p:nvSpPr>
          <p:spPr>
            <a:xfrm>
              <a:off x="9103764" y="740654"/>
              <a:ext cx="129137" cy="402347"/>
            </a:xfrm>
            <a:custGeom>
              <a:avLst/>
              <a:gdLst/>
              <a:ahLst/>
              <a:cxnLst/>
              <a:rect l="0" t="0" r="0" b="0"/>
              <a:pathLst>
                <a:path w="129137" h="402347">
                  <a:moveTo>
                    <a:pt x="129136" y="34046"/>
                  </a:moveTo>
                  <a:lnTo>
                    <a:pt x="129136" y="34046"/>
                  </a:lnTo>
                  <a:lnTo>
                    <a:pt x="129135" y="27304"/>
                  </a:lnTo>
                  <a:lnTo>
                    <a:pt x="122394" y="9627"/>
                  </a:lnTo>
                  <a:lnTo>
                    <a:pt x="118997" y="5067"/>
                  </a:lnTo>
                  <a:lnTo>
                    <a:pt x="111459" y="0"/>
                  </a:lnTo>
                  <a:lnTo>
                    <a:pt x="105356" y="1471"/>
                  </a:lnTo>
                  <a:lnTo>
                    <a:pt x="89169" y="10631"/>
                  </a:lnTo>
                  <a:lnTo>
                    <a:pt x="60222" y="45139"/>
                  </a:lnTo>
                  <a:lnTo>
                    <a:pt x="41593" y="80839"/>
                  </a:lnTo>
                  <a:lnTo>
                    <a:pt x="24611" y="123282"/>
                  </a:lnTo>
                  <a:lnTo>
                    <a:pt x="10008" y="170368"/>
                  </a:lnTo>
                  <a:lnTo>
                    <a:pt x="5266" y="195483"/>
                  </a:lnTo>
                  <a:lnTo>
                    <a:pt x="2107" y="221398"/>
                  </a:lnTo>
                  <a:lnTo>
                    <a:pt x="0" y="247847"/>
                  </a:lnTo>
                  <a:lnTo>
                    <a:pt x="5185" y="294169"/>
                  </a:lnTo>
                  <a:lnTo>
                    <a:pt x="18307" y="333806"/>
                  </a:lnTo>
                  <a:lnTo>
                    <a:pt x="38250" y="365534"/>
                  </a:lnTo>
                  <a:lnTo>
                    <a:pt x="63107" y="384339"/>
                  </a:lnTo>
                  <a:lnTo>
                    <a:pt x="103736" y="402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219"/>
            <p:cNvSpPr/>
            <p:nvPr>
              <p:custDataLst>
                <p:tags r:id="rId184"/>
              </p:custDataLst>
            </p:nvPr>
          </p:nvSpPr>
          <p:spPr>
            <a:xfrm>
              <a:off x="9259644" y="837826"/>
              <a:ext cx="164652" cy="386405"/>
            </a:xfrm>
            <a:custGeom>
              <a:avLst/>
              <a:gdLst/>
              <a:ahLst/>
              <a:cxnLst/>
              <a:rect l="0" t="0" r="0" b="0"/>
              <a:pathLst>
                <a:path w="164652" h="386405">
                  <a:moveTo>
                    <a:pt x="62156" y="146424"/>
                  </a:moveTo>
                  <a:lnTo>
                    <a:pt x="62156" y="146424"/>
                  </a:lnTo>
                  <a:lnTo>
                    <a:pt x="55249" y="165883"/>
                  </a:lnTo>
                  <a:lnTo>
                    <a:pt x="45528" y="200403"/>
                  </a:lnTo>
                  <a:lnTo>
                    <a:pt x="36421" y="233209"/>
                  </a:lnTo>
                  <a:lnTo>
                    <a:pt x="30022" y="268956"/>
                  </a:lnTo>
                  <a:lnTo>
                    <a:pt x="22945" y="304129"/>
                  </a:lnTo>
                  <a:lnTo>
                    <a:pt x="15801" y="337165"/>
                  </a:lnTo>
                  <a:lnTo>
                    <a:pt x="5466" y="381578"/>
                  </a:lnTo>
                  <a:lnTo>
                    <a:pt x="3195" y="385744"/>
                  </a:lnTo>
                  <a:lnTo>
                    <a:pt x="1681" y="386404"/>
                  </a:lnTo>
                  <a:lnTo>
                    <a:pt x="673" y="384727"/>
                  </a:lnTo>
                  <a:lnTo>
                    <a:pt x="0" y="381493"/>
                  </a:lnTo>
                  <a:lnTo>
                    <a:pt x="5796" y="349973"/>
                  </a:lnTo>
                  <a:lnTo>
                    <a:pt x="12648" y="313090"/>
                  </a:lnTo>
                  <a:lnTo>
                    <a:pt x="16450" y="291401"/>
                  </a:lnTo>
                  <a:lnTo>
                    <a:pt x="23219" y="264948"/>
                  </a:lnTo>
                  <a:lnTo>
                    <a:pt x="31964" y="235318"/>
                  </a:lnTo>
                  <a:lnTo>
                    <a:pt x="42028" y="203570"/>
                  </a:lnTo>
                  <a:lnTo>
                    <a:pt x="52265" y="173232"/>
                  </a:lnTo>
                  <a:lnTo>
                    <a:pt x="62617" y="143835"/>
                  </a:lnTo>
                  <a:lnTo>
                    <a:pt x="73047" y="115065"/>
                  </a:lnTo>
                  <a:lnTo>
                    <a:pt x="92161" y="69927"/>
                  </a:lnTo>
                  <a:lnTo>
                    <a:pt x="118789" y="24275"/>
                  </a:lnTo>
                  <a:lnTo>
                    <a:pt x="138909" y="2987"/>
                  </a:lnTo>
                  <a:lnTo>
                    <a:pt x="142958" y="0"/>
                  </a:lnTo>
                  <a:lnTo>
                    <a:pt x="147069" y="830"/>
                  </a:lnTo>
                  <a:lnTo>
                    <a:pt x="155398" y="9278"/>
                  </a:lnTo>
                  <a:lnTo>
                    <a:pt x="164651" y="40015"/>
                  </a:lnTo>
                  <a:lnTo>
                    <a:pt x="158376" y="83772"/>
                  </a:lnTo>
                  <a:lnTo>
                    <a:pt x="136370" y="129115"/>
                  </a:lnTo>
                  <a:lnTo>
                    <a:pt x="103809" y="175722"/>
                  </a:lnTo>
                  <a:lnTo>
                    <a:pt x="92192" y="187197"/>
                  </a:lnTo>
                  <a:lnTo>
                    <a:pt x="87118" y="189128"/>
                  </a:lnTo>
                  <a:lnTo>
                    <a:pt x="82325" y="189005"/>
                  </a:lnTo>
                  <a:lnTo>
                    <a:pt x="68506" y="184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220"/>
            <p:cNvSpPr/>
            <p:nvPr>
              <p:custDataLst>
                <p:tags r:id="rId185"/>
              </p:custDataLst>
            </p:nvPr>
          </p:nvSpPr>
          <p:spPr>
            <a:xfrm>
              <a:off x="9372600" y="762000"/>
              <a:ext cx="177177" cy="342901"/>
            </a:xfrm>
            <a:custGeom>
              <a:avLst/>
              <a:gdLst/>
              <a:ahLst/>
              <a:cxnLst/>
              <a:rect l="0" t="0" r="0" b="0"/>
              <a:pathLst>
                <a:path w="177177" h="342901">
                  <a:moveTo>
                    <a:pt x="120650" y="0"/>
                  </a:moveTo>
                  <a:lnTo>
                    <a:pt x="120650" y="0"/>
                  </a:lnTo>
                  <a:lnTo>
                    <a:pt x="130763" y="3371"/>
                  </a:lnTo>
                  <a:lnTo>
                    <a:pt x="139490" y="12552"/>
                  </a:lnTo>
                  <a:lnTo>
                    <a:pt x="166705" y="51555"/>
                  </a:lnTo>
                  <a:lnTo>
                    <a:pt x="176396" y="84061"/>
                  </a:lnTo>
                  <a:lnTo>
                    <a:pt x="177176" y="124144"/>
                  </a:lnTo>
                  <a:lnTo>
                    <a:pt x="172445" y="147674"/>
                  </a:lnTo>
                  <a:lnTo>
                    <a:pt x="165764" y="172532"/>
                  </a:lnTo>
                  <a:lnTo>
                    <a:pt x="141406" y="218968"/>
                  </a:lnTo>
                  <a:lnTo>
                    <a:pt x="105180" y="262419"/>
                  </a:lnTo>
                  <a:lnTo>
                    <a:pt x="80704" y="282896"/>
                  </a:lnTo>
                  <a:lnTo>
                    <a:pt x="35868" y="316232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221"/>
            <p:cNvSpPr/>
            <p:nvPr>
              <p:custDataLst>
                <p:tags r:id="rId186"/>
              </p:custDataLst>
            </p:nvPr>
          </p:nvSpPr>
          <p:spPr>
            <a:xfrm>
              <a:off x="8591550" y="1435100"/>
              <a:ext cx="863601" cy="48933"/>
            </a:xfrm>
            <a:custGeom>
              <a:avLst/>
              <a:gdLst/>
              <a:ahLst/>
              <a:cxnLst/>
              <a:rect l="0" t="0" r="0" b="0"/>
              <a:pathLst>
                <a:path w="863601" h="48933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6087" y="17677"/>
                  </a:lnTo>
                  <a:lnTo>
                    <a:pt x="89777" y="33225"/>
                  </a:lnTo>
                  <a:lnTo>
                    <a:pt x="125743" y="41342"/>
                  </a:lnTo>
                  <a:lnTo>
                    <a:pt x="166657" y="46596"/>
                  </a:lnTo>
                  <a:lnTo>
                    <a:pt x="213065" y="48932"/>
                  </a:lnTo>
                  <a:lnTo>
                    <a:pt x="260031" y="44325"/>
                  </a:lnTo>
                  <a:lnTo>
                    <a:pt x="304658" y="35928"/>
                  </a:lnTo>
                  <a:lnTo>
                    <a:pt x="343307" y="27492"/>
                  </a:lnTo>
                  <a:lnTo>
                    <a:pt x="383315" y="21551"/>
                  </a:lnTo>
                  <a:lnTo>
                    <a:pt x="409673" y="23162"/>
                  </a:lnTo>
                  <a:lnTo>
                    <a:pt x="447858" y="37039"/>
                  </a:lnTo>
                  <a:lnTo>
                    <a:pt x="494238" y="42986"/>
                  </a:lnTo>
                  <a:lnTo>
                    <a:pt x="536456" y="44016"/>
                  </a:lnTo>
                  <a:lnTo>
                    <a:pt x="580244" y="44322"/>
                  </a:lnTo>
                  <a:lnTo>
                    <a:pt x="627869" y="41041"/>
                  </a:lnTo>
                  <a:lnTo>
                    <a:pt x="674358" y="38971"/>
                  </a:lnTo>
                  <a:lnTo>
                    <a:pt x="708231" y="34724"/>
                  </a:lnTo>
                  <a:lnTo>
                    <a:pt x="743041" y="29544"/>
                  </a:lnTo>
                  <a:lnTo>
                    <a:pt x="774976" y="27242"/>
                  </a:lnTo>
                  <a:lnTo>
                    <a:pt x="809395" y="24337"/>
                  </a:lnTo>
                  <a:lnTo>
                    <a:pt x="8636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220"/>
          <p:cNvGrpSpPr/>
          <p:nvPr/>
        </p:nvGrpSpPr>
        <p:grpSpPr>
          <a:xfrm>
            <a:off x="7140091" y="1733273"/>
            <a:ext cx="1654660" cy="959128"/>
            <a:chOff x="7140091" y="1733273"/>
            <a:chExt cx="1654660" cy="959128"/>
          </a:xfrm>
        </p:grpSpPr>
        <p:sp>
          <p:nvSpPr>
            <p:cNvPr id="50" name="SMARTInkShape-1222"/>
            <p:cNvSpPr/>
            <p:nvPr>
              <p:custDataLst>
                <p:tags r:id="rId168"/>
              </p:custDataLst>
            </p:nvPr>
          </p:nvSpPr>
          <p:spPr>
            <a:xfrm>
              <a:off x="7244413" y="2012950"/>
              <a:ext cx="115238" cy="332251"/>
            </a:xfrm>
            <a:custGeom>
              <a:avLst/>
              <a:gdLst/>
              <a:ahLst/>
              <a:cxnLst/>
              <a:rect l="0" t="0" r="0" b="0"/>
              <a:pathLst>
                <a:path w="115238" h="332251">
                  <a:moveTo>
                    <a:pt x="115237" y="0"/>
                  </a:moveTo>
                  <a:lnTo>
                    <a:pt x="115237" y="0"/>
                  </a:lnTo>
                  <a:lnTo>
                    <a:pt x="103304" y="13815"/>
                  </a:lnTo>
                  <a:lnTo>
                    <a:pt x="86985" y="50633"/>
                  </a:lnTo>
                  <a:lnTo>
                    <a:pt x="74097" y="91359"/>
                  </a:lnTo>
                  <a:lnTo>
                    <a:pt x="63085" y="127623"/>
                  </a:lnTo>
                  <a:lnTo>
                    <a:pt x="51137" y="165377"/>
                  </a:lnTo>
                  <a:lnTo>
                    <a:pt x="38770" y="202617"/>
                  </a:lnTo>
                  <a:lnTo>
                    <a:pt x="26218" y="237984"/>
                  </a:lnTo>
                  <a:lnTo>
                    <a:pt x="17347" y="270635"/>
                  </a:lnTo>
                  <a:lnTo>
                    <a:pt x="6505" y="309259"/>
                  </a:lnTo>
                  <a:lnTo>
                    <a:pt x="589" y="324421"/>
                  </a:lnTo>
                  <a:lnTo>
                    <a:pt x="0" y="328463"/>
                  </a:lnTo>
                  <a:lnTo>
                    <a:pt x="312" y="331159"/>
                  </a:lnTo>
                  <a:lnTo>
                    <a:pt x="1226" y="332250"/>
                  </a:lnTo>
                  <a:lnTo>
                    <a:pt x="7287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223"/>
            <p:cNvSpPr/>
            <p:nvPr>
              <p:custDataLst>
                <p:tags r:id="rId169"/>
              </p:custDataLst>
            </p:nvPr>
          </p:nvSpPr>
          <p:spPr>
            <a:xfrm>
              <a:off x="7490247" y="2044700"/>
              <a:ext cx="9104" cy="286234"/>
            </a:xfrm>
            <a:custGeom>
              <a:avLst/>
              <a:gdLst/>
              <a:ahLst/>
              <a:cxnLst/>
              <a:rect l="0" t="0" r="0" b="0"/>
              <a:pathLst>
                <a:path w="9104" h="286234">
                  <a:moveTo>
                    <a:pt x="9103" y="0"/>
                  </a:moveTo>
                  <a:lnTo>
                    <a:pt x="9103" y="0"/>
                  </a:lnTo>
                  <a:lnTo>
                    <a:pt x="7221" y="37351"/>
                  </a:lnTo>
                  <a:lnTo>
                    <a:pt x="2196" y="73391"/>
                  </a:lnTo>
                  <a:lnTo>
                    <a:pt x="0" y="119112"/>
                  </a:lnTo>
                  <a:lnTo>
                    <a:pt x="1530" y="153833"/>
                  </a:lnTo>
                  <a:lnTo>
                    <a:pt x="2208" y="188079"/>
                  </a:lnTo>
                  <a:lnTo>
                    <a:pt x="2591" y="232351"/>
                  </a:lnTo>
                  <a:lnTo>
                    <a:pt x="2731" y="278648"/>
                  </a:lnTo>
                  <a:lnTo>
                    <a:pt x="2747" y="286233"/>
                  </a:lnTo>
                  <a:lnTo>
                    <a:pt x="2753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224"/>
            <p:cNvSpPr/>
            <p:nvPr>
              <p:custDataLst>
                <p:tags r:id="rId170"/>
              </p:custDataLst>
            </p:nvPr>
          </p:nvSpPr>
          <p:spPr>
            <a:xfrm>
              <a:off x="7179369" y="1986930"/>
              <a:ext cx="510482" cy="57771"/>
            </a:xfrm>
            <a:custGeom>
              <a:avLst/>
              <a:gdLst/>
              <a:ahLst/>
              <a:cxnLst/>
              <a:rect l="0" t="0" r="0" b="0"/>
              <a:pathLst>
                <a:path w="510482" h="57771">
                  <a:moveTo>
                    <a:pt x="15181" y="57770"/>
                  </a:moveTo>
                  <a:lnTo>
                    <a:pt x="15181" y="57770"/>
                  </a:lnTo>
                  <a:lnTo>
                    <a:pt x="0" y="57770"/>
                  </a:lnTo>
                  <a:lnTo>
                    <a:pt x="27377" y="54007"/>
                  </a:lnTo>
                  <a:lnTo>
                    <a:pt x="59407" y="47631"/>
                  </a:lnTo>
                  <a:lnTo>
                    <a:pt x="82764" y="43955"/>
                  </a:lnTo>
                  <a:lnTo>
                    <a:pt x="108920" y="40093"/>
                  </a:lnTo>
                  <a:lnTo>
                    <a:pt x="138352" y="35402"/>
                  </a:lnTo>
                  <a:lnTo>
                    <a:pt x="169966" y="30158"/>
                  </a:lnTo>
                  <a:lnTo>
                    <a:pt x="203038" y="24545"/>
                  </a:lnTo>
                  <a:lnTo>
                    <a:pt x="239197" y="19392"/>
                  </a:lnTo>
                  <a:lnTo>
                    <a:pt x="277413" y="14546"/>
                  </a:lnTo>
                  <a:lnTo>
                    <a:pt x="317003" y="9904"/>
                  </a:lnTo>
                  <a:lnTo>
                    <a:pt x="352567" y="6104"/>
                  </a:lnTo>
                  <a:lnTo>
                    <a:pt x="385450" y="2865"/>
                  </a:lnTo>
                  <a:lnTo>
                    <a:pt x="416543" y="0"/>
                  </a:lnTo>
                  <a:lnTo>
                    <a:pt x="460499" y="579"/>
                  </a:lnTo>
                  <a:lnTo>
                    <a:pt x="495672" y="6958"/>
                  </a:lnTo>
                  <a:lnTo>
                    <a:pt x="510481" y="13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225"/>
            <p:cNvSpPr/>
            <p:nvPr>
              <p:custDataLst>
                <p:tags r:id="rId171"/>
              </p:custDataLst>
            </p:nvPr>
          </p:nvSpPr>
          <p:spPr>
            <a:xfrm>
              <a:off x="7162800" y="2527300"/>
              <a:ext cx="17578" cy="158751"/>
            </a:xfrm>
            <a:custGeom>
              <a:avLst/>
              <a:gdLst/>
              <a:ahLst/>
              <a:cxnLst/>
              <a:rect l="0" t="0" r="0" b="0"/>
              <a:pathLst>
                <a:path w="17578" h="1587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2117"/>
                  </a:lnTo>
                  <a:lnTo>
                    <a:pt x="6881" y="42632"/>
                  </a:lnTo>
                  <a:lnTo>
                    <a:pt x="15165" y="90080"/>
                  </a:lnTo>
                  <a:lnTo>
                    <a:pt x="17577" y="128357"/>
                  </a:lnTo>
                  <a:lnTo>
                    <a:pt x="127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226"/>
            <p:cNvSpPr/>
            <p:nvPr>
              <p:custDataLst>
                <p:tags r:id="rId172"/>
              </p:custDataLst>
            </p:nvPr>
          </p:nvSpPr>
          <p:spPr>
            <a:xfrm>
              <a:off x="7140091" y="2422803"/>
              <a:ext cx="47119" cy="34648"/>
            </a:xfrm>
            <a:custGeom>
              <a:avLst/>
              <a:gdLst/>
              <a:ahLst/>
              <a:cxnLst/>
              <a:rect l="0" t="0" r="0" b="0"/>
              <a:pathLst>
                <a:path w="47119" h="34648">
                  <a:moveTo>
                    <a:pt x="3659" y="9247"/>
                  </a:moveTo>
                  <a:lnTo>
                    <a:pt x="3659" y="9247"/>
                  </a:lnTo>
                  <a:lnTo>
                    <a:pt x="288" y="12618"/>
                  </a:lnTo>
                  <a:lnTo>
                    <a:pt x="0" y="13611"/>
                  </a:lnTo>
                  <a:lnTo>
                    <a:pt x="514" y="14273"/>
                  </a:lnTo>
                  <a:lnTo>
                    <a:pt x="1563" y="14714"/>
                  </a:lnTo>
                  <a:lnTo>
                    <a:pt x="21151" y="15519"/>
                  </a:lnTo>
                  <a:lnTo>
                    <a:pt x="36829" y="12203"/>
                  </a:lnTo>
                  <a:lnTo>
                    <a:pt x="43095" y="8679"/>
                  </a:lnTo>
                  <a:lnTo>
                    <a:pt x="45880" y="4761"/>
                  </a:lnTo>
                  <a:lnTo>
                    <a:pt x="47118" y="668"/>
                  </a:lnTo>
                  <a:lnTo>
                    <a:pt x="45332" y="0"/>
                  </a:lnTo>
                  <a:lnTo>
                    <a:pt x="21507" y="5747"/>
                  </a:lnTo>
                  <a:lnTo>
                    <a:pt x="10045" y="11581"/>
                  </a:lnTo>
                  <a:lnTo>
                    <a:pt x="2180" y="21149"/>
                  </a:lnTo>
                  <a:lnTo>
                    <a:pt x="1968" y="24237"/>
                  </a:lnTo>
                  <a:lnTo>
                    <a:pt x="3237" y="27002"/>
                  </a:lnTo>
                  <a:lnTo>
                    <a:pt x="10009" y="34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227"/>
            <p:cNvSpPr/>
            <p:nvPr>
              <p:custDataLst>
                <p:tags r:id="rId173"/>
              </p:custDataLst>
            </p:nvPr>
          </p:nvSpPr>
          <p:spPr>
            <a:xfrm>
              <a:off x="7285215" y="2604644"/>
              <a:ext cx="118886" cy="11557"/>
            </a:xfrm>
            <a:custGeom>
              <a:avLst/>
              <a:gdLst/>
              <a:ahLst/>
              <a:cxnLst/>
              <a:rect l="0" t="0" r="0" b="0"/>
              <a:pathLst>
                <a:path w="118886" h="11557">
                  <a:moveTo>
                    <a:pt x="10935" y="11556"/>
                  </a:moveTo>
                  <a:lnTo>
                    <a:pt x="10935" y="11556"/>
                  </a:lnTo>
                  <a:lnTo>
                    <a:pt x="0" y="11556"/>
                  </a:lnTo>
                  <a:lnTo>
                    <a:pt x="44756" y="4649"/>
                  </a:lnTo>
                  <a:lnTo>
                    <a:pt x="82056" y="0"/>
                  </a:lnTo>
                  <a:lnTo>
                    <a:pt x="118885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228"/>
            <p:cNvSpPr/>
            <p:nvPr>
              <p:custDataLst>
                <p:tags r:id="rId174"/>
              </p:custDataLst>
            </p:nvPr>
          </p:nvSpPr>
          <p:spPr>
            <a:xfrm>
              <a:off x="7308850" y="2647950"/>
              <a:ext cx="107951" cy="38101"/>
            </a:xfrm>
            <a:custGeom>
              <a:avLst/>
              <a:gdLst/>
              <a:ahLst/>
              <a:cxnLst/>
              <a:rect l="0" t="0" r="0" b="0"/>
              <a:pathLst>
                <a:path w="107951" h="38101">
                  <a:moveTo>
                    <a:pt x="0" y="38100"/>
                  </a:moveTo>
                  <a:lnTo>
                    <a:pt x="0" y="38100"/>
                  </a:lnTo>
                  <a:lnTo>
                    <a:pt x="6480" y="37394"/>
                  </a:lnTo>
                  <a:lnTo>
                    <a:pt x="53618" y="2335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229"/>
            <p:cNvSpPr/>
            <p:nvPr>
              <p:custDataLst>
                <p:tags r:id="rId175"/>
              </p:custDataLst>
            </p:nvPr>
          </p:nvSpPr>
          <p:spPr>
            <a:xfrm>
              <a:off x="7512050" y="2527300"/>
              <a:ext cx="12475" cy="165101"/>
            </a:xfrm>
            <a:custGeom>
              <a:avLst/>
              <a:gdLst/>
              <a:ahLst/>
              <a:cxnLst/>
              <a:rect l="0" t="0" r="0" b="0"/>
              <a:pathLst>
                <a:path w="12475" h="1651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5644"/>
                  </a:lnTo>
                  <a:lnTo>
                    <a:pt x="8838" y="10113"/>
                  </a:lnTo>
                  <a:lnTo>
                    <a:pt x="11937" y="48408"/>
                  </a:lnTo>
                  <a:lnTo>
                    <a:pt x="12474" y="87172"/>
                  </a:lnTo>
                  <a:lnTo>
                    <a:pt x="10774" y="132591"/>
                  </a:lnTo>
                  <a:lnTo>
                    <a:pt x="635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230"/>
            <p:cNvSpPr/>
            <p:nvPr>
              <p:custDataLst>
                <p:tags r:id="rId176"/>
              </p:custDataLst>
            </p:nvPr>
          </p:nvSpPr>
          <p:spPr>
            <a:xfrm>
              <a:off x="7302500" y="1733273"/>
              <a:ext cx="154600" cy="178846"/>
            </a:xfrm>
            <a:custGeom>
              <a:avLst/>
              <a:gdLst/>
              <a:ahLst/>
              <a:cxnLst/>
              <a:rect l="0" t="0" r="0" b="0"/>
              <a:pathLst>
                <a:path w="154600" h="178846">
                  <a:moveTo>
                    <a:pt x="0" y="76477"/>
                  </a:moveTo>
                  <a:lnTo>
                    <a:pt x="0" y="76477"/>
                  </a:lnTo>
                  <a:lnTo>
                    <a:pt x="0" y="71010"/>
                  </a:lnTo>
                  <a:lnTo>
                    <a:pt x="3370" y="77130"/>
                  </a:lnTo>
                  <a:lnTo>
                    <a:pt x="2813" y="121640"/>
                  </a:lnTo>
                  <a:lnTo>
                    <a:pt x="5884" y="166751"/>
                  </a:lnTo>
                  <a:lnTo>
                    <a:pt x="6258" y="178845"/>
                  </a:lnTo>
                  <a:lnTo>
                    <a:pt x="11812" y="141494"/>
                  </a:lnTo>
                  <a:lnTo>
                    <a:pt x="15808" y="100053"/>
                  </a:lnTo>
                  <a:lnTo>
                    <a:pt x="24832" y="55397"/>
                  </a:lnTo>
                  <a:lnTo>
                    <a:pt x="43184" y="20999"/>
                  </a:lnTo>
                  <a:lnTo>
                    <a:pt x="60351" y="7605"/>
                  </a:lnTo>
                  <a:lnTo>
                    <a:pt x="79033" y="712"/>
                  </a:lnTo>
                  <a:lnTo>
                    <a:pt x="96744" y="0"/>
                  </a:lnTo>
                  <a:lnTo>
                    <a:pt x="114022" y="7680"/>
                  </a:lnTo>
                  <a:lnTo>
                    <a:pt x="130404" y="21912"/>
                  </a:lnTo>
                  <a:lnTo>
                    <a:pt x="144741" y="42348"/>
                  </a:lnTo>
                  <a:lnTo>
                    <a:pt x="154599" y="74282"/>
                  </a:lnTo>
                  <a:lnTo>
                    <a:pt x="153566" y="115973"/>
                  </a:lnTo>
                  <a:lnTo>
                    <a:pt x="152400" y="152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231"/>
            <p:cNvSpPr/>
            <p:nvPr>
              <p:custDataLst>
                <p:tags r:id="rId177"/>
              </p:custDataLst>
            </p:nvPr>
          </p:nvSpPr>
          <p:spPr>
            <a:xfrm>
              <a:off x="7846838" y="1991888"/>
              <a:ext cx="224013" cy="412603"/>
            </a:xfrm>
            <a:custGeom>
              <a:avLst/>
              <a:gdLst/>
              <a:ahLst/>
              <a:cxnLst/>
              <a:rect l="0" t="0" r="0" b="0"/>
              <a:pathLst>
                <a:path w="224013" h="412603">
                  <a:moveTo>
                    <a:pt x="173212" y="33762"/>
                  </a:moveTo>
                  <a:lnTo>
                    <a:pt x="173212" y="33762"/>
                  </a:lnTo>
                  <a:lnTo>
                    <a:pt x="173212" y="23649"/>
                  </a:lnTo>
                  <a:lnTo>
                    <a:pt x="171095" y="19259"/>
                  </a:lnTo>
                  <a:lnTo>
                    <a:pt x="158708" y="7043"/>
                  </a:lnTo>
                  <a:lnTo>
                    <a:pt x="150068" y="1191"/>
                  </a:lnTo>
                  <a:lnTo>
                    <a:pt x="137761" y="0"/>
                  </a:lnTo>
                  <a:lnTo>
                    <a:pt x="130528" y="671"/>
                  </a:lnTo>
                  <a:lnTo>
                    <a:pt x="116846" y="8942"/>
                  </a:lnTo>
                  <a:lnTo>
                    <a:pt x="110235" y="15098"/>
                  </a:lnTo>
                  <a:lnTo>
                    <a:pt x="94188" y="47360"/>
                  </a:lnTo>
                  <a:lnTo>
                    <a:pt x="80496" y="94941"/>
                  </a:lnTo>
                  <a:lnTo>
                    <a:pt x="77442" y="132684"/>
                  </a:lnTo>
                  <a:lnTo>
                    <a:pt x="78436" y="173683"/>
                  </a:lnTo>
                  <a:lnTo>
                    <a:pt x="81229" y="217775"/>
                  </a:lnTo>
                  <a:lnTo>
                    <a:pt x="86706" y="263242"/>
                  </a:lnTo>
                  <a:lnTo>
                    <a:pt x="92431" y="307203"/>
                  </a:lnTo>
                  <a:lnTo>
                    <a:pt x="94976" y="345556"/>
                  </a:lnTo>
                  <a:lnTo>
                    <a:pt x="96408" y="388769"/>
                  </a:lnTo>
                  <a:lnTo>
                    <a:pt x="93462" y="410431"/>
                  </a:lnTo>
                  <a:lnTo>
                    <a:pt x="90412" y="412580"/>
                  </a:lnTo>
                  <a:lnTo>
                    <a:pt x="86261" y="412602"/>
                  </a:lnTo>
                  <a:lnTo>
                    <a:pt x="81378" y="411205"/>
                  </a:lnTo>
                  <a:lnTo>
                    <a:pt x="72190" y="402127"/>
                  </a:lnTo>
                  <a:lnTo>
                    <a:pt x="44746" y="360887"/>
                  </a:lnTo>
                  <a:lnTo>
                    <a:pt x="8059" y="314806"/>
                  </a:lnTo>
                  <a:lnTo>
                    <a:pt x="178" y="300871"/>
                  </a:lnTo>
                  <a:lnTo>
                    <a:pt x="0" y="298618"/>
                  </a:lnTo>
                  <a:lnTo>
                    <a:pt x="588" y="297116"/>
                  </a:lnTo>
                  <a:lnTo>
                    <a:pt x="11527" y="291631"/>
                  </a:lnTo>
                  <a:lnTo>
                    <a:pt x="58698" y="278387"/>
                  </a:lnTo>
                  <a:lnTo>
                    <a:pt x="102091" y="270425"/>
                  </a:lnTo>
                  <a:lnTo>
                    <a:pt x="125798" y="266326"/>
                  </a:lnTo>
                  <a:lnTo>
                    <a:pt x="150069" y="262182"/>
                  </a:lnTo>
                  <a:lnTo>
                    <a:pt x="191148" y="255227"/>
                  </a:lnTo>
                  <a:lnTo>
                    <a:pt x="224012" y="249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232"/>
            <p:cNvSpPr/>
            <p:nvPr>
              <p:custDataLst>
                <p:tags r:id="rId178"/>
              </p:custDataLst>
            </p:nvPr>
          </p:nvSpPr>
          <p:spPr>
            <a:xfrm>
              <a:off x="8174630" y="2014715"/>
              <a:ext cx="150221" cy="417336"/>
            </a:xfrm>
            <a:custGeom>
              <a:avLst/>
              <a:gdLst/>
              <a:ahLst/>
              <a:cxnLst/>
              <a:rect l="0" t="0" r="0" b="0"/>
              <a:pathLst>
                <a:path w="150221" h="417336">
                  <a:moveTo>
                    <a:pt x="112120" y="10935"/>
                  </a:moveTo>
                  <a:lnTo>
                    <a:pt x="112120" y="10935"/>
                  </a:lnTo>
                  <a:lnTo>
                    <a:pt x="112120" y="0"/>
                  </a:lnTo>
                  <a:lnTo>
                    <a:pt x="102007" y="5500"/>
                  </a:lnTo>
                  <a:lnTo>
                    <a:pt x="85605" y="26180"/>
                  </a:lnTo>
                  <a:lnTo>
                    <a:pt x="69761" y="56045"/>
                  </a:lnTo>
                  <a:lnTo>
                    <a:pt x="50961" y="96601"/>
                  </a:lnTo>
                  <a:lnTo>
                    <a:pt x="41008" y="120256"/>
                  </a:lnTo>
                  <a:lnTo>
                    <a:pt x="30846" y="145199"/>
                  </a:lnTo>
                  <a:lnTo>
                    <a:pt x="21953" y="171706"/>
                  </a:lnTo>
                  <a:lnTo>
                    <a:pt x="13910" y="199254"/>
                  </a:lnTo>
                  <a:lnTo>
                    <a:pt x="6430" y="227498"/>
                  </a:lnTo>
                  <a:lnTo>
                    <a:pt x="2148" y="254088"/>
                  </a:lnTo>
                  <a:lnTo>
                    <a:pt x="0" y="279576"/>
                  </a:lnTo>
                  <a:lnTo>
                    <a:pt x="2317" y="325770"/>
                  </a:lnTo>
                  <a:lnTo>
                    <a:pt x="15106" y="362763"/>
                  </a:lnTo>
                  <a:lnTo>
                    <a:pt x="38193" y="388142"/>
                  </a:lnTo>
                  <a:lnTo>
                    <a:pt x="52252" y="397873"/>
                  </a:lnTo>
                  <a:lnTo>
                    <a:pt x="88569" y="408685"/>
                  </a:lnTo>
                  <a:lnTo>
                    <a:pt x="150220" y="417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233"/>
            <p:cNvSpPr/>
            <p:nvPr>
              <p:custDataLst>
                <p:tags r:id="rId179"/>
              </p:custDataLst>
            </p:nvPr>
          </p:nvSpPr>
          <p:spPr>
            <a:xfrm>
              <a:off x="8420982" y="2121783"/>
              <a:ext cx="246769" cy="272168"/>
            </a:xfrm>
            <a:custGeom>
              <a:avLst/>
              <a:gdLst/>
              <a:ahLst/>
              <a:cxnLst/>
              <a:rect l="0" t="0" r="0" b="0"/>
              <a:pathLst>
                <a:path w="246769" h="272168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12253" y="21686"/>
                  </a:lnTo>
                  <a:lnTo>
                    <a:pt x="42520" y="58407"/>
                  </a:lnTo>
                  <a:lnTo>
                    <a:pt x="87316" y="105428"/>
                  </a:lnTo>
                  <a:lnTo>
                    <a:pt x="122278" y="140910"/>
                  </a:lnTo>
                  <a:lnTo>
                    <a:pt x="157102" y="174084"/>
                  </a:lnTo>
                  <a:lnTo>
                    <a:pt x="202796" y="218646"/>
                  </a:lnTo>
                  <a:lnTo>
                    <a:pt x="242141" y="265935"/>
                  </a:lnTo>
                  <a:lnTo>
                    <a:pt x="246768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234"/>
            <p:cNvSpPr/>
            <p:nvPr>
              <p:custDataLst>
                <p:tags r:id="rId180"/>
              </p:custDataLst>
            </p:nvPr>
          </p:nvSpPr>
          <p:spPr>
            <a:xfrm>
              <a:off x="8470821" y="2072748"/>
              <a:ext cx="176997" cy="321203"/>
            </a:xfrm>
            <a:custGeom>
              <a:avLst/>
              <a:gdLst/>
              <a:ahLst/>
              <a:cxnLst/>
              <a:rect l="0" t="0" r="0" b="0"/>
              <a:pathLst>
                <a:path w="176997" h="321203">
                  <a:moveTo>
                    <a:pt x="171529" y="16402"/>
                  </a:moveTo>
                  <a:lnTo>
                    <a:pt x="171529" y="16402"/>
                  </a:lnTo>
                  <a:lnTo>
                    <a:pt x="176996" y="0"/>
                  </a:lnTo>
                  <a:lnTo>
                    <a:pt x="161791" y="20975"/>
                  </a:lnTo>
                  <a:lnTo>
                    <a:pt x="140970" y="60404"/>
                  </a:lnTo>
                  <a:lnTo>
                    <a:pt x="118965" y="104385"/>
                  </a:lnTo>
                  <a:lnTo>
                    <a:pt x="98072" y="136409"/>
                  </a:lnTo>
                  <a:lnTo>
                    <a:pt x="72795" y="171338"/>
                  </a:lnTo>
                  <a:lnTo>
                    <a:pt x="46508" y="206618"/>
                  </a:lnTo>
                  <a:lnTo>
                    <a:pt x="14698" y="252836"/>
                  </a:lnTo>
                  <a:lnTo>
                    <a:pt x="960" y="287383"/>
                  </a:lnTo>
                  <a:lnTo>
                    <a:pt x="0" y="301703"/>
                  </a:lnTo>
                  <a:lnTo>
                    <a:pt x="2143" y="306791"/>
                  </a:lnTo>
                  <a:lnTo>
                    <a:pt x="19129" y="321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235"/>
            <p:cNvSpPr/>
            <p:nvPr>
              <p:custDataLst>
                <p:tags r:id="rId181"/>
              </p:custDataLst>
            </p:nvPr>
          </p:nvSpPr>
          <p:spPr>
            <a:xfrm>
              <a:off x="8782050" y="2330973"/>
              <a:ext cx="12701" cy="101078"/>
            </a:xfrm>
            <a:custGeom>
              <a:avLst/>
              <a:gdLst/>
              <a:ahLst/>
              <a:cxnLst/>
              <a:rect l="0" t="0" r="0" b="0"/>
              <a:pathLst>
                <a:path w="12701" h="101078">
                  <a:moveTo>
                    <a:pt x="0" y="12177"/>
                  </a:moveTo>
                  <a:lnTo>
                    <a:pt x="0" y="12177"/>
                  </a:lnTo>
                  <a:lnTo>
                    <a:pt x="3370" y="5435"/>
                  </a:lnTo>
                  <a:lnTo>
                    <a:pt x="5069" y="3449"/>
                  </a:lnTo>
                  <a:lnTo>
                    <a:pt x="11556" y="0"/>
                  </a:lnTo>
                  <a:lnTo>
                    <a:pt x="12192" y="3472"/>
                  </a:lnTo>
                  <a:lnTo>
                    <a:pt x="9228" y="40796"/>
                  </a:lnTo>
                  <a:lnTo>
                    <a:pt x="11282" y="85511"/>
                  </a:lnTo>
                  <a:lnTo>
                    <a:pt x="12700" y="101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221"/>
          <p:cNvGrpSpPr/>
          <p:nvPr/>
        </p:nvGrpSpPr>
        <p:grpSpPr>
          <a:xfrm>
            <a:off x="9070028" y="1924050"/>
            <a:ext cx="667698" cy="892452"/>
            <a:chOff x="9070028" y="1924050"/>
            <a:chExt cx="667698" cy="892452"/>
          </a:xfrm>
        </p:grpSpPr>
        <p:sp>
          <p:nvSpPr>
            <p:cNvPr id="65" name="SMARTInkShape-1236"/>
            <p:cNvSpPr/>
            <p:nvPr>
              <p:custDataLst>
                <p:tags r:id="rId164"/>
              </p:custDataLst>
            </p:nvPr>
          </p:nvSpPr>
          <p:spPr>
            <a:xfrm>
              <a:off x="9070028" y="1924050"/>
              <a:ext cx="70021" cy="892452"/>
            </a:xfrm>
            <a:custGeom>
              <a:avLst/>
              <a:gdLst/>
              <a:ahLst/>
              <a:cxnLst/>
              <a:rect l="0" t="0" r="0" b="0"/>
              <a:pathLst>
                <a:path w="70021" h="892452">
                  <a:moveTo>
                    <a:pt x="42222" y="0"/>
                  </a:moveTo>
                  <a:lnTo>
                    <a:pt x="42222" y="0"/>
                  </a:lnTo>
                  <a:lnTo>
                    <a:pt x="28407" y="26367"/>
                  </a:lnTo>
                  <a:lnTo>
                    <a:pt x="18372" y="68725"/>
                  </a:lnTo>
                  <a:lnTo>
                    <a:pt x="12572" y="111683"/>
                  </a:lnTo>
                  <a:lnTo>
                    <a:pt x="9050" y="137956"/>
                  </a:lnTo>
                  <a:lnTo>
                    <a:pt x="5290" y="166054"/>
                  </a:lnTo>
                  <a:lnTo>
                    <a:pt x="2784" y="199602"/>
                  </a:lnTo>
                  <a:lnTo>
                    <a:pt x="1114" y="236785"/>
                  </a:lnTo>
                  <a:lnTo>
                    <a:pt x="0" y="276390"/>
                  </a:lnTo>
                  <a:lnTo>
                    <a:pt x="2079" y="316904"/>
                  </a:lnTo>
                  <a:lnTo>
                    <a:pt x="6287" y="358025"/>
                  </a:lnTo>
                  <a:lnTo>
                    <a:pt x="11915" y="399550"/>
                  </a:lnTo>
                  <a:lnTo>
                    <a:pt x="18490" y="440639"/>
                  </a:lnTo>
                  <a:lnTo>
                    <a:pt x="25694" y="481437"/>
                  </a:lnTo>
                  <a:lnTo>
                    <a:pt x="33320" y="522041"/>
                  </a:lnTo>
                  <a:lnTo>
                    <a:pt x="41226" y="560400"/>
                  </a:lnTo>
                  <a:lnTo>
                    <a:pt x="49319" y="597261"/>
                  </a:lnTo>
                  <a:lnTo>
                    <a:pt x="57537" y="633124"/>
                  </a:lnTo>
                  <a:lnTo>
                    <a:pt x="63015" y="667616"/>
                  </a:lnTo>
                  <a:lnTo>
                    <a:pt x="66668" y="701194"/>
                  </a:lnTo>
                  <a:lnTo>
                    <a:pt x="69103" y="734162"/>
                  </a:lnTo>
                  <a:lnTo>
                    <a:pt x="70020" y="762492"/>
                  </a:lnTo>
                  <a:lnTo>
                    <a:pt x="69926" y="787727"/>
                  </a:lnTo>
                  <a:lnTo>
                    <a:pt x="66528" y="830584"/>
                  </a:lnTo>
                  <a:lnTo>
                    <a:pt x="54128" y="874984"/>
                  </a:lnTo>
                  <a:lnTo>
                    <a:pt x="47984" y="889356"/>
                  </a:lnTo>
                  <a:lnTo>
                    <a:pt x="45358" y="892060"/>
                  </a:lnTo>
                  <a:lnTo>
                    <a:pt x="42902" y="892451"/>
                  </a:lnTo>
                  <a:lnTo>
                    <a:pt x="35872" y="889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237"/>
            <p:cNvSpPr/>
            <p:nvPr>
              <p:custDataLst>
                <p:tags r:id="rId165"/>
              </p:custDataLst>
            </p:nvPr>
          </p:nvSpPr>
          <p:spPr>
            <a:xfrm>
              <a:off x="9317885" y="2219356"/>
              <a:ext cx="168940" cy="359211"/>
            </a:xfrm>
            <a:custGeom>
              <a:avLst/>
              <a:gdLst/>
              <a:ahLst/>
              <a:cxnLst/>
              <a:rect l="0" t="0" r="0" b="0"/>
              <a:pathLst>
                <a:path w="168940" h="359211">
                  <a:moveTo>
                    <a:pt x="10265" y="53944"/>
                  </a:moveTo>
                  <a:lnTo>
                    <a:pt x="10265" y="53944"/>
                  </a:lnTo>
                  <a:lnTo>
                    <a:pt x="10264" y="50573"/>
                  </a:lnTo>
                  <a:lnTo>
                    <a:pt x="9560" y="50286"/>
                  </a:lnTo>
                  <a:lnTo>
                    <a:pt x="6894" y="51848"/>
                  </a:lnTo>
                  <a:lnTo>
                    <a:pt x="1427" y="66807"/>
                  </a:lnTo>
                  <a:lnTo>
                    <a:pt x="1986" y="113766"/>
                  </a:lnTo>
                  <a:lnTo>
                    <a:pt x="0" y="146854"/>
                  </a:lnTo>
                  <a:lnTo>
                    <a:pt x="2410" y="184607"/>
                  </a:lnTo>
                  <a:lnTo>
                    <a:pt x="7479" y="223494"/>
                  </a:lnTo>
                  <a:lnTo>
                    <a:pt x="12084" y="259592"/>
                  </a:lnTo>
                  <a:lnTo>
                    <a:pt x="15272" y="304906"/>
                  </a:lnTo>
                  <a:lnTo>
                    <a:pt x="16438" y="351585"/>
                  </a:lnTo>
                  <a:lnTo>
                    <a:pt x="16562" y="359210"/>
                  </a:lnTo>
                  <a:lnTo>
                    <a:pt x="16611" y="318772"/>
                  </a:lnTo>
                  <a:lnTo>
                    <a:pt x="19985" y="271876"/>
                  </a:lnTo>
                  <a:lnTo>
                    <a:pt x="21640" y="230531"/>
                  </a:lnTo>
                  <a:lnTo>
                    <a:pt x="23082" y="186755"/>
                  </a:lnTo>
                  <a:lnTo>
                    <a:pt x="26074" y="148484"/>
                  </a:lnTo>
                  <a:lnTo>
                    <a:pt x="31637" y="112660"/>
                  </a:lnTo>
                  <a:lnTo>
                    <a:pt x="42703" y="66402"/>
                  </a:lnTo>
                  <a:lnTo>
                    <a:pt x="59084" y="25909"/>
                  </a:lnTo>
                  <a:lnTo>
                    <a:pt x="75059" y="7616"/>
                  </a:lnTo>
                  <a:lnTo>
                    <a:pt x="88921" y="1604"/>
                  </a:lnTo>
                  <a:lnTo>
                    <a:pt x="96569" y="0"/>
                  </a:lnTo>
                  <a:lnTo>
                    <a:pt x="114473" y="3864"/>
                  </a:lnTo>
                  <a:lnTo>
                    <a:pt x="124188" y="7857"/>
                  </a:lnTo>
                  <a:lnTo>
                    <a:pt x="140624" y="23583"/>
                  </a:lnTo>
                  <a:lnTo>
                    <a:pt x="165053" y="68173"/>
                  </a:lnTo>
                  <a:lnTo>
                    <a:pt x="168939" y="108568"/>
                  </a:lnTo>
                  <a:lnTo>
                    <a:pt x="158879" y="145074"/>
                  </a:lnTo>
                  <a:lnTo>
                    <a:pt x="142638" y="163591"/>
                  </a:lnTo>
                  <a:lnTo>
                    <a:pt x="121309" y="176759"/>
                  </a:lnTo>
                  <a:lnTo>
                    <a:pt x="97718" y="182612"/>
                  </a:lnTo>
                  <a:lnTo>
                    <a:pt x="60636" y="179165"/>
                  </a:lnTo>
                  <a:lnTo>
                    <a:pt x="41118" y="170981"/>
                  </a:lnTo>
                  <a:lnTo>
                    <a:pt x="32951" y="165835"/>
                  </a:lnTo>
                  <a:lnTo>
                    <a:pt x="27505" y="158877"/>
                  </a:lnTo>
                  <a:lnTo>
                    <a:pt x="21455" y="141738"/>
                  </a:lnTo>
                  <a:lnTo>
                    <a:pt x="24411" y="122362"/>
                  </a:lnTo>
                  <a:lnTo>
                    <a:pt x="35665" y="92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238"/>
            <p:cNvSpPr/>
            <p:nvPr>
              <p:custDataLst>
                <p:tags r:id="rId166"/>
              </p:custDataLst>
            </p:nvPr>
          </p:nvSpPr>
          <p:spPr>
            <a:xfrm>
              <a:off x="9550400" y="2087233"/>
              <a:ext cx="110212" cy="352025"/>
            </a:xfrm>
            <a:custGeom>
              <a:avLst/>
              <a:gdLst/>
              <a:ahLst/>
              <a:cxnLst/>
              <a:rect l="0" t="0" r="0" b="0"/>
              <a:pathLst>
                <a:path w="110212" h="352025">
                  <a:moveTo>
                    <a:pt x="6350" y="40017"/>
                  </a:moveTo>
                  <a:lnTo>
                    <a:pt x="6350" y="40017"/>
                  </a:lnTo>
                  <a:lnTo>
                    <a:pt x="6349" y="14776"/>
                  </a:lnTo>
                  <a:lnTo>
                    <a:pt x="8231" y="9279"/>
                  </a:lnTo>
                  <a:lnTo>
                    <a:pt x="9720" y="6825"/>
                  </a:lnTo>
                  <a:lnTo>
                    <a:pt x="18559" y="0"/>
                  </a:lnTo>
                  <a:lnTo>
                    <a:pt x="22956" y="639"/>
                  </a:lnTo>
                  <a:lnTo>
                    <a:pt x="33486" y="6993"/>
                  </a:lnTo>
                  <a:lnTo>
                    <a:pt x="62562" y="45645"/>
                  </a:lnTo>
                  <a:lnTo>
                    <a:pt x="78840" y="77091"/>
                  </a:lnTo>
                  <a:lnTo>
                    <a:pt x="93601" y="117878"/>
                  </a:lnTo>
                  <a:lnTo>
                    <a:pt x="105100" y="162111"/>
                  </a:lnTo>
                  <a:lnTo>
                    <a:pt x="110211" y="202936"/>
                  </a:lnTo>
                  <a:lnTo>
                    <a:pt x="108720" y="240366"/>
                  </a:lnTo>
                  <a:lnTo>
                    <a:pt x="101236" y="274406"/>
                  </a:lnTo>
                  <a:lnTo>
                    <a:pt x="86151" y="303645"/>
                  </a:lnTo>
                  <a:lnTo>
                    <a:pt x="57825" y="333794"/>
                  </a:lnTo>
                  <a:lnTo>
                    <a:pt x="30461" y="349390"/>
                  </a:lnTo>
                  <a:lnTo>
                    <a:pt x="16830" y="352024"/>
                  </a:lnTo>
                  <a:lnTo>
                    <a:pt x="0" y="351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239"/>
            <p:cNvSpPr/>
            <p:nvPr>
              <p:custDataLst>
                <p:tags r:id="rId167"/>
              </p:custDataLst>
            </p:nvPr>
          </p:nvSpPr>
          <p:spPr>
            <a:xfrm>
              <a:off x="9728200" y="2470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222"/>
          <p:cNvGrpSpPr/>
          <p:nvPr/>
        </p:nvGrpSpPr>
        <p:grpSpPr>
          <a:xfrm>
            <a:off x="6922208" y="3582654"/>
            <a:ext cx="5231693" cy="3268997"/>
            <a:chOff x="6922208" y="3582654"/>
            <a:chExt cx="5231693" cy="3268997"/>
          </a:xfrm>
        </p:grpSpPr>
        <p:sp>
          <p:nvSpPr>
            <p:cNvPr id="70" name="SMARTInkShape-1240"/>
            <p:cNvSpPr/>
            <p:nvPr>
              <p:custDataLst>
                <p:tags r:id="rId162"/>
              </p:custDataLst>
            </p:nvPr>
          </p:nvSpPr>
          <p:spPr>
            <a:xfrm>
              <a:off x="6922208" y="3614915"/>
              <a:ext cx="83858" cy="3236736"/>
            </a:xfrm>
            <a:custGeom>
              <a:avLst/>
              <a:gdLst/>
              <a:ahLst/>
              <a:cxnLst/>
              <a:rect l="0" t="0" r="0" b="0"/>
              <a:pathLst>
                <a:path w="83858" h="3236736">
                  <a:moveTo>
                    <a:pt x="56442" y="10935"/>
                  </a:moveTo>
                  <a:lnTo>
                    <a:pt x="56442" y="10935"/>
                  </a:lnTo>
                  <a:lnTo>
                    <a:pt x="39482" y="883"/>
                  </a:lnTo>
                  <a:lnTo>
                    <a:pt x="36668" y="0"/>
                  </a:lnTo>
                  <a:lnTo>
                    <a:pt x="34793" y="823"/>
                  </a:lnTo>
                  <a:lnTo>
                    <a:pt x="33542" y="2782"/>
                  </a:lnTo>
                  <a:lnTo>
                    <a:pt x="32154" y="11545"/>
                  </a:lnTo>
                  <a:lnTo>
                    <a:pt x="35024" y="57309"/>
                  </a:lnTo>
                  <a:lnTo>
                    <a:pt x="39867" y="94340"/>
                  </a:lnTo>
                  <a:lnTo>
                    <a:pt x="41158" y="118044"/>
                  </a:lnTo>
                  <a:lnTo>
                    <a:pt x="42019" y="143724"/>
                  </a:lnTo>
                  <a:lnTo>
                    <a:pt x="43299" y="172839"/>
                  </a:lnTo>
                  <a:lnTo>
                    <a:pt x="44857" y="204243"/>
                  </a:lnTo>
                  <a:lnTo>
                    <a:pt x="46602" y="237174"/>
                  </a:lnTo>
                  <a:lnTo>
                    <a:pt x="48471" y="273944"/>
                  </a:lnTo>
                  <a:lnTo>
                    <a:pt x="50422" y="313274"/>
                  </a:lnTo>
                  <a:lnTo>
                    <a:pt x="52429" y="354311"/>
                  </a:lnTo>
                  <a:lnTo>
                    <a:pt x="53766" y="401425"/>
                  </a:lnTo>
                  <a:lnTo>
                    <a:pt x="54658" y="452589"/>
                  </a:lnTo>
                  <a:lnTo>
                    <a:pt x="55252" y="506454"/>
                  </a:lnTo>
                  <a:lnTo>
                    <a:pt x="56354" y="563531"/>
                  </a:lnTo>
                  <a:lnTo>
                    <a:pt x="57795" y="622749"/>
                  </a:lnTo>
                  <a:lnTo>
                    <a:pt x="59460" y="683394"/>
                  </a:lnTo>
                  <a:lnTo>
                    <a:pt x="60570" y="744991"/>
                  </a:lnTo>
                  <a:lnTo>
                    <a:pt x="61311" y="807222"/>
                  </a:lnTo>
                  <a:lnTo>
                    <a:pt x="61804" y="869876"/>
                  </a:lnTo>
                  <a:lnTo>
                    <a:pt x="61428" y="937046"/>
                  </a:lnTo>
                  <a:lnTo>
                    <a:pt x="60472" y="1007225"/>
                  </a:lnTo>
                  <a:lnTo>
                    <a:pt x="59129" y="1079412"/>
                  </a:lnTo>
                  <a:lnTo>
                    <a:pt x="57528" y="1153642"/>
                  </a:lnTo>
                  <a:lnTo>
                    <a:pt x="55754" y="1229234"/>
                  </a:lnTo>
                  <a:lnTo>
                    <a:pt x="53867" y="1305735"/>
                  </a:lnTo>
                  <a:lnTo>
                    <a:pt x="52608" y="1382840"/>
                  </a:lnTo>
                  <a:lnTo>
                    <a:pt x="51769" y="1460350"/>
                  </a:lnTo>
                  <a:lnTo>
                    <a:pt x="51211" y="1538128"/>
                  </a:lnTo>
                  <a:lnTo>
                    <a:pt x="50838" y="1618203"/>
                  </a:lnTo>
                  <a:lnTo>
                    <a:pt x="50589" y="1699807"/>
                  </a:lnTo>
                  <a:lnTo>
                    <a:pt x="50423" y="1782433"/>
                  </a:lnTo>
                  <a:lnTo>
                    <a:pt x="52429" y="1863623"/>
                  </a:lnTo>
                  <a:lnTo>
                    <a:pt x="55883" y="1943855"/>
                  </a:lnTo>
                  <a:lnTo>
                    <a:pt x="60303" y="2023448"/>
                  </a:lnTo>
                  <a:lnTo>
                    <a:pt x="64661" y="2102616"/>
                  </a:lnTo>
                  <a:lnTo>
                    <a:pt x="68977" y="2181500"/>
                  </a:lnTo>
                  <a:lnTo>
                    <a:pt x="73265" y="2260195"/>
                  </a:lnTo>
                  <a:lnTo>
                    <a:pt x="76830" y="2336647"/>
                  </a:lnTo>
                  <a:lnTo>
                    <a:pt x="79911" y="2411604"/>
                  </a:lnTo>
                  <a:lnTo>
                    <a:pt x="82671" y="2485565"/>
                  </a:lnTo>
                  <a:lnTo>
                    <a:pt x="83806" y="2557449"/>
                  </a:lnTo>
                  <a:lnTo>
                    <a:pt x="83857" y="2627949"/>
                  </a:lnTo>
                  <a:lnTo>
                    <a:pt x="83185" y="2697528"/>
                  </a:lnTo>
                  <a:lnTo>
                    <a:pt x="80620" y="2762964"/>
                  </a:lnTo>
                  <a:lnTo>
                    <a:pt x="76795" y="2825637"/>
                  </a:lnTo>
                  <a:lnTo>
                    <a:pt x="72126" y="2886470"/>
                  </a:lnTo>
                  <a:lnTo>
                    <a:pt x="65487" y="2943252"/>
                  </a:lnTo>
                  <a:lnTo>
                    <a:pt x="57533" y="2997336"/>
                  </a:lnTo>
                  <a:lnTo>
                    <a:pt x="48703" y="3049619"/>
                  </a:lnTo>
                  <a:lnTo>
                    <a:pt x="39993" y="3093647"/>
                  </a:lnTo>
                  <a:lnTo>
                    <a:pt x="31365" y="3132171"/>
                  </a:lnTo>
                  <a:lnTo>
                    <a:pt x="22791" y="3167025"/>
                  </a:lnTo>
                  <a:lnTo>
                    <a:pt x="11382" y="3205752"/>
                  </a:lnTo>
                  <a:lnTo>
                    <a:pt x="0" y="3234921"/>
                  </a:lnTo>
                  <a:lnTo>
                    <a:pt x="5251" y="3235929"/>
                  </a:lnTo>
                  <a:lnTo>
                    <a:pt x="18342" y="32367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241"/>
            <p:cNvSpPr/>
            <p:nvPr>
              <p:custDataLst>
                <p:tags r:id="rId163"/>
              </p:custDataLst>
            </p:nvPr>
          </p:nvSpPr>
          <p:spPr>
            <a:xfrm>
              <a:off x="6935082" y="3582654"/>
              <a:ext cx="5218819" cy="170197"/>
            </a:xfrm>
            <a:custGeom>
              <a:avLst/>
              <a:gdLst/>
              <a:ahLst/>
              <a:cxnLst/>
              <a:rect l="0" t="0" r="0" b="0"/>
              <a:pathLst>
                <a:path w="5218819" h="170197">
                  <a:moveTo>
                    <a:pt x="5468" y="5096"/>
                  </a:moveTo>
                  <a:lnTo>
                    <a:pt x="5468" y="5096"/>
                  </a:lnTo>
                  <a:lnTo>
                    <a:pt x="2097" y="5096"/>
                  </a:lnTo>
                  <a:lnTo>
                    <a:pt x="1104" y="5801"/>
                  </a:lnTo>
                  <a:lnTo>
                    <a:pt x="441" y="6977"/>
                  </a:lnTo>
                  <a:lnTo>
                    <a:pt x="0" y="8467"/>
                  </a:lnTo>
                  <a:lnTo>
                    <a:pt x="7036" y="13885"/>
                  </a:lnTo>
                  <a:lnTo>
                    <a:pt x="44662" y="28861"/>
                  </a:lnTo>
                  <a:lnTo>
                    <a:pt x="80743" y="35179"/>
                  </a:lnTo>
                  <a:lnTo>
                    <a:pt x="127117" y="39633"/>
                  </a:lnTo>
                  <a:lnTo>
                    <a:pt x="154301" y="40821"/>
                  </a:lnTo>
                  <a:lnTo>
                    <a:pt x="183006" y="41612"/>
                  </a:lnTo>
                  <a:lnTo>
                    <a:pt x="217665" y="42140"/>
                  </a:lnTo>
                  <a:lnTo>
                    <a:pt x="256294" y="42492"/>
                  </a:lnTo>
                  <a:lnTo>
                    <a:pt x="297569" y="42727"/>
                  </a:lnTo>
                  <a:lnTo>
                    <a:pt x="343430" y="42177"/>
                  </a:lnTo>
                  <a:lnTo>
                    <a:pt x="392347" y="41106"/>
                  </a:lnTo>
                  <a:lnTo>
                    <a:pt x="443304" y="39686"/>
                  </a:lnTo>
                  <a:lnTo>
                    <a:pt x="501969" y="38034"/>
                  </a:lnTo>
                  <a:lnTo>
                    <a:pt x="565774" y="36227"/>
                  </a:lnTo>
                  <a:lnTo>
                    <a:pt x="633006" y="34316"/>
                  </a:lnTo>
                  <a:lnTo>
                    <a:pt x="706754" y="32337"/>
                  </a:lnTo>
                  <a:lnTo>
                    <a:pt x="784848" y="30313"/>
                  </a:lnTo>
                  <a:lnTo>
                    <a:pt x="865837" y="28257"/>
                  </a:lnTo>
                  <a:lnTo>
                    <a:pt x="952286" y="26181"/>
                  </a:lnTo>
                  <a:lnTo>
                    <a:pt x="1042374" y="24091"/>
                  </a:lnTo>
                  <a:lnTo>
                    <a:pt x="1134888" y="21993"/>
                  </a:lnTo>
                  <a:lnTo>
                    <a:pt x="1235370" y="19888"/>
                  </a:lnTo>
                  <a:lnTo>
                    <a:pt x="1341164" y="17780"/>
                  </a:lnTo>
                  <a:lnTo>
                    <a:pt x="1450498" y="15668"/>
                  </a:lnTo>
                  <a:lnTo>
                    <a:pt x="1562899" y="13555"/>
                  </a:lnTo>
                  <a:lnTo>
                    <a:pt x="1677343" y="11441"/>
                  </a:lnTo>
                  <a:lnTo>
                    <a:pt x="1793152" y="9326"/>
                  </a:lnTo>
                  <a:lnTo>
                    <a:pt x="1913397" y="7210"/>
                  </a:lnTo>
                  <a:lnTo>
                    <a:pt x="2036598" y="5094"/>
                  </a:lnTo>
                  <a:lnTo>
                    <a:pt x="2161772" y="2978"/>
                  </a:lnTo>
                  <a:lnTo>
                    <a:pt x="2286848" y="1568"/>
                  </a:lnTo>
                  <a:lnTo>
                    <a:pt x="2411861" y="627"/>
                  </a:lnTo>
                  <a:lnTo>
                    <a:pt x="2536830" y="0"/>
                  </a:lnTo>
                  <a:lnTo>
                    <a:pt x="2665298" y="287"/>
                  </a:lnTo>
                  <a:lnTo>
                    <a:pt x="2796099" y="1185"/>
                  </a:lnTo>
                  <a:lnTo>
                    <a:pt x="2928455" y="2489"/>
                  </a:lnTo>
                  <a:lnTo>
                    <a:pt x="3059027" y="4769"/>
                  </a:lnTo>
                  <a:lnTo>
                    <a:pt x="3188407" y="7700"/>
                  </a:lnTo>
                  <a:lnTo>
                    <a:pt x="3316993" y="11065"/>
                  </a:lnTo>
                  <a:lnTo>
                    <a:pt x="3441523" y="15426"/>
                  </a:lnTo>
                  <a:lnTo>
                    <a:pt x="3563349" y="20449"/>
                  </a:lnTo>
                  <a:lnTo>
                    <a:pt x="3683372" y="25914"/>
                  </a:lnTo>
                  <a:lnTo>
                    <a:pt x="3803604" y="32380"/>
                  </a:lnTo>
                  <a:lnTo>
                    <a:pt x="3923975" y="39513"/>
                  </a:lnTo>
                  <a:lnTo>
                    <a:pt x="4044439" y="47091"/>
                  </a:lnTo>
                  <a:lnTo>
                    <a:pt x="4161438" y="56376"/>
                  </a:lnTo>
                  <a:lnTo>
                    <a:pt x="4276127" y="66799"/>
                  </a:lnTo>
                  <a:lnTo>
                    <a:pt x="4389273" y="77982"/>
                  </a:lnTo>
                  <a:lnTo>
                    <a:pt x="4495044" y="88964"/>
                  </a:lnTo>
                  <a:lnTo>
                    <a:pt x="4595896" y="99813"/>
                  </a:lnTo>
                  <a:lnTo>
                    <a:pt x="4693470" y="110574"/>
                  </a:lnTo>
                  <a:lnTo>
                    <a:pt x="4780391" y="119865"/>
                  </a:lnTo>
                  <a:lnTo>
                    <a:pt x="4860213" y="128175"/>
                  </a:lnTo>
                  <a:lnTo>
                    <a:pt x="4935297" y="135832"/>
                  </a:lnTo>
                  <a:lnTo>
                    <a:pt x="4997348" y="142348"/>
                  </a:lnTo>
                  <a:lnTo>
                    <a:pt x="5050711" y="148103"/>
                  </a:lnTo>
                  <a:lnTo>
                    <a:pt x="5098280" y="153351"/>
                  </a:lnTo>
                  <a:lnTo>
                    <a:pt x="5132815" y="157555"/>
                  </a:lnTo>
                  <a:lnTo>
                    <a:pt x="5178712" y="164107"/>
                  </a:lnTo>
                  <a:lnTo>
                    <a:pt x="5218818" y="17019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225"/>
          <p:cNvGrpSpPr/>
          <p:nvPr/>
        </p:nvGrpSpPr>
        <p:grpSpPr>
          <a:xfrm>
            <a:off x="7302500" y="3907538"/>
            <a:ext cx="1032097" cy="405637"/>
            <a:chOff x="7302500" y="3907538"/>
            <a:chExt cx="1032097" cy="405637"/>
          </a:xfrm>
        </p:grpSpPr>
        <p:sp>
          <p:nvSpPr>
            <p:cNvPr id="73" name="SMARTInkShape-1242"/>
            <p:cNvSpPr/>
            <p:nvPr>
              <p:custDataLst>
                <p:tags r:id="rId156"/>
              </p:custDataLst>
            </p:nvPr>
          </p:nvSpPr>
          <p:spPr>
            <a:xfrm>
              <a:off x="7302500" y="3909975"/>
              <a:ext cx="161129" cy="292411"/>
            </a:xfrm>
            <a:custGeom>
              <a:avLst/>
              <a:gdLst/>
              <a:ahLst/>
              <a:cxnLst/>
              <a:rect l="0" t="0" r="0" b="0"/>
              <a:pathLst>
                <a:path w="161129" h="292411">
                  <a:moveTo>
                    <a:pt x="0" y="115925"/>
                  </a:moveTo>
                  <a:lnTo>
                    <a:pt x="0" y="115925"/>
                  </a:lnTo>
                  <a:lnTo>
                    <a:pt x="705" y="105786"/>
                  </a:lnTo>
                  <a:lnTo>
                    <a:pt x="6467" y="83322"/>
                  </a:lnTo>
                  <a:lnTo>
                    <a:pt x="7839" y="81490"/>
                  </a:lnTo>
                  <a:lnTo>
                    <a:pt x="9459" y="80268"/>
                  </a:lnTo>
                  <a:lnTo>
                    <a:pt x="11950" y="80159"/>
                  </a:lnTo>
                  <a:lnTo>
                    <a:pt x="18481" y="81920"/>
                  </a:lnTo>
                  <a:lnTo>
                    <a:pt x="24206" y="98225"/>
                  </a:lnTo>
                  <a:lnTo>
                    <a:pt x="31397" y="141019"/>
                  </a:lnTo>
                  <a:lnTo>
                    <a:pt x="35120" y="175761"/>
                  </a:lnTo>
                  <a:lnTo>
                    <a:pt x="36775" y="212369"/>
                  </a:lnTo>
                  <a:lnTo>
                    <a:pt x="37707" y="258566"/>
                  </a:lnTo>
                  <a:lnTo>
                    <a:pt x="37317" y="289707"/>
                  </a:lnTo>
                  <a:lnTo>
                    <a:pt x="36167" y="291751"/>
                  </a:lnTo>
                  <a:lnTo>
                    <a:pt x="34694" y="292410"/>
                  </a:lnTo>
                  <a:lnTo>
                    <a:pt x="23348" y="246462"/>
                  </a:lnTo>
                  <a:lnTo>
                    <a:pt x="16728" y="211336"/>
                  </a:lnTo>
                  <a:lnTo>
                    <a:pt x="11432" y="167502"/>
                  </a:lnTo>
                  <a:lnTo>
                    <a:pt x="11854" y="143960"/>
                  </a:lnTo>
                  <a:lnTo>
                    <a:pt x="14253" y="119798"/>
                  </a:lnTo>
                  <a:lnTo>
                    <a:pt x="22562" y="73902"/>
                  </a:lnTo>
                  <a:lnTo>
                    <a:pt x="33311" y="37040"/>
                  </a:lnTo>
                  <a:lnTo>
                    <a:pt x="47026" y="13602"/>
                  </a:lnTo>
                  <a:lnTo>
                    <a:pt x="54633" y="5377"/>
                  </a:lnTo>
                  <a:lnTo>
                    <a:pt x="61116" y="1304"/>
                  </a:lnTo>
                  <a:lnTo>
                    <a:pt x="66850" y="0"/>
                  </a:lnTo>
                  <a:lnTo>
                    <a:pt x="72083" y="541"/>
                  </a:lnTo>
                  <a:lnTo>
                    <a:pt x="83542" y="8670"/>
                  </a:lnTo>
                  <a:lnTo>
                    <a:pt x="89561" y="14788"/>
                  </a:lnTo>
                  <a:lnTo>
                    <a:pt x="101404" y="46996"/>
                  </a:lnTo>
                  <a:lnTo>
                    <a:pt x="102639" y="87819"/>
                  </a:lnTo>
                  <a:lnTo>
                    <a:pt x="93076" y="133604"/>
                  </a:lnTo>
                  <a:lnTo>
                    <a:pt x="89450" y="156571"/>
                  </a:lnTo>
                  <a:lnTo>
                    <a:pt x="90677" y="157133"/>
                  </a:lnTo>
                  <a:lnTo>
                    <a:pt x="109996" y="154573"/>
                  </a:lnTo>
                  <a:lnTo>
                    <a:pt x="123441" y="159913"/>
                  </a:lnTo>
                  <a:lnTo>
                    <a:pt x="151697" y="180588"/>
                  </a:lnTo>
                  <a:lnTo>
                    <a:pt x="159143" y="196405"/>
                  </a:lnTo>
                  <a:lnTo>
                    <a:pt x="161128" y="205561"/>
                  </a:lnTo>
                  <a:lnTo>
                    <a:pt x="153927" y="227025"/>
                  </a:lnTo>
                  <a:lnTo>
                    <a:pt x="138262" y="248558"/>
                  </a:lnTo>
                  <a:lnTo>
                    <a:pt x="106348" y="271170"/>
                  </a:lnTo>
                  <a:lnTo>
                    <a:pt x="84896" y="279702"/>
                  </a:lnTo>
                  <a:lnTo>
                    <a:pt x="67364" y="280202"/>
                  </a:lnTo>
                  <a:lnTo>
                    <a:pt x="59727" y="278359"/>
                  </a:lnTo>
                  <a:lnTo>
                    <a:pt x="54635" y="272898"/>
                  </a:lnTo>
                  <a:lnTo>
                    <a:pt x="44450" y="2365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243"/>
            <p:cNvSpPr/>
            <p:nvPr>
              <p:custDataLst>
                <p:tags r:id="rId157"/>
              </p:custDataLst>
            </p:nvPr>
          </p:nvSpPr>
          <p:spPr>
            <a:xfrm>
              <a:off x="7499350" y="4031755"/>
              <a:ext cx="196851" cy="121187"/>
            </a:xfrm>
            <a:custGeom>
              <a:avLst/>
              <a:gdLst/>
              <a:ahLst/>
              <a:cxnLst/>
              <a:rect l="0" t="0" r="0" b="0"/>
              <a:pathLst>
                <a:path w="196851" h="121187">
                  <a:moveTo>
                    <a:pt x="0" y="63995"/>
                  </a:moveTo>
                  <a:lnTo>
                    <a:pt x="0" y="63995"/>
                  </a:lnTo>
                  <a:lnTo>
                    <a:pt x="6480" y="63289"/>
                  </a:lnTo>
                  <a:lnTo>
                    <a:pt x="21675" y="57514"/>
                  </a:lnTo>
                  <a:lnTo>
                    <a:pt x="42327" y="43025"/>
                  </a:lnTo>
                  <a:lnTo>
                    <a:pt x="53149" y="31392"/>
                  </a:lnTo>
                  <a:lnTo>
                    <a:pt x="55893" y="25326"/>
                  </a:lnTo>
                  <a:lnTo>
                    <a:pt x="57062" y="12942"/>
                  </a:lnTo>
                  <a:lnTo>
                    <a:pt x="55680" y="8088"/>
                  </a:lnTo>
                  <a:lnTo>
                    <a:pt x="50381" y="812"/>
                  </a:lnTo>
                  <a:lnTo>
                    <a:pt x="46287" y="0"/>
                  </a:lnTo>
                  <a:lnTo>
                    <a:pt x="36094" y="2862"/>
                  </a:lnTo>
                  <a:lnTo>
                    <a:pt x="18455" y="22520"/>
                  </a:lnTo>
                  <a:lnTo>
                    <a:pt x="11730" y="40858"/>
                  </a:lnTo>
                  <a:lnTo>
                    <a:pt x="10152" y="60062"/>
                  </a:lnTo>
                  <a:lnTo>
                    <a:pt x="17198" y="86034"/>
                  </a:lnTo>
                  <a:lnTo>
                    <a:pt x="24342" y="100601"/>
                  </a:lnTo>
                  <a:lnTo>
                    <a:pt x="29633" y="105332"/>
                  </a:lnTo>
                  <a:lnTo>
                    <a:pt x="43038" y="110589"/>
                  </a:lnTo>
                  <a:lnTo>
                    <a:pt x="49154" y="110580"/>
                  </a:lnTo>
                  <a:lnTo>
                    <a:pt x="59710" y="106807"/>
                  </a:lnTo>
                  <a:lnTo>
                    <a:pt x="76958" y="90007"/>
                  </a:lnTo>
                  <a:lnTo>
                    <a:pt x="88733" y="63784"/>
                  </a:lnTo>
                  <a:lnTo>
                    <a:pt x="103516" y="21358"/>
                  </a:lnTo>
                  <a:lnTo>
                    <a:pt x="110007" y="12242"/>
                  </a:lnTo>
                  <a:lnTo>
                    <a:pt x="113555" y="11854"/>
                  </a:lnTo>
                  <a:lnTo>
                    <a:pt x="123141" y="15186"/>
                  </a:lnTo>
                  <a:lnTo>
                    <a:pt x="140439" y="31738"/>
                  </a:lnTo>
                  <a:lnTo>
                    <a:pt x="164640" y="72717"/>
                  </a:lnTo>
                  <a:lnTo>
                    <a:pt x="173900" y="99035"/>
                  </a:lnTo>
                  <a:lnTo>
                    <a:pt x="175361" y="112023"/>
                  </a:lnTo>
                  <a:lnTo>
                    <a:pt x="173658" y="120149"/>
                  </a:lnTo>
                  <a:lnTo>
                    <a:pt x="172217" y="121186"/>
                  </a:lnTo>
                  <a:lnTo>
                    <a:pt x="170550" y="120467"/>
                  </a:lnTo>
                  <a:lnTo>
                    <a:pt x="168733" y="118576"/>
                  </a:lnTo>
                  <a:lnTo>
                    <a:pt x="166176" y="102431"/>
                  </a:lnTo>
                  <a:lnTo>
                    <a:pt x="165419" y="73031"/>
                  </a:lnTo>
                  <a:lnTo>
                    <a:pt x="170886" y="53429"/>
                  </a:lnTo>
                  <a:lnTo>
                    <a:pt x="196850" y="1319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244"/>
            <p:cNvSpPr/>
            <p:nvPr>
              <p:custDataLst>
                <p:tags r:id="rId158"/>
              </p:custDataLst>
            </p:nvPr>
          </p:nvSpPr>
          <p:spPr>
            <a:xfrm>
              <a:off x="7766049" y="4043764"/>
              <a:ext cx="83140" cy="96437"/>
            </a:xfrm>
            <a:custGeom>
              <a:avLst/>
              <a:gdLst/>
              <a:ahLst/>
              <a:cxnLst/>
              <a:rect l="0" t="0" r="0" b="0"/>
              <a:pathLst>
                <a:path w="83140" h="96437">
                  <a:moveTo>
                    <a:pt x="1" y="20236"/>
                  </a:moveTo>
                  <a:lnTo>
                    <a:pt x="1" y="20236"/>
                  </a:lnTo>
                  <a:lnTo>
                    <a:pt x="0" y="16865"/>
                  </a:lnTo>
                  <a:lnTo>
                    <a:pt x="1882" y="13329"/>
                  </a:lnTo>
                  <a:lnTo>
                    <a:pt x="3371" y="11398"/>
                  </a:lnTo>
                  <a:lnTo>
                    <a:pt x="6908" y="9253"/>
                  </a:lnTo>
                  <a:lnTo>
                    <a:pt x="8839" y="8681"/>
                  </a:lnTo>
                  <a:lnTo>
                    <a:pt x="10832" y="9005"/>
                  </a:lnTo>
                  <a:lnTo>
                    <a:pt x="14927" y="11246"/>
                  </a:lnTo>
                  <a:lnTo>
                    <a:pt x="17218" y="18357"/>
                  </a:lnTo>
                  <a:lnTo>
                    <a:pt x="18105" y="46930"/>
                  </a:lnTo>
                  <a:lnTo>
                    <a:pt x="12563" y="87433"/>
                  </a:lnTo>
                  <a:lnTo>
                    <a:pt x="11198" y="90434"/>
                  </a:lnTo>
                  <a:lnTo>
                    <a:pt x="9583" y="92434"/>
                  </a:lnTo>
                  <a:lnTo>
                    <a:pt x="8505" y="93063"/>
                  </a:lnTo>
                  <a:lnTo>
                    <a:pt x="7787" y="92776"/>
                  </a:lnTo>
                  <a:lnTo>
                    <a:pt x="7308" y="91879"/>
                  </a:lnTo>
                  <a:lnTo>
                    <a:pt x="18649" y="47559"/>
                  </a:lnTo>
                  <a:lnTo>
                    <a:pt x="32808" y="20257"/>
                  </a:lnTo>
                  <a:lnTo>
                    <a:pt x="41863" y="10132"/>
                  </a:lnTo>
                  <a:lnTo>
                    <a:pt x="58266" y="466"/>
                  </a:lnTo>
                  <a:lnTo>
                    <a:pt x="63538" y="0"/>
                  </a:lnTo>
                  <a:lnTo>
                    <a:pt x="73160" y="3246"/>
                  </a:lnTo>
                  <a:lnTo>
                    <a:pt x="80259" y="13155"/>
                  </a:lnTo>
                  <a:lnTo>
                    <a:pt x="83139" y="19748"/>
                  </a:lnTo>
                  <a:lnTo>
                    <a:pt x="82577" y="38364"/>
                  </a:lnTo>
                  <a:lnTo>
                    <a:pt x="77040" y="84189"/>
                  </a:lnTo>
                  <a:lnTo>
                    <a:pt x="76201" y="9643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245"/>
            <p:cNvSpPr/>
            <p:nvPr>
              <p:custDataLst>
                <p:tags r:id="rId159"/>
              </p:custDataLst>
            </p:nvPr>
          </p:nvSpPr>
          <p:spPr>
            <a:xfrm>
              <a:off x="7986036" y="3907538"/>
              <a:ext cx="122915" cy="330251"/>
            </a:xfrm>
            <a:custGeom>
              <a:avLst/>
              <a:gdLst/>
              <a:ahLst/>
              <a:cxnLst/>
              <a:rect l="0" t="0" r="0" b="0"/>
              <a:pathLst>
                <a:path w="122915" h="330251">
                  <a:moveTo>
                    <a:pt x="97514" y="23112"/>
                  </a:moveTo>
                  <a:lnTo>
                    <a:pt x="97514" y="23112"/>
                  </a:lnTo>
                  <a:lnTo>
                    <a:pt x="97514" y="16370"/>
                  </a:lnTo>
                  <a:lnTo>
                    <a:pt x="93751" y="9297"/>
                  </a:lnTo>
                  <a:lnTo>
                    <a:pt x="90772" y="5435"/>
                  </a:lnTo>
                  <a:lnTo>
                    <a:pt x="81818" y="1144"/>
                  </a:lnTo>
                  <a:lnTo>
                    <a:pt x="76466" y="0"/>
                  </a:lnTo>
                  <a:lnTo>
                    <a:pt x="62994" y="4373"/>
                  </a:lnTo>
                  <a:lnTo>
                    <a:pt x="55450" y="8502"/>
                  </a:lnTo>
                  <a:lnTo>
                    <a:pt x="31350" y="48025"/>
                  </a:lnTo>
                  <a:lnTo>
                    <a:pt x="16602" y="90394"/>
                  </a:lnTo>
                  <a:lnTo>
                    <a:pt x="9706" y="114533"/>
                  </a:lnTo>
                  <a:lnTo>
                    <a:pt x="5108" y="139093"/>
                  </a:lnTo>
                  <a:lnTo>
                    <a:pt x="2043" y="163932"/>
                  </a:lnTo>
                  <a:lnTo>
                    <a:pt x="0" y="188958"/>
                  </a:lnTo>
                  <a:lnTo>
                    <a:pt x="3374" y="235581"/>
                  </a:lnTo>
                  <a:lnTo>
                    <a:pt x="13341" y="276293"/>
                  </a:lnTo>
                  <a:lnTo>
                    <a:pt x="29530" y="306145"/>
                  </a:lnTo>
                  <a:lnTo>
                    <a:pt x="50365" y="323647"/>
                  </a:lnTo>
                  <a:lnTo>
                    <a:pt x="61848" y="329302"/>
                  </a:lnTo>
                  <a:lnTo>
                    <a:pt x="73736" y="330250"/>
                  </a:lnTo>
                  <a:lnTo>
                    <a:pt x="122914" y="3152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246"/>
            <p:cNvSpPr/>
            <p:nvPr>
              <p:custDataLst>
                <p:tags r:id="rId160"/>
              </p:custDataLst>
            </p:nvPr>
          </p:nvSpPr>
          <p:spPr>
            <a:xfrm>
              <a:off x="8121767" y="4003616"/>
              <a:ext cx="103292" cy="309559"/>
            </a:xfrm>
            <a:custGeom>
              <a:avLst/>
              <a:gdLst/>
              <a:ahLst/>
              <a:cxnLst/>
              <a:rect l="0" t="0" r="0" b="0"/>
              <a:pathLst>
                <a:path w="103292" h="309559">
                  <a:moveTo>
                    <a:pt x="25283" y="130234"/>
                  </a:moveTo>
                  <a:lnTo>
                    <a:pt x="25283" y="130234"/>
                  </a:lnTo>
                  <a:lnTo>
                    <a:pt x="18541" y="136976"/>
                  </a:lnTo>
                  <a:lnTo>
                    <a:pt x="10978" y="161395"/>
                  </a:lnTo>
                  <a:lnTo>
                    <a:pt x="7169" y="208277"/>
                  </a:lnTo>
                  <a:lnTo>
                    <a:pt x="6511" y="249235"/>
                  </a:lnTo>
                  <a:lnTo>
                    <a:pt x="4407" y="295713"/>
                  </a:lnTo>
                  <a:lnTo>
                    <a:pt x="1893" y="308203"/>
                  </a:lnTo>
                  <a:lnTo>
                    <a:pt x="1223" y="309558"/>
                  </a:lnTo>
                  <a:lnTo>
                    <a:pt x="776" y="309049"/>
                  </a:lnTo>
                  <a:lnTo>
                    <a:pt x="0" y="266104"/>
                  </a:lnTo>
                  <a:lnTo>
                    <a:pt x="640" y="231543"/>
                  </a:lnTo>
                  <a:lnTo>
                    <a:pt x="3277" y="187960"/>
                  </a:lnTo>
                  <a:lnTo>
                    <a:pt x="5673" y="163779"/>
                  </a:lnTo>
                  <a:lnTo>
                    <a:pt x="8682" y="138486"/>
                  </a:lnTo>
                  <a:lnTo>
                    <a:pt x="12099" y="112452"/>
                  </a:lnTo>
                  <a:lnTo>
                    <a:pt x="21540" y="68473"/>
                  </a:lnTo>
                  <a:lnTo>
                    <a:pt x="36874" y="21388"/>
                  </a:lnTo>
                  <a:lnTo>
                    <a:pt x="45957" y="4952"/>
                  </a:lnTo>
                  <a:lnTo>
                    <a:pt x="50355" y="1557"/>
                  </a:lnTo>
                  <a:lnTo>
                    <a:pt x="54697" y="0"/>
                  </a:lnTo>
                  <a:lnTo>
                    <a:pt x="65167" y="2031"/>
                  </a:lnTo>
                  <a:lnTo>
                    <a:pt x="70922" y="4549"/>
                  </a:lnTo>
                  <a:lnTo>
                    <a:pt x="92506" y="28318"/>
                  </a:lnTo>
                  <a:lnTo>
                    <a:pt x="101021" y="54129"/>
                  </a:lnTo>
                  <a:lnTo>
                    <a:pt x="103291" y="68914"/>
                  </a:lnTo>
                  <a:lnTo>
                    <a:pt x="98288" y="98512"/>
                  </a:lnTo>
                  <a:lnTo>
                    <a:pt x="85951" y="126013"/>
                  </a:lnTo>
                  <a:lnTo>
                    <a:pt x="68710" y="147643"/>
                  </a:lnTo>
                  <a:lnTo>
                    <a:pt x="51169" y="161019"/>
                  </a:lnTo>
                  <a:lnTo>
                    <a:pt x="25283" y="1746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247"/>
            <p:cNvSpPr/>
            <p:nvPr>
              <p:custDataLst>
                <p:tags r:id="rId161"/>
              </p:custDataLst>
            </p:nvPr>
          </p:nvSpPr>
          <p:spPr>
            <a:xfrm>
              <a:off x="8210550" y="3911600"/>
              <a:ext cx="124047" cy="266701"/>
            </a:xfrm>
            <a:custGeom>
              <a:avLst/>
              <a:gdLst/>
              <a:ahLst/>
              <a:cxnLst/>
              <a:rect l="0" t="0" r="0" b="0"/>
              <a:pathLst>
                <a:path w="124047" h="266701">
                  <a:moveTo>
                    <a:pt x="88900" y="0"/>
                  </a:moveTo>
                  <a:lnTo>
                    <a:pt x="88900" y="0"/>
                  </a:lnTo>
                  <a:lnTo>
                    <a:pt x="102384" y="6742"/>
                  </a:lnTo>
                  <a:lnTo>
                    <a:pt x="120882" y="31161"/>
                  </a:lnTo>
                  <a:lnTo>
                    <a:pt x="124046" y="60886"/>
                  </a:lnTo>
                  <a:lnTo>
                    <a:pt x="118632" y="97616"/>
                  </a:lnTo>
                  <a:lnTo>
                    <a:pt x="104466" y="137459"/>
                  </a:lnTo>
                  <a:lnTo>
                    <a:pt x="80766" y="174923"/>
                  </a:lnTo>
                  <a:lnTo>
                    <a:pt x="52829" y="208976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226"/>
          <p:cNvGrpSpPr/>
          <p:nvPr/>
        </p:nvGrpSpPr>
        <p:grpSpPr>
          <a:xfrm>
            <a:off x="8640530" y="4064000"/>
            <a:ext cx="135171" cy="123721"/>
            <a:chOff x="8640530" y="4064000"/>
            <a:chExt cx="135171" cy="123721"/>
          </a:xfrm>
        </p:grpSpPr>
        <p:sp>
          <p:nvSpPr>
            <p:cNvPr id="80" name="SMARTInkShape-1248"/>
            <p:cNvSpPr/>
            <p:nvPr>
              <p:custDataLst>
                <p:tags r:id="rId154"/>
              </p:custDataLst>
            </p:nvPr>
          </p:nvSpPr>
          <p:spPr>
            <a:xfrm>
              <a:off x="8648700" y="4064000"/>
              <a:ext cx="101601" cy="19051"/>
            </a:xfrm>
            <a:custGeom>
              <a:avLst/>
              <a:gdLst/>
              <a:ahLst/>
              <a:cxnLst/>
              <a:rect l="0" t="0" r="0" b="0"/>
              <a:pathLst>
                <a:path w="101601" h="19051">
                  <a:moveTo>
                    <a:pt x="0" y="19050"/>
                  </a:moveTo>
                  <a:lnTo>
                    <a:pt x="0" y="19050"/>
                  </a:lnTo>
                  <a:lnTo>
                    <a:pt x="32507" y="8219"/>
                  </a:lnTo>
                  <a:lnTo>
                    <a:pt x="70835" y="1832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249"/>
            <p:cNvSpPr/>
            <p:nvPr>
              <p:custDataLst>
                <p:tags r:id="rId155"/>
              </p:custDataLst>
            </p:nvPr>
          </p:nvSpPr>
          <p:spPr>
            <a:xfrm>
              <a:off x="8640530" y="4165600"/>
              <a:ext cx="135171" cy="22121"/>
            </a:xfrm>
            <a:custGeom>
              <a:avLst/>
              <a:gdLst/>
              <a:ahLst/>
              <a:cxnLst/>
              <a:rect l="0" t="0" r="0" b="0"/>
              <a:pathLst>
                <a:path w="135171" h="22121">
                  <a:moveTo>
                    <a:pt x="8170" y="12700"/>
                  </a:moveTo>
                  <a:lnTo>
                    <a:pt x="8170" y="12700"/>
                  </a:lnTo>
                  <a:lnTo>
                    <a:pt x="1428" y="16071"/>
                  </a:lnTo>
                  <a:lnTo>
                    <a:pt x="147" y="17769"/>
                  </a:lnTo>
                  <a:lnTo>
                    <a:pt x="0" y="19607"/>
                  </a:lnTo>
                  <a:lnTo>
                    <a:pt x="606" y="21538"/>
                  </a:lnTo>
                  <a:lnTo>
                    <a:pt x="3833" y="22120"/>
                  </a:lnTo>
                  <a:lnTo>
                    <a:pt x="50551" y="12852"/>
                  </a:lnTo>
                  <a:lnTo>
                    <a:pt x="82745" y="7358"/>
                  </a:lnTo>
                  <a:lnTo>
                    <a:pt x="13517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227"/>
          <p:cNvGrpSpPr/>
          <p:nvPr/>
        </p:nvGrpSpPr>
        <p:grpSpPr>
          <a:xfrm>
            <a:off x="9143426" y="3772783"/>
            <a:ext cx="476825" cy="870203"/>
            <a:chOff x="9143426" y="3772783"/>
            <a:chExt cx="476825" cy="870203"/>
          </a:xfrm>
        </p:grpSpPr>
        <p:sp>
          <p:nvSpPr>
            <p:cNvPr id="83" name="SMARTInkShape-1250"/>
            <p:cNvSpPr/>
            <p:nvPr>
              <p:custDataLst>
                <p:tags r:id="rId152"/>
              </p:custDataLst>
            </p:nvPr>
          </p:nvSpPr>
          <p:spPr>
            <a:xfrm>
              <a:off x="9143426" y="3879950"/>
              <a:ext cx="191075" cy="763036"/>
            </a:xfrm>
            <a:custGeom>
              <a:avLst/>
              <a:gdLst/>
              <a:ahLst/>
              <a:cxnLst/>
              <a:rect l="0" t="0" r="0" b="0"/>
              <a:pathLst>
                <a:path w="191075" h="763036">
                  <a:moveTo>
                    <a:pt x="140274" y="12600"/>
                  </a:moveTo>
                  <a:lnTo>
                    <a:pt x="140274" y="12600"/>
                  </a:lnTo>
                  <a:lnTo>
                    <a:pt x="140274" y="9229"/>
                  </a:lnTo>
                  <a:lnTo>
                    <a:pt x="138393" y="5693"/>
                  </a:lnTo>
                  <a:lnTo>
                    <a:pt x="136903" y="3762"/>
                  </a:lnTo>
                  <a:lnTo>
                    <a:pt x="133367" y="1617"/>
                  </a:lnTo>
                  <a:lnTo>
                    <a:pt x="125527" y="408"/>
                  </a:lnTo>
                  <a:lnTo>
                    <a:pt x="106865" y="0"/>
                  </a:lnTo>
                  <a:lnTo>
                    <a:pt x="62121" y="15610"/>
                  </a:lnTo>
                  <a:lnTo>
                    <a:pt x="36395" y="27343"/>
                  </a:lnTo>
                  <a:lnTo>
                    <a:pt x="6395" y="54109"/>
                  </a:lnTo>
                  <a:lnTo>
                    <a:pt x="2338" y="59322"/>
                  </a:lnTo>
                  <a:lnTo>
                    <a:pt x="338" y="64915"/>
                  </a:lnTo>
                  <a:lnTo>
                    <a:pt x="0" y="76773"/>
                  </a:lnTo>
                  <a:lnTo>
                    <a:pt x="3774" y="95349"/>
                  </a:lnTo>
                  <a:lnTo>
                    <a:pt x="11169" y="106057"/>
                  </a:lnTo>
                  <a:lnTo>
                    <a:pt x="54993" y="149588"/>
                  </a:lnTo>
                  <a:lnTo>
                    <a:pt x="72593" y="177288"/>
                  </a:lnTo>
                  <a:lnTo>
                    <a:pt x="80003" y="211210"/>
                  </a:lnTo>
                  <a:lnTo>
                    <a:pt x="75457" y="251442"/>
                  </a:lnTo>
                  <a:lnTo>
                    <a:pt x="58431" y="291272"/>
                  </a:lnTo>
                  <a:lnTo>
                    <a:pt x="27949" y="337826"/>
                  </a:lnTo>
                  <a:lnTo>
                    <a:pt x="15741" y="350263"/>
                  </a:lnTo>
                  <a:lnTo>
                    <a:pt x="12801" y="352009"/>
                  </a:lnTo>
                  <a:lnTo>
                    <a:pt x="10843" y="352467"/>
                  </a:lnTo>
                  <a:lnTo>
                    <a:pt x="9536" y="352067"/>
                  </a:lnTo>
                  <a:lnTo>
                    <a:pt x="8666" y="351094"/>
                  </a:lnTo>
                  <a:lnTo>
                    <a:pt x="10201" y="350446"/>
                  </a:lnTo>
                  <a:lnTo>
                    <a:pt x="33591" y="349321"/>
                  </a:lnTo>
                  <a:lnTo>
                    <a:pt x="55120" y="355942"/>
                  </a:lnTo>
                  <a:lnTo>
                    <a:pt x="79374" y="370213"/>
                  </a:lnTo>
                  <a:lnTo>
                    <a:pt x="90394" y="385557"/>
                  </a:lnTo>
                  <a:lnTo>
                    <a:pt x="96938" y="405548"/>
                  </a:lnTo>
                  <a:lnTo>
                    <a:pt x="99918" y="445274"/>
                  </a:lnTo>
                  <a:lnTo>
                    <a:pt x="98113" y="476303"/>
                  </a:lnTo>
                  <a:lnTo>
                    <a:pt x="93078" y="510790"/>
                  </a:lnTo>
                  <a:lnTo>
                    <a:pt x="86137" y="546579"/>
                  </a:lnTo>
                  <a:lnTo>
                    <a:pt x="78348" y="581300"/>
                  </a:lnTo>
                  <a:lnTo>
                    <a:pt x="68301" y="617428"/>
                  </a:lnTo>
                  <a:lnTo>
                    <a:pt x="57486" y="653240"/>
                  </a:lnTo>
                  <a:lnTo>
                    <a:pt x="44875" y="699052"/>
                  </a:lnTo>
                  <a:lnTo>
                    <a:pt x="41216" y="730735"/>
                  </a:lnTo>
                  <a:lnTo>
                    <a:pt x="42862" y="746638"/>
                  </a:lnTo>
                  <a:lnTo>
                    <a:pt x="46405" y="752431"/>
                  </a:lnTo>
                  <a:lnTo>
                    <a:pt x="57867" y="760749"/>
                  </a:lnTo>
                  <a:lnTo>
                    <a:pt x="72369" y="763035"/>
                  </a:lnTo>
                  <a:lnTo>
                    <a:pt x="114788" y="758753"/>
                  </a:lnTo>
                  <a:lnTo>
                    <a:pt x="161404" y="755972"/>
                  </a:lnTo>
                  <a:lnTo>
                    <a:pt x="191074" y="755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251"/>
            <p:cNvSpPr/>
            <p:nvPr>
              <p:custDataLst>
                <p:tags r:id="rId153"/>
              </p:custDataLst>
            </p:nvPr>
          </p:nvSpPr>
          <p:spPr>
            <a:xfrm>
              <a:off x="9601200" y="3772783"/>
              <a:ext cx="19051" cy="240418"/>
            </a:xfrm>
            <a:custGeom>
              <a:avLst/>
              <a:gdLst/>
              <a:ahLst/>
              <a:cxnLst/>
              <a:rect l="0" t="0" r="0" b="0"/>
              <a:pathLst>
                <a:path w="19051" h="2404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0" y="37097"/>
                  </a:lnTo>
                  <a:lnTo>
                    <a:pt x="5025" y="70089"/>
                  </a:lnTo>
                  <a:lnTo>
                    <a:pt x="5762" y="106860"/>
                  </a:lnTo>
                  <a:lnTo>
                    <a:pt x="6088" y="142018"/>
                  </a:lnTo>
                  <a:lnTo>
                    <a:pt x="8115" y="174576"/>
                  </a:lnTo>
                  <a:lnTo>
                    <a:pt x="13222" y="213148"/>
                  </a:lnTo>
                  <a:lnTo>
                    <a:pt x="19050" y="2404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228"/>
          <p:cNvGrpSpPr/>
          <p:nvPr/>
        </p:nvGrpSpPr>
        <p:grpSpPr>
          <a:xfrm>
            <a:off x="10277622" y="3878007"/>
            <a:ext cx="450704" cy="312942"/>
            <a:chOff x="10277622" y="3878007"/>
            <a:chExt cx="450704" cy="312942"/>
          </a:xfrm>
        </p:grpSpPr>
        <p:sp>
          <p:nvSpPr>
            <p:cNvPr id="86" name="SMARTInkShape-1252"/>
            <p:cNvSpPr/>
            <p:nvPr>
              <p:custDataLst>
                <p:tags r:id="rId148"/>
              </p:custDataLst>
            </p:nvPr>
          </p:nvSpPr>
          <p:spPr>
            <a:xfrm>
              <a:off x="10718800" y="39624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253"/>
            <p:cNvSpPr/>
            <p:nvPr>
              <p:custDataLst>
                <p:tags r:id="rId149"/>
              </p:custDataLst>
            </p:nvPr>
          </p:nvSpPr>
          <p:spPr>
            <a:xfrm>
              <a:off x="10496550" y="40068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254"/>
            <p:cNvSpPr/>
            <p:nvPr>
              <p:custDataLst>
                <p:tags r:id="rId150"/>
              </p:custDataLst>
            </p:nvPr>
          </p:nvSpPr>
          <p:spPr>
            <a:xfrm>
              <a:off x="10554049" y="3878007"/>
              <a:ext cx="97486" cy="312942"/>
            </a:xfrm>
            <a:custGeom>
              <a:avLst/>
              <a:gdLst/>
              <a:ahLst/>
              <a:cxnLst/>
              <a:rect l="0" t="0" r="0" b="0"/>
              <a:pathLst>
                <a:path w="97486" h="312942">
                  <a:moveTo>
                    <a:pt x="12351" y="97093"/>
                  </a:moveTo>
                  <a:lnTo>
                    <a:pt x="12351" y="97093"/>
                  </a:lnTo>
                  <a:lnTo>
                    <a:pt x="5609" y="107206"/>
                  </a:lnTo>
                  <a:lnTo>
                    <a:pt x="828" y="144795"/>
                  </a:lnTo>
                  <a:lnTo>
                    <a:pt x="0" y="182018"/>
                  </a:lnTo>
                  <a:lnTo>
                    <a:pt x="459" y="228167"/>
                  </a:lnTo>
                  <a:lnTo>
                    <a:pt x="4751" y="274767"/>
                  </a:lnTo>
                  <a:lnTo>
                    <a:pt x="11211" y="312915"/>
                  </a:lnTo>
                  <a:lnTo>
                    <a:pt x="10885" y="312941"/>
                  </a:lnTo>
                  <a:lnTo>
                    <a:pt x="8642" y="307326"/>
                  </a:lnTo>
                  <a:lnTo>
                    <a:pt x="6523" y="264784"/>
                  </a:lnTo>
                  <a:lnTo>
                    <a:pt x="6233" y="232300"/>
                  </a:lnTo>
                  <a:lnTo>
                    <a:pt x="7985" y="187289"/>
                  </a:lnTo>
                  <a:lnTo>
                    <a:pt x="9441" y="161457"/>
                  </a:lnTo>
                  <a:lnTo>
                    <a:pt x="12939" y="113940"/>
                  </a:lnTo>
                  <a:lnTo>
                    <a:pt x="18961" y="72125"/>
                  </a:lnTo>
                  <a:lnTo>
                    <a:pt x="37515" y="27606"/>
                  </a:lnTo>
                  <a:lnTo>
                    <a:pt x="50346" y="10706"/>
                  </a:lnTo>
                  <a:lnTo>
                    <a:pt x="63104" y="2255"/>
                  </a:lnTo>
                  <a:lnTo>
                    <a:pt x="69470" y="0"/>
                  </a:lnTo>
                  <a:lnTo>
                    <a:pt x="75831" y="614"/>
                  </a:lnTo>
                  <a:lnTo>
                    <a:pt x="88542" y="6942"/>
                  </a:lnTo>
                  <a:lnTo>
                    <a:pt x="92779" y="14414"/>
                  </a:lnTo>
                  <a:lnTo>
                    <a:pt x="97485" y="35887"/>
                  </a:lnTo>
                  <a:lnTo>
                    <a:pt x="93934" y="60013"/>
                  </a:lnTo>
                  <a:lnTo>
                    <a:pt x="78152" y="95514"/>
                  </a:lnTo>
                  <a:lnTo>
                    <a:pt x="42156" y="141910"/>
                  </a:lnTo>
                  <a:lnTo>
                    <a:pt x="31401" y="1542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255"/>
            <p:cNvSpPr/>
            <p:nvPr>
              <p:custDataLst>
                <p:tags r:id="rId151"/>
              </p:custDataLst>
            </p:nvPr>
          </p:nvSpPr>
          <p:spPr>
            <a:xfrm>
              <a:off x="10277622" y="3907015"/>
              <a:ext cx="127423" cy="120967"/>
            </a:xfrm>
            <a:custGeom>
              <a:avLst/>
              <a:gdLst/>
              <a:ahLst/>
              <a:cxnLst/>
              <a:rect l="0" t="0" r="0" b="0"/>
              <a:pathLst>
                <a:path w="127423" h="120967">
                  <a:moveTo>
                    <a:pt x="9378" y="10935"/>
                  </a:moveTo>
                  <a:lnTo>
                    <a:pt x="9378" y="10935"/>
                  </a:lnTo>
                  <a:lnTo>
                    <a:pt x="9378" y="0"/>
                  </a:lnTo>
                  <a:lnTo>
                    <a:pt x="6007" y="5500"/>
                  </a:lnTo>
                  <a:lnTo>
                    <a:pt x="1539" y="46638"/>
                  </a:lnTo>
                  <a:lnTo>
                    <a:pt x="0" y="78193"/>
                  </a:lnTo>
                  <a:lnTo>
                    <a:pt x="5801" y="110769"/>
                  </a:lnTo>
                  <a:lnTo>
                    <a:pt x="9669" y="118806"/>
                  </a:lnTo>
                  <a:lnTo>
                    <a:pt x="11689" y="120948"/>
                  </a:lnTo>
                  <a:lnTo>
                    <a:pt x="14446" y="120966"/>
                  </a:lnTo>
                  <a:lnTo>
                    <a:pt x="21273" y="117223"/>
                  </a:lnTo>
                  <a:lnTo>
                    <a:pt x="36448" y="98958"/>
                  </a:lnTo>
                  <a:lnTo>
                    <a:pt x="44602" y="86797"/>
                  </a:lnTo>
                  <a:lnTo>
                    <a:pt x="49258" y="83457"/>
                  </a:lnTo>
                  <a:lnTo>
                    <a:pt x="52192" y="84683"/>
                  </a:lnTo>
                  <a:lnTo>
                    <a:pt x="92401" y="116796"/>
                  </a:lnTo>
                  <a:lnTo>
                    <a:pt x="97887" y="118904"/>
                  </a:lnTo>
                  <a:lnTo>
                    <a:pt x="107747" y="119364"/>
                  </a:lnTo>
                  <a:lnTo>
                    <a:pt x="116833" y="115335"/>
                  </a:lnTo>
                  <a:lnTo>
                    <a:pt x="121232" y="112285"/>
                  </a:lnTo>
                  <a:lnTo>
                    <a:pt x="124162" y="108135"/>
                  </a:lnTo>
                  <a:lnTo>
                    <a:pt x="127422" y="97879"/>
                  </a:lnTo>
                  <a:lnTo>
                    <a:pt x="125883" y="73463"/>
                  </a:lnTo>
                  <a:lnTo>
                    <a:pt x="110978" y="299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SMARTInkShape-1256"/>
          <p:cNvSpPr/>
          <p:nvPr>
            <p:custDataLst>
              <p:tags r:id="rId4"/>
            </p:custDataLst>
          </p:nvPr>
        </p:nvSpPr>
        <p:spPr>
          <a:xfrm>
            <a:off x="11023867" y="3884458"/>
            <a:ext cx="136409" cy="353716"/>
          </a:xfrm>
          <a:custGeom>
            <a:avLst/>
            <a:gdLst/>
            <a:ahLst/>
            <a:cxnLst/>
            <a:rect l="0" t="0" r="0" b="0"/>
            <a:pathLst>
              <a:path w="136409" h="353716">
                <a:moveTo>
                  <a:pt x="12433" y="96992"/>
                </a:moveTo>
                <a:lnTo>
                  <a:pt x="12433" y="96992"/>
                </a:lnTo>
                <a:lnTo>
                  <a:pt x="9062" y="142458"/>
                </a:lnTo>
                <a:lnTo>
                  <a:pt x="7407" y="174819"/>
                </a:lnTo>
                <a:lnTo>
                  <a:pt x="6671" y="212015"/>
                </a:lnTo>
                <a:lnTo>
                  <a:pt x="6344" y="249714"/>
                </a:lnTo>
                <a:lnTo>
                  <a:pt x="4318" y="285754"/>
                </a:lnTo>
                <a:lnTo>
                  <a:pt x="1091" y="330251"/>
                </a:lnTo>
                <a:lnTo>
                  <a:pt x="0" y="353715"/>
                </a:lnTo>
                <a:lnTo>
                  <a:pt x="8595" y="308186"/>
                </a:lnTo>
                <a:lnTo>
                  <a:pt x="12609" y="270584"/>
                </a:lnTo>
                <a:lnTo>
                  <a:pt x="17451" y="224238"/>
                </a:lnTo>
                <a:lnTo>
                  <a:pt x="20717" y="198051"/>
                </a:lnTo>
                <a:lnTo>
                  <a:pt x="24305" y="170714"/>
                </a:lnTo>
                <a:lnTo>
                  <a:pt x="29521" y="144729"/>
                </a:lnTo>
                <a:lnTo>
                  <a:pt x="35819" y="119644"/>
                </a:lnTo>
                <a:lnTo>
                  <a:pt x="49638" y="74604"/>
                </a:lnTo>
                <a:lnTo>
                  <a:pt x="68613" y="28269"/>
                </a:lnTo>
                <a:lnTo>
                  <a:pt x="78795" y="10945"/>
                </a:lnTo>
                <a:lnTo>
                  <a:pt x="89904" y="2304"/>
                </a:lnTo>
                <a:lnTo>
                  <a:pt x="95831" y="0"/>
                </a:lnTo>
                <a:lnTo>
                  <a:pt x="101898" y="1286"/>
                </a:lnTo>
                <a:lnTo>
                  <a:pt x="114284" y="10241"/>
                </a:lnTo>
                <a:lnTo>
                  <a:pt x="133157" y="37892"/>
                </a:lnTo>
                <a:lnTo>
                  <a:pt x="136408" y="60848"/>
                </a:lnTo>
                <a:lnTo>
                  <a:pt x="135301" y="72895"/>
                </a:lnTo>
                <a:lnTo>
                  <a:pt x="122778" y="97571"/>
                </a:lnTo>
                <a:lnTo>
                  <a:pt x="102398" y="120532"/>
                </a:lnTo>
                <a:lnTo>
                  <a:pt x="64568" y="143948"/>
                </a:lnTo>
                <a:lnTo>
                  <a:pt x="18783" y="160492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SMARTInkShape-1257"/>
          <p:cNvSpPr/>
          <p:nvPr>
            <p:custDataLst>
              <p:tags r:id="rId5"/>
            </p:custDataLst>
          </p:nvPr>
        </p:nvSpPr>
        <p:spPr>
          <a:xfrm>
            <a:off x="9607515" y="4457009"/>
            <a:ext cx="197697" cy="281754"/>
          </a:xfrm>
          <a:custGeom>
            <a:avLst/>
            <a:gdLst/>
            <a:ahLst/>
            <a:cxnLst/>
            <a:rect l="0" t="0" r="0" b="0"/>
            <a:pathLst>
              <a:path w="197697" h="281754">
                <a:moveTo>
                  <a:pt x="133385" y="19741"/>
                </a:moveTo>
                <a:lnTo>
                  <a:pt x="133385" y="19741"/>
                </a:lnTo>
                <a:lnTo>
                  <a:pt x="110241" y="2064"/>
                </a:lnTo>
                <a:lnTo>
                  <a:pt x="104550" y="195"/>
                </a:lnTo>
                <a:lnTo>
                  <a:pt x="90702" y="0"/>
                </a:lnTo>
                <a:lnTo>
                  <a:pt x="75138" y="7910"/>
                </a:lnTo>
                <a:lnTo>
                  <a:pt x="48628" y="33874"/>
                </a:lnTo>
                <a:lnTo>
                  <a:pt x="30098" y="62006"/>
                </a:lnTo>
                <a:lnTo>
                  <a:pt x="14807" y="100379"/>
                </a:lnTo>
                <a:lnTo>
                  <a:pt x="4719" y="143304"/>
                </a:lnTo>
                <a:lnTo>
                  <a:pt x="0" y="186135"/>
                </a:lnTo>
                <a:lnTo>
                  <a:pt x="2606" y="223987"/>
                </a:lnTo>
                <a:lnTo>
                  <a:pt x="14112" y="253980"/>
                </a:lnTo>
                <a:lnTo>
                  <a:pt x="22120" y="266917"/>
                </a:lnTo>
                <a:lnTo>
                  <a:pt x="33102" y="274836"/>
                </a:lnTo>
                <a:lnTo>
                  <a:pt x="60357" y="281753"/>
                </a:lnTo>
                <a:lnTo>
                  <a:pt x="93167" y="274950"/>
                </a:lnTo>
                <a:lnTo>
                  <a:pt x="126799" y="258050"/>
                </a:lnTo>
                <a:lnTo>
                  <a:pt x="155857" y="231725"/>
                </a:lnTo>
                <a:lnTo>
                  <a:pt x="177240" y="197446"/>
                </a:lnTo>
                <a:lnTo>
                  <a:pt x="191681" y="156576"/>
                </a:lnTo>
                <a:lnTo>
                  <a:pt x="195533" y="132837"/>
                </a:lnTo>
                <a:lnTo>
                  <a:pt x="197696" y="85528"/>
                </a:lnTo>
                <a:lnTo>
                  <a:pt x="191601" y="45687"/>
                </a:lnTo>
                <a:lnTo>
                  <a:pt x="184190" y="31394"/>
                </a:lnTo>
                <a:lnTo>
                  <a:pt x="162785" y="11750"/>
                </a:lnTo>
                <a:lnTo>
                  <a:pt x="151574" y="7358"/>
                </a:lnTo>
                <a:lnTo>
                  <a:pt x="129709" y="6241"/>
                </a:lnTo>
                <a:lnTo>
                  <a:pt x="108233" y="14211"/>
                </a:lnTo>
                <a:lnTo>
                  <a:pt x="76235" y="32441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SMARTInkShape-Group231"/>
          <p:cNvGrpSpPr/>
          <p:nvPr/>
        </p:nvGrpSpPr>
        <p:grpSpPr>
          <a:xfrm>
            <a:off x="10303969" y="4528917"/>
            <a:ext cx="459282" cy="282926"/>
            <a:chOff x="10303969" y="4528917"/>
            <a:chExt cx="459282" cy="282926"/>
          </a:xfrm>
        </p:grpSpPr>
        <p:sp>
          <p:nvSpPr>
            <p:cNvPr id="93" name="SMARTInkShape-1258"/>
            <p:cNvSpPr/>
            <p:nvPr>
              <p:custDataLst>
                <p:tags r:id="rId144"/>
              </p:custDataLst>
            </p:nvPr>
          </p:nvSpPr>
          <p:spPr>
            <a:xfrm>
              <a:off x="10756900" y="46164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259"/>
            <p:cNvSpPr/>
            <p:nvPr>
              <p:custDataLst>
                <p:tags r:id="rId145"/>
              </p:custDataLst>
            </p:nvPr>
          </p:nvSpPr>
          <p:spPr>
            <a:xfrm>
              <a:off x="10572750" y="4528917"/>
              <a:ext cx="107284" cy="282926"/>
            </a:xfrm>
            <a:custGeom>
              <a:avLst/>
              <a:gdLst/>
              <a:ahLst/>
              <a:cxnLst/>
              <a:rect l="0" t="0" r="0" b="0"/>
              <a:pathLst>
                <a:path w="107284" h="282926">
                  <a:moveTo>
                    <a:pt x="0" y="100233"/>
                  </a:moveTo>
                  <a:lnTo>
                    <a:pt x="0" y="100233"/>
                  </a:lnTo>
                  <a:lnTo>
                    <a:pt x="14746" y="143541"/>
                  </a:lnTo>
                  <a:lnTo>
                    <a:pt x="22244" y="177976"/>
                  </a:lnTo>
                  <a:lnTo>
                    <a:pt x="24464" y="214990"/>
                  </a:lnTo>
                  <a:lnTo>
                    <a:pt x="21845" y="262052"/>
                  </a:lnTo>
                  <a:lnTo>
                    <a:pt x="16507" y="281137"/>
                  </a:lnTo>
                  <a:lnTo>
                    <a:pt x="15237" y="282925"/>
                  </a:lnTo>
                  <a:lnTo>
                    <a:pt x="14392" y="282706"/>
                  </a:lnTo>
                  <a:lnTo>
                    <a:pt x="13828" y="281148"/>
                  </a:lnTo>
                  <a:lnTo>
                    <a:pt x="12216" y="246820"/>
                  </a:lnTo>
                  <a:lnTo>
                    <a:pt x="8402" y="200268"/>
                  </a:lnTo>
                  <a:lnTo>
                    <a:pt x="7262" y="157392"/>
                  </a:lnTo>
                  <a:lnTo>
                    <a:pt x="8637" y="110115"/>
                  </a:lnTo>
                  <a:lnTo>
                    <a:pt x="13011" y="65820"/>
                  </a:lnTo>
                  <a:lnTo>
                    <a:pt x="22010" y="34373"/>
                  </a:lnTo>
                  <a:lnTo>
                    <a:pt x="34947" y="14282"/>
                  </a:lnTo>
                  <a:lnTo>
                    <a:pt x="42347" y="6949"/>
                  </a:lnTo>
                  <a:lnTo>
                    <a:pt x="50809" y="2766"/>
                  </a:lnTo>
                  <a:lnTo>
                    <a:pt x="69619" y="0"/>
                  </a:lnTo>
                  <a:lnTo>
                    <a:pt x="78163" y="2366"/>
                  </a:lnTo>
                  <a:lnTo>
                    <a:pt x="93300" y="12522"/>
                  </a:lnTo>
                  <a:lnTo>
                    <a:pt x="103319" y="30206"/>
                  </a:lnTo>
                  <a:lnTo>
                    <a:pt x="106980" y="40848"/>
                  </a:lnTo>
                  <a:lnTo>
                    <a:pt x="107283" y="63962"/>
                  </a:lnTo>
                  <a:lnTo>
                    <a:pt x="101304" y="87640"/>
                  </a:lnTo>
                  <a:lnTo>
                    <a:pt x="74468" y="129704"/>
                  </a:lnTo>
                  <a:lnTo>
                    <a:pt x="50800" y="1573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260"/>
            <p:cNvSpPr/>
            <p:nvPr>
              <p:custDataLst>
                <p:tags r:id="rId146"/>
              </p:custDataLst>
            </p:nvPr>
          </p:nvSpPr>
          <p:spPr>
            <a:xfrm>
              <a:off x="10509250" y="46482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261"/>
            <p:cNvSpPr/>
            <p:nvPr>
              <p:custDataLst>
                <p:tags r:id="rId147"/>
              </p:custDataLst>
            </p:nvPr>
          </p:nvSpPr>
          <p:spPr>
            <a:xfrm>
              <a:off x="10303969" y="4578350"/>
              <a:ext cx="134331" cy="124219"/>
            </a:xfrm>
            <a:custGeom>
              <a:avLst/>
              <a:gdLst/>
              <a:ahLst/>
              <a:cxnLst/>
              <a:rect l="0" t="0" r="0" b="0"/>
              <a:pathLst>
                <a:path w="134331" h="124219">
                  <a:moveTo>
                    <a:pt x="33831" y="0"/>
                  </a:moveTo>
                  <a:lnTo>
                    <a:pt x="33831" y="0"/>
                  </a:lnTo>
                  <a:lnTo>
                    <a:pt x="17930" y="37576"/>
                  </a:lnTo>
                  <a:lnTo>
                    <a:pt x="3748" y="81819"/>
                  </a:lnTo>
                  <a:lnTo>
                    <a:pt x="0" y="101275"/>
                  </a:lnTo>
                  <a:lnTo>
                    <a:pt x="686" y="114626"/>
                  </a:lnTo>
                  <a:lnTo>
                    <a:pt x="2562" y="118751"/>
                  </a:lnTo>
                  <a:lnTo>
                    <a:pt x="5223" y="121500"/>
                  </a:lnTo>
                  <a:lnTo>
                    <a:pt x="8409" y="123334"/>
                  </a:lnTo>
                  <a:lnTo>
                    <a:pt x="11944" y="122439"/>
                  </a:lnTo>
                  <a:lnTo>
                    <a:pt x="55403" y="80028"/>
                  </a:lnTo>
                  <a:lnTo>
                    <a:pt x="60206" y="77341"/>
                  </a:lnTo>
                  <a:lnTo>
                    <a:pt x="64820" y="76255"/>
                  </a:lnTo>
                  <a:lnTo>
                    <a:pt x="69307" y="76237"/>
                  </a:lnTo>
                  <a:lnTo>
                    <a:pt x="73005" y="78341"/>
                  </a:lnTo>
                  <a:lnTo>
                    <a:pt x="78993" y="86324"/>
                  </a:lnTo>
                  <a:lnTo>
                    <a:pt x="92974" y="117610"/>
                  </a:lnTo>
                  <a:lnTo>
                    <a:pt x="95837" y="120740"/>
                  </a:lnTo>
                  <a:lnTo>
                    <a:pt x="102782" y="124218"/>
                  </a:lnTo>
                  <a:lnTo>
                    <a:pt x="110572" y="123882"/>
                  </a:lnTo>
                  <a:lnTo>
                    <a:pt x="114625" y="122805"/>
                  </a:lnTo>
                  <a:lnTo>
                    <a:pt x="122891" y="114081"/>
                  </a:lnTo>
                  <a:lnTo>
                    <a:pt x="129858" y="101503"/>
                  </a:lnTo>
                  <a:lnTo>
                    <a:pt x="134330" y="76181"/>
                  </a:lnTo>
                  <a:lnTo>
                    <a:pt x="133531" y="62081"/>
                  </a:lnTo>
                  <a:lnTo>
                    <a:pt x="125146" y="37131"/>
                  </a:lnTo>
                  <a:lnTo>
                    <a:pt x="117690" y="27556"/>
                  </a:lnTo>
                  <a:lnTo>
                    <a:pt x="111553" y="22831"/>
                  </a:lnTo>
                  <a:lnTo>
                    <a:pt x="103681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232"/>
          <p:cNvGrpSpPr/>
          <p:nvPr/>
        </p:nvGrpSpPr>
        <p:grpSpPr>
          <a:xfrm>
            <a:off x="10987115" y="4476063"/>
            <a:ext cx="601967" cy="351149"/>
            <a:chOff x="10987115" y="4476063"/>
            <a:chExt cx="601967" cy="351149"/>
          </a:xfrm>
        </p:grpSpPr>
        <p:sp>
          <p:nvSpPr>
            <p:cNvPr id="98" name="SMARTInkShape-1262"/>
            <p:cNvSpPr/>
            <p:nvPr>
              <p:custDataLst>
                <p:tags r:id="rId138"/>
              </p:custDataLst>
            </p:nvPr>
          </p:nvSpPr>
          <p:spPr>
            <a:xfrm>
              <a:off x="10987115" y="4476063"/>
              <a:ext cx="80053" cy="237084"/>
            </a:xfrm>
            <a:custGeom>
              <a:avLst/>
              <a:gdLst/>
              <a:ahLst/>
              <a:cxnLst/>
              <a:rect l="0" t="0" r="0" b="0"/>
              <a:pathLst>
                <a:path w="80053" h="237084">
                  <a:moveTo>
                    <a:pt x="74585" y="38787"/>
                  </a:moveTo>
                  <a:lnTo>
                    <a:pt x="74585" y="38787"/>
                  </a:lnTo>
                  <a:lnTo>
                    <a:pt x="80052" y="15643"/>
                  </a:lnTo>
                  <a:lnTo>
                    <a:pt x="77303" y="2845"/>
                  </a:lnTo>
                  <a:lnTo>
                    <a:pt x="74985" y="715"/>
                  </a:lnTo>
                  <a:lnTo>
                    <a:pt x="72029" y="0"/>
                  </a:lnTo>
                  <a:lnTo>
                    <a:pt x="68648" y="229"/>
                  </a:lnTo>
                  <a:lnTo>
                    <a:pt x="50405" y="14035"/>
                  </a:lnTo>
                  <a:lnTo>
                    <a:pt x="19662" y="59193"/>
                  </a:lnTo>
                  <a:lnTo>
                    <a:pt x="5724" y="86897"/>
                  </a:lnTo>
                  <a:lnTo>
                    <a:pt x="0" y="128843"/>
                  </a:lnTo>
                  <a:lnTo>
                    <a:pt x="514" y="174062"/>
                  </a:lnTo>
                  <a:lnTo>
                    <a:pt x="5447" y="205919"/>
                  </a:lnTo>
                  <a:lnTo>
                    <a:pt x="16105" y="226191"/>
                  </a:lnTo>
                  <a:lnTo>
                    <a:pt x="22897" y="233573"/>
                  </a:lnTo>
                  <a:lnTo>
                    <a:pt x="30954" y="237083"/>
                  </a:lnTo>
                  <a:lnTo>
                    <a:pt x="68235" y="2356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263"/>
            <p:cNvSpPr/>
            <p:nvPr>
              <p:custDataLst>
                <p:tags r:id="rId139"/>
              </p:custDataLst>
            </p:nvPr>
          </p:nvSpPr>
          <p:spPr>
            <a:xfrm>
              <a:off x="11144250" y="4527550"/>
              <a:ext cx="19051" cy="171451"/>
            </a:xfrm>
            <a:custGeom>
              <a:avLst/>
              <a:gdLst/>
              <a:ahLst/>
              <a:cxnLst/>
              <a:rect l="0" t="0" r="0" b="0"/>
              <a:pathLst>
                <a:path w="19051" h="17145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4023" y="7526"/>
                  </a:lnTo>
                  <a:lnTo>
                    <a:pt x="7805" y="53463"/>
                  </a:lnTo>
                  <a:lnTo>
                    <a:pt x="2625" y="93217"/>
                  </a:lnTo>
                  <a:lnTo>
                    <a:pt x="1167" y="131506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264"/>
            <p:cNvSpPr/>
            <p:nvPr>
              <p:custDataLst>
                <p:tags r:id="rId140"/>
              </p:custDataLst>
            </p:nvPr>
          </p:nvSpPr>
          <p:spPr>
            <a:xfrm>
              <a:off x="11207750" y="4607619"/>
              <a:ext cx="31751" cy="15182"/>
            </a:xfrm>
            <a:custGeom>
              <a:avLst/>
              <a:gdLst/>
              <a:ahLst/>
              <a:cxnLst/>
              <a:rect l="0" t="0" r="0" b="0"/>
              <a:pathLst>
                <a:path w="31751" h="15182">
                  <a:moveTo>
                    <a:pt x="0" y="15181"/>
                  </a:moveTo>
                  <a:lnTo>
                    <a:pt x="0" y="15181"/>
                  </a:lnTo>
                  <a:lnTo>
                    <a:pt x="3370" y="8439"/>
                  </a:lnTo>
                  <a:lnTo>
                    <a:pt x="8789" y="3247"/>
                  </a:lnTo>
                  <a:lnTo>
                    <a:pt x="12209" y="875"/>
                  </a:lnTo>
                  <a:lnTo>
                    <a:pt x="15901" y="0"/>
                  </a:lnTo>
                  <a:lnTo>
                    <a:pt x="31750" y="24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265"/>
            <p:cNvSpPr/>
            <p:nvPr>
              <p:custDataLst>
                <p:tags r:id="rId141"/>
              </p:custDataLst>
            </p:nvPr>
          </p:nvSpPr>
          <p:spPr>
            <a:xfrm>
              <a:off x="11379985" y="4538695"/>
              <a:ext cx="123314" cy="288517"/>
            </a:xfrm>
            <a:custGeom>
              <a:avLst/>
              <a:gdLst/>
              <a:ahLst/>
              <a:cxnLst/>
              <a:rect l="0" t="0" r="0" b="0"/>
              <a:pathLst>
                <a:path w="123314" h="288517">
                  <a:moveTo>
                    <a:pt x="62715" y="33305"/>
                  </a:moveTo>
                  <a:lnTo>
                    <a:pt x="62715" y="33305"/>
                  </a:lnTo>
                  <a:lnTo>
                    <a:pt x="55973" y="36676"/>
                  </a:lnTo>
                  <a:lnTo>
                    <a:pt x="53987" y="39080"/>
                  </a:lnTo>
                  <a:lnTo>
                    <a:pt x="47166" y="57070"/>
                  </a:lnTo>
                  <a:lnTo>
                    <a:pt x="42243" y="100422"/>
                  </a:lnTo>
                  <a:lnTo>
                    <a:pt x="36893" y="139740"/>
                  </a:lnTo>
                  <a:lnTo>
                    <a:pt x="31484" y="171626"/>
                  </a:lnTo>
                  <a:lnTo>
                    <a:pt x="22022" y="206964"/>
                  </a:lnTo>
                  <a:lnTo>
                    <a:pt x="8167" y="252446"/>
                  </a:lnTo>
                  <a:lnTo>
                    <a:pt x="393" y="288516"/>
                  </a:lnTo>
                  <a:lnTo>
                    <a:pt x="0" y="288112"/>
                  </a:lnTo>
                  <a:lnTo>
                    <a:pt x="781" y="259294"/>
                  </a:lnTo>
                  <a:lnTo>
                    <a:pt x="6025" y="229700"/>
                  </a:lnTo>
                  <a:lnTo>
                    <a:pt x="14943" y="189736"/>
                  </a:lnTo>
                  <a:lnTo>
                    <a:pt x="25959" y="144458"/>
                  </a:lnTo>
                  <a:lnTo>
                    <a:pt x="37913" y="98463"/>
                  </a:lnTo>
                  <a:lnTo>
                    <a:pt x="52162" y="59677"/>
                  </a:lnTo>
                  <a:lnTo>
                    <a:pt x="74170" y="19481"/>
                  </a:lnTo>
                  <a:lnTo>
                    <a:pt x="87562" y="5994"/>
                  </a:lnTo>
                  <a:lnTo>
                    <a:pt x="100569" y="0"/>
                  </a:lnTo>
                  <a:lnTo>
                    <a:pt x="106296" y="1930"/>
                  </a:lnTo>
                  <a:lnTo>
                    <a:pt x="116421" y="13481"/>
                  </a:lnTo>
                  <a:lnTo>
                    <a:pt x="121862" y="32255"/>
                  </a:lnTo>
                  <a:lnTo>
                    <a:pt x="123313" y="43189"/>
                  </a:lnTo>
                  <a:lnTo>
                    <a:pt x="115242" y="78802"/>
                  </a:lnTo>
                  <a:lnTo>
                    <a:pt x="82591" y="119536"/>
                  </a:lnTo>
                  <a:lnTo>
                    <a:pt x="56365" y="1476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266"/>
            <p:cNvSpPr/>
            <p:nvPr>
              <p:custDataLst>
                <p:tags r:id="rId142"/>
              </p:custDataLst>
            </p:nvPr>
          </p:nvSpPr>
          <p:spPr>
            <a:xfrm>
              <a:off x="11487150" y="4495800"/>
              <a:ext cx="101932" cy="196851"/>
            </a:xfrm>
            <a:custGeom>
              <a:avLst/>
              <a:gdLst/>
              <a:ahLst/>
              <a:cxnLst/>
              <a:rect l="0" t="0" r="0" b="0"/>
              <a:pathLst>
                <a:path w="101932" h="196851">
                  <a:moveTo>
                    <a:pt x="88900" y="0"/>
                  </a:moveTo>
                  <a:lnTo>
                    <a:pt x="88900" y="0"/>
                  </a:lnTo>
                  <a:lnTo>
                    <a:pt x="99012" y="16855"/>
                  </a:lnTo>
                  <a:lnTo>
                    <a:pt x="101931" y="54304"/>
                  </a:lnTo>
                  <a:lnTo>
                    <a:pt x="88214" y="101148"/>
                  </a:lnTo>
                  <a:lnTo>
                    <a:pt x="59534" y="140664"/>
                  </a:lnTo>
                  <a:lnTo>
                    <a:pt x="16150" y="182093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267"/>
            <p:cNvSpPr/>
            <p:nvPr>
              <p:custDataLst>
                <p:tags r:id="rId143"/>
              </p:custDataLst>
            </p:nvPr>
          </p:nvSpPr>
          <p:spPr>
            <a:xfrm>
              <a:off x="11201400" y="4584700"/>
              <a:ext cx="133351" cy="9722"/>
            </a:xfrm>
            <a:custGeom>
              <a:avLst/>
              <a:gdLst/>
              <a:ahLst/>
              <a:cxnLst/>
              <a:rect l="0" t="0" r="0" b="0"/>
              <a:pathLst>
                <a:path w="133351" h="9722">
                  <a:moveTo>
                    <a:pt x="0" y="6350"/>
                  </a:moveTo>
                  <a:lnTo>
                    <a:pt x="0" y="6350"/>
                  </a:lnTo>
                  <a:lnTo>
                    <a:pt x="12553" y="8231"/>
                  </a:lnTo>
                  <a:lnTo>
                    <a:pt x="18951" y="9721"/>
                  </a:lnTo>
                  <a:lnTo>
                    <a:pt x="65039" y="5075"/>
                  </a:lnTo>
                  <a:lnTo>
                    <a:pt x="107622" y="150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234"/>
          <p:cNvGrpSpPr/>
          <p:nvPr/>
        </p:nvGrpSpPr>
        <p:grpSpPr>
          <a:xfrm>
            <a:off x="7468482" y="5494778"/>
            <a:ext cx="877341" cy="450294"/>
            <a:chOff x="7468482" y="5494778"/>
            <a:chExt cx="877341" cy="450294"/>
          </a:xfrm>
        </p:grpSpPr>
        <p:sp>
          <p:nvSpPr>
            <p:cNvPr id="105" name="SMARTInkShape-1268"/>
            <p:cNvSpPr/>
            <p:nvPr>
              <p:custDataLst>
                <p:tags r:id="rId131"/>
              </p:custDataLst>
            </p:nvPr>
          </p:nvSpPr>
          <p:spPr>
            <a:xfrm>
              <a:off x="7800875" y="5541158"/>
              <a:ext cx="111226" cy="365684"/>
            </a:xfrm>
            <a:custGeom>
              <a:avLst/>
              <a:gdLst/>
              <a:ahLst/>
              <a:cxnLst/>
              <a:rect l="0" t="0" r="0" b="0"/>
              <a:pathLst>
                <a:path w="111226" h="365684">
                  <a:moveTo>
                    <a:pt x="66775" y="46842"/>
                  </a:moveTo>
                  <a:lnTo>
                    <a:pt x="66775" y="46842"/>
                  </a:lnTo>
                  <a:lnTo>
                    <a:pt x="71800" y="26119"/>
                  </a:lnTo>
                  <a:lnTo>
                    <a:pt x="71831" y="15760"/>
                  </a:lnTo>
                  <a:lnTo>
                    <a:pt x="69492" y="8804"/>
                  </a:lnTo>
                  <a:lnTo>
                    <a:pt x="64208" y="921"/>
                  </a:lnTo>
                  <a:lnTo>
                    <a:pt x="62242" y="0"/>
                  </a:lnTo>
                  <a:lnTo>
                    <a:pt x="60225" y="91"/>
                  </a:lnTo>
                  <a:lnTo>
                    <a:pt x="58176" y="858"/>
                  </a:lnTo>
                  <a:lnTo>
                    <a:pt x="38970" y="35328"/>
                  </a:lnTo>
                  <a:lnTo>
                    <a:pt x="24549" y="68772"/>
                  </a:lnTo>
                  <a:lnTo>
                    <a:pt x="12495" y="112798"/>
                  </a:lnTo>
                  <a:lnTo>
                    <a:pt x="7304" y="137379"/>
                  </a:lnTo>
                  <a:lnTo>
                    <a:pt x="3844" y="162939"/>
                  </a:lnTo>
                  <a:lnTo>
                    <a:pt x="1538" y="189151"/>
                  </a:lnTo>
                  <a:lnTo>
                    <a:pt x="0" y="215798"/>
                  </a:lnTo>
                  <a:lnTo>
                    <a:pt x="2055" y="262339"/>
                  </a:lnTo>
                  <a:lnTo>
                    <a:pt x="9083" y="301368"/>
                  </a:lnTo>
                  <a:lnTo>
                    <a:pt x="21613" y="330473"/>
                  </a:lnTo>
                  <a:lnTo>
                    <a:pt x="42235" y="351406"/>
                  </a:lnTo>
                  <a:lnTo>
                    <a:pt x="54648" y="359952"/>
                  </a:lnTo>
                  <a:lnTo>
                    <a:pt x="77848" y="365683"/>
                  </a:lnTo>
                  <a:lnTo>
                    <a:pt x="111225" y="3643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269"/>
            <p:cNvSpPr/>
            <p:nvPr>
              <p:custDataLst>
                <p:tags r:id="rId132"/>
              </p:custDataLst>
            </p:nvPr>
          </p:nvSpPr>
          <p:spPr>
            <a:xfrm>
              <a:off x="7588250" y="5676900"/>
              <a:ext cx="127001" cy="205763"/>
            </a:xfrm>
            <a:custGeom>
              <a:avLst/>
              <a:gdLst/>
              <a:ahLst/>
              <a:cxnLst/>
              <a:rect l="0" t="0" r="0" b="0"/>
              <a:pathLst>
                <a:path w="127001" h="205763">
                  <a:moveTo>
                    <a:pt x="0" y="88900"/>
                  </a:moveTo>
                  <a:lnTo>
                    <a:pt x="0" y="88900"/>
                  </a:lnTo>
                  <a:lnTo>
                    <a:pt x="0" y="80061"/>
                  </a:lnTo>
                  <a:lnTo>
                    <a:pt x="6742" y="70602"/>
                  </a:lnTo>
                  <a:lnTo>
                    <a:pt x="13814" y="66656"/>
                  </a:lnTo>
                  <a:lnTo>
                    <a:pt x="17676" y="65604"/>
                  </a:lnTo>
                  <a:lnTo>
                    <a:pt x="27611" y="68198"/>
                  </a:lnTo>
                  <a:lnTo>
                    <a:pt x="33224" y="70865"/>
                  </a:lnTo>
                  <a:lnTo>
                    <a:pt x="51236" y="98216"/>
                  </a:lnTo>
                  <a:lnTo>
                    <a:pt x="59866" y="137600"/>
                  </a:lnTo>
                  <a:lnTo>
                    <a:pt x="62077" y="182899"/>
                  </a:lnTo>
                  <a:lnTo>
                    <a:pt x="59809" y="196765"/>
                  </a:lnTo>
                  <a:lnTo>
                    <a:pt x="56451" y="203868"/>
                  </a:lnTo>
                  <a:lnTo>
                    <a:pt x="54567" y="205762"/>
                  </a:lnTo>
                  <a:lnTo>
                    <a:pt x="51900" y="205614"/>
                  </a:lnTo>
                  <a:lnTo>
                    <a:pt x="45175" y="201685"/>
                  </a:lnTo>
                  <a:lnTo>
                    <a:pt x="41245" y="185829"/>
                  </a:lnTo>
                  <a:lnTo>
                    <a:pt x="40913" y="143490"/>
                  </a:lnTo>
                  <a:lnTo>
                    <a:pt x="44994" y="107518"/>
                  </a:lnTo>
                  <a:lnTo>
                    <a:pt x="53865" y="72716"/>
                  </a:lnTo>
                  <a:lnTo>
                    <a:pt x="74129" y="31502"/>
                  </a:lnTo>
                  <a:lnTo>
                    <a:pt x="94637" y="7060"/>
                  </a:lnTo>
                  <a:lnTo>
                    <a:pt x="101191" y="3296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270"/>
            <p:cNvSpPr/>
            <p:nvPr>
              <p:custDataLst>
                <p:tags r:id="rId133"/>
              </p:custDataLst>
            </p:nvPr>
          </p:nvSpPr>
          <p:spPr>
            <a:xfrm>
              <a:off x="7468482" y="5494778"/>
              <a:ext cx="132003" cy="450294"/>
            </a:xfrm>
            <a:custGeom>
              <a:avLst/>
              <a:gdLst/>
              <a:ahLst/>
              <a:cxnLst/>
              <a:rect l="0" t="0" r="0" b="0"/>
              <a:pathLst>
                <a:path w="132003" h="450294">
                  <a:moveTo>
                    <a:pt x="5468" y="118622"/>
                  </a:moveTo>
                  <a:lnTo>
                    <a:pt x="5468" y="118622"/>
                  </a:lnTo>
                  <a:lnTo>
                    <a:pt x="2097" y="121993"/>
                  </a:lnTo>
                  <a:lnTo>
                    <a:pt x="0" y="134202"/>
                  </a:lnTo>
                  <a:lnTo>
                    <a:pt x="4362" y="178980"/>
                  </a:lnTo>
                  <a:lnTo>
                    <a:pt x="8034" y="211770"/>
                  </a:lnTo>
                  <a:lnTo>
                    <a:pt x="12017" y="253155"/>
                  </a:lnTo>
                  <a:lnTo>
                    <a:pt x="16140" y="299769"/>
                  </a:lnTo>
                  <a:lnTo>
                    <a:pt x="18226" y="324054"/>
                  </a:lnTo>
                  <a:lnTo>
                    <a:pt x="23133" y="370086"/>
                  </a:lnTo>
                  <a:lnTo>
                    <a:pt x="30017" y="407008"/>
                  </a:lnTo>
                  <a:lnTo>
                    <a:pt x="36585" y="450293"/>
                  </a:lnTo>
                  <a:lnTo>
                    <a:pt x="36090" y="449803"/>
                  </a:lnTo>
                  <a:lnTo>
                    <a:pt x="30227" y="426281"/>
                  </a:lnTo>
                  <a:lnTo>
                    <a:pt x="26350" y="397881"/>
                  </a:lnTo>
                  <a:lnTo>
                    <a:pt x="22275" y="354685"/>
                  </a:lnTo>
                  <a:lnTo>
                    <a:pt x="19494" y="328208"/>
                  </a:lnTo>
                  <a:lnTo>
                    <a:pt x="16230" y="299269"/>
                  </a:lnTo>
                  <a:lnTo>
                    <a:pt x="12643" y="268686"/>
                  </a:lnTo>
                  <a:lnTo>
                    <a:pt x="11661" y="237714"/>
                  </a:lnTo>
                  <a:lnTo>
                    <a:pt x="12420" y="206484"/>
                  </a:lnTo>
                  <a:lnTo>
                    <a:pt x="14336" y="175080"/>
                  </a:lnTo>
                  <a:lnTo>
                    <a:pt x="17024" y="147794"/>
                  </a:lnTo>
                  <a:lnTo>
                    <a:pt x="23775" y="100542"/>
                  </a:lnTo>
                  <a:lnTo>
                    <a:pt x="33359" y="64020"/>
                  </a:lnTo>
                  <a:lnTo>
                    <a:pt x="50656" y="25303"/>
                  </a:lnTo>
                  <a:lnTo>
                    <a:pt x="63651" y="9413"/>
                  </a:lnTo>
                  <a:lnTo>
                    <a:pt x="78834" y="0"/>
                  </a:lnTo>
                  <a:lnTo>
                    <a:pt x="86129" y="30"/>
                  </a:lnTo>
                  <a:lnTo>
                    <a:pt x="99879" y="7588"/>
                  </a:lnTo>
                  <a:lnTo>
                    <a:pt x="119519" y="37823"/>
                  </a:lnTo>
                  <a:lnTo>
                    <a:pt x="132002" y="78062"/>
                  </a:lnTo>
                  <a:lnTo>
                    <a:pt x="130057" y="121264"/>
                  </a:lnTo>
                  <a:lnTo>
                    <a:pt x="113801" y="161973"/>
                  </a:lnTo>
                  <a:lnTo>
                    <a:pt x="87740" y="190733"/>
                  </a:lnTo>
                  <a:lnTo>
                    <a:pt x="67903" y="200060"/>
                  </a:lnTo>
                  <a:lnTo>
                    <a:pt x="48034" y="203500"/>
                  </a:lnTo>
                  <a:lnTo>
                    <a:pt x="23098" y="201470"/>
                  </a:lnTo>
                  <a:lnTo>
                    <a:pt x="5468" y="1948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271"/>
            <p:cNvSpPr/>
            <p:nvPr>
              <p:custDataLst>
                <p:tags r:id="rId134"/>
              </p:custDataLst>
            </p:nvPr>
          </p:nvSpPr>
          <p:spPr>
            <a:xfrm>
              <a:off x="7957433" y="5603679"/>
              <a:ext cx="176918" cy="257372"/>
            </a:xfrm>
            <a:custGeom>
              <a:avLst/>
              <a:gdLst/>
              <a:ahLst/>
              <a:cxnLst/>
              <a:rect l="0" t="0" r="0" b="0"/>
              <a:pathLst>
                <a:path w="176918" h="257372">
                  <a:moveTo>
                    <a:pt x="5467" y="3371"/>
                  </a:moveTo>
                  <a:lnTo>
                    <a:pt x="5467" y="3371"/>
                  </a:lnTo>
                  <a:lnTo>
                    <a:pt x="2096" y="0"/>
                  </a:lnTo>
                  <a:lnTo>
                    <a:pt x="1103" y="418"/>
                  </a:lnTo>
                  <a:lnTo>
                    <a:pt x="0" y="4645"/>
                  </a:lnTo>
                  <a:lnTo>
                    <a:pt x="2749" y="21701"/>
                  </a:lnTo>
                  <a:lnTo>
                    <a:pt x="21517" y="54742"/>
                  </a:lnTo>
                  <a:lnTo>
                    <a:pt x="43409" y="85469"/>
                  </a:lnTo>
                  <a:lnTo>
                    <a:pt x="69603" y="118881"/>
                  </a:lnTo>
                  <a:lnTo>
                    <a:pt x="109999" y="164047"/>
                  </a:lnTo>
                  <a:lnTo>
                    <a:pt x="148123" y="211629"/>
                  </a:lnTo>
                  <a:lnTo>
                    <a:pt x="176917" y="2573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272"/>
            <p:cNvSpPr/>
            <p:nvPr>
              <p:custDataLst>
                <p:tags r:id="rId135"/>
              </p:custDataLst>
            </p:nvPr>
          </p:nvSpPr>
          <p:spPr>
            <a:xfrm>
              <a:off x="8026400" y="5565292"/>
              <a:ext cx="107951" cy="340209"/>
            </a:xfrm>
            <a:custGeom>
              <a:avLst/>
              <a:gdLst/>
              <a:ahLst/>
              <a:cxnLst/>
              <a:rect l="0" t="0" r="0" b="0"/>
              <a:pathLst>
                <a:path w="107951" h="340209">
                  <a:moveTo>
                    <a:pt x="107950" y="3658"/>
                  </a:moveTo>
                  <a:lnTo>
                    <a:pt x="107950" y="3658"/>
                  </a:lnTo>
                  <a:lnTo>
                    <a:pt x="104579" y="287"/>
                  </a:lnTo>
                  <a:lnTo>
                    <a:pt x="102881" y="0"/>
                  </a:lnTo>
                  <a:lnTo>
                    <a:pt x="101042" y="514"/>
                  </a:lnTo>
                  <a:lnTo>
                    <a:pt x="99111" y="1562"/>
                  </a:lnTo>
                  <a:lnTo>
                    <a:pt x="84462" y="32825"/>
                  </a:lnTo>
                  <a:lnTo>
                    <a:pt x="71170" y="67891"/>
                  </a:lnTo>
                  <a:lnTo>
                    <a:pt x="55856" y="113109"/>
                  </a:lnTo>
                  <a:lnTo>
                    <a:pt x="47820" y="138009"/>
                  </a:lnTo>
                  <a:lnTo>
                    <a:pt x="40347" y="162370"/>
                  </a:lnTo>
                  <a:lnTo>
                    <a:pt x="33248" y="186371"/>
                  </a:lnTo>
                  <a:lnTo>
                    <a:pt x="20421" y="230914"/>
                  </a:lnTo>
                  <a:lnTo>
                    <a:pt x="10016" y="267173"/>
                  </a:lnTo>
                  <a:lnTo>
                    <a:pt x="1979" y="314075"/>
                  </a:lnTo>
                  <a:lnTo>
                    <a:pt x="0" y="3402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273"/>
            <p:cNvSpPr/>
            <p:nvPr>
              <p:custDataLst>
                <p:tags r:id="rId136"/>
              </p:custDataLst>
            </p:nvPr>
          </p:nvSpPr>
          <p:spPr>
            <a:xfrm>
              <a:off x="8167393" y="5784850"/>
              <a:ext cx="17758" cy="120651"/>
            </a:xfrm>
            <a:custGeom>
              <a:avLst/>
              <a:gdLst/>
              <a:ahLst/>
              <a:cxnLst/>
              <a:rect l="0" t="0" r="0" b="0"/>
              <a:pathLst>
                <a:path w="17758" h="120651">
                  <a:moveTo>
                    <a:pt x="5057" y="0"/>
                  </a:moveTo>
                  <a:lnTo>
                    <a:pt x="5057" y="0"/>
                  </a:lnTo>
                  <a:lnTo>
                    <a:pt x="1686" y="6742"/>
                  </a:lnTo>
                  <a:lnTo>
                    <a:pt x="0" y="36871"/>
                  </a:lnTo>
                  <a:lnTo>
                    <a:pt x="5731" y="76793"/>
                  </a:lnTo>
                  <a:lnTo>
                    <a:pt x="17757" y="120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274"/>
            <p:cNvSpPr/>
            <p:nvPr>
              <p:custDataLst>
                <p:tags r:id="rId137"/>
              </p:custDataLst>
            </p:nvPr>
          </p:nvSpPr>
          <p:spPr>
            <a:xfrm>
              <a:off x="8248650" y="5507215"/>
              <a:ext cx="97173" cy="404636"/>
            </a:xfrm>
            <a:custGeom>
              <a:avLst/>
              <a:gdLst/>
              <a:ahLst/>
              <a:cxnLst/>
              <a:rect l="0" t="0" r="0" b="0"/>
              <a:pathLst>
                <a:path w="97173" h="404636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705" y="2207"/>
                  </a:lnTo>
                  <a:lnTo>
                    <a:pt x="1881" y="884"/>
                  </a:lnTo>
                  <a:lnTo>
                    <a:pt x="3370" y="0"/>
                  </a:lnTo>
                  <a:lnTo>
                    <a:pt x="10670" y="4664"/>
                  </a:lnTo>
                  <a:lnTo>
                    <a:pt x="15580" y="8871"/>
                  </a:lnTo>
                  <a:lnTo>
                    <a:pt x="32603" y="41759"/>
                  </a:lnTo>
                  <a:lnTo>
                    <a:pt x="50474" y="77081"/>
                  </a:lnTo>
                  <a:lnTo>
                    <a:pt x="70410" y="120061"/>
                  </a:lnTo>
                  <a:lnTo>
                    <a:pt x="78691" y="144363"/>
                  </a:lnTo>
                  <a:lnTo>
                    <a:pt x="86327" y="169737"/>
                  </a:lnTo>
                  <a:lnTo>
                    <a:pt x="91418" y="194414"/>
                  </a:lnTo>
                  <a:lnTo>
                    <a:pt x="94812" y="218627"/>
                  </a:lnTo>
                  <a:lnTo>
                    <a:pt x="97172" y="264109"/>
                  </a:lnTo>
                  <a:lnTo>
                    <a:pt x="93517" y="303138"/>
                  </a:lnTo>
                  <a:lnTo>
                    <a:pt x="83525" y="350103"/>
                  </a:lnTo>
                  <a:lnTo>
                    <a:pt x="50800" y="4046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235"/>
          <p:cNvGrpSpPr/>
          <p:nvPr/>
        </p:nvGrpSpPr>
        <p:grpSpPr>
          <a:xfrm>
            <a:off x="8585200" y="5723336"/>
            <a:ext cx="139701" cy="98732"/>
            <a:chOff x="8585200" y="5723336"/>
            <a:chExt cx="139701" cy="98732"/>
          </a:xfrm>
        </p:grpSpPr>
        <p:sp>
          <p:nvSpPr>
            <p:cNvPr id="113" name="SMARTInkShape-1275"/>
            <p:cNvSpPr/>
            <p:nvPr>
              <p:custDataLst>
                <p:tags r:id="rId129"/>
              </p:custDataLst>
            </p:nvPr>
          </p:nvSpPr>
          <p:spPr>
            <a:xfrm>
              <a:off x="8585200" y="5723336"/>
              <a:ext cx="139701" cy="17065"/>
            </a:xfrm>
            <a:custGeom>
              <a:avLst/>
              <a:gdLst/>
              <a:ahLst/>
              <a:cxnLst/>
              <a:rect l="0" t="0" r="0" b="0"/>
              <a:pathLst>
                <a:path w="139701" h="17065">
                  <a:moveTo>
                    <a:pt x="0" y="4364"/>
                  </a:moveTo>
                  <a:lnTo>
                    <a:pt x="0" y="4364"/>
                  </a:lnTo>
                  <a:lnTo>
                    <a:pt x="16620" y="0"/>
                  </a:lnTo>
                  <a:lnTo>
                    <a:pt x="62457" y="1646"/>
                  </a:lnTo>
                  <a:lnTo>
                    <a:pt x="103223" y="8897"/>
                  </a:lnTo>
                  <a:lnTo>
                    <a:pt x="139700" y="170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276"/>
            <p:cNvSpPr/>
            <p:nvPr>
              <p:custDataLst>
                <p:tags r:id="rId130"/>
              </p:custDataLst>
            </p:nvPr>
          </p:nvSpPr>
          <p:spPr>
            <a:xfrm>
              <a:off x="8645041" y="5803900"/>
              <a:ext cx="73510" cy="18168"/>
            </a:xfrm>
            <a:custGeom>
              <a:avLst/>
              <a:gdLst/>
              <a:ahLst/>
              <a:cxnLst/>
              <a:rect l="0" t="0" r="0" b="0"/>
              <a:pathLst>
                <a:path w="73510" h="18168">
                  <a:moveTo>
                    <a:pt x="3659" y="12700"/>
                  </a:moveTo>
                  <a:lnTo>
                    <a:pt x="3659" y="12700"/>
                  </a:lnTo>
                  <a:lnTo>
                    <a:pt x="288" y="16071"/>
                  </a:lnTo>
                  <a:lnTo>
                    <a:pt x="0" y="17064"/>
                  </a:lnTo>
                  <a:lnTo>
                    <a:pt x="514" y="17726"/>
                  </a:lnTo>
                  <a:lnTo>
                    <a:pt x="1563" y="18167"/>
                  </a:lnTo>
                  <a:lnTo>
                    <a:pt x="46845" y="6764"/>
                  </a:lnTo>
                  <a:lnTo>
                    <a:pt x="7350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236"/>
          <p:cNvGrpSpPr/>
          <p:nvPr/>
        </p:nvGrpSpPr>
        <p:grpSpPr>
          <a:xfrm>
            <a:off x="9188450" y="5280711"/>
            <a:ext cx="336551" cy="889411"/>
            <a:chOff x="9188450" y="5280711"/>
            <a:chExt cx="336551" cy="889411"/>
          </a:xfrm>
        </p:grpSpPr>
        <p:sp>
          <p:nvSpPr>
            <p:cNvPr id="116" name="SMARTInkShape-1277"/>
            <p:cNvSpPr/>
            <p:nvPr>
              <p:custDataLst>
                <p:tags r:id="rId125"/>
              </p:custDataLst>
            </p:nvPr>
          </p:nvSpPr>
          <p:spPr>
            <a:xfrm>
              <a:off x="9188450" y="5637597"/>
              <a:ext cx="147709" cy="532525"/>
            </a:xfrm>
            <a:custGeom>
              <a:avLst/>
              <a:gdLst/>
              <a:ahLst/>
              <a:cxnLst/>
              <a:rect l="0" t="0" r="0" b="0"/>
              <a:pathLst>
                <a:path w="147709" h="532525">
                  <a:moveTo>
                    <a:pt x="0" y="96453"/>
                  </a:moveTo>
                  <a:lnTo>
                    <a:pt x="0" y="96453"/>
                  </a:lnTo>
                  <a:lnTo>
                    <a:pt x="0" y="78809"/>
                  </a:lnTo>
                  <a:lnTo>
                    <a:pt x="3763" y="116507"/>
                  </a:lnTo>
                  <a:lnTo>
                    <a:pt x="9433" y="153344"/>
                  </a:lnTo>
                  <a:lnTo>
                    <a:pt x="14305" y="200290"/>
                  </a:lnTo>
                  <a:lnTo>
                    <a:pt x="16593" y="228472"/>
                  </a:lnTo>
                  <a:lnTo>
                    <a:pt x="18823" y="259254"/>
                  </a:lnTo>
                  <a:lnTo>
                    <a:pt x="21015" y="291771"/>
                  </a:lnTo>
                  <a:lnTo>
                    <a:pt x="22476" y="324031"/>
                  </a:lnTo>
                  <a:lnTo>
                    <a:pt x="23451" y="356122"/>
                  </a:lnTo>
                  <a:lnTo>
                    <a:pt x="24100" y="388099"/>
                  </a:lnTo>
                  <a:lnTo>
                    <a:pt x="25239" y="415767"/>
                  </a:lnTo>
                  <a:lnTo>
                    <a:pt x="26704" y="440562"/>
                  </a:lnTo>
                  <a:lnTo>
                    <a:pt x="29508" y="481518"/>
                  </a:lnTo>
                  <a:lnTo>
                    <a:pt x="31306" y="525163"/>
                  </a:lnTo>
                  <a:lnTo>
                    <a:pt x="31455" y="530425"/>
                  </a:lnTo>
                  <a:lnTo>
                    <a:pt x="30848" y="532524"/>
                  </a:lnTo>
                  <a:lnTo>
                    <a:pt x="29738" y="532512"/>
                  </a:lnTo>
                  <a:lnTo>
                    <a:pt x="28292" y="531092"/>
                  </a:lnTo>
                  <a:lnTo>
                    <a:pt x="19514" y="505497"/>
                  </a:lnTo>
                  <a:lnTo>
                    <a:pt x="13846" y="463341"/>
                  </a:lnTo>
                  <a:lnTo>
                    <a:pt x="11348" y="436295"/>
                  </a:lnTo>
                  <a:lnTo>
                    <a:pt x="9682" y="404859"/>
                  </a:lnTo>
                  <a:lnTo>
                    <a:pt x="8571" y="370496"/>
                  </a:lnTo>
                  <a:lnTo>
                    <a:pt x="7831" y="334180"/>
                  </a:lnTo>
                  <a:lnTo>
                    <a:pt x="8042" y="298683"/>
                  </a:lnTo>
                  <a:lnTo>
                    <a:pt x="8889" y="263729"/>
                  </a:lnTo>
                  <a:lnTo>
                    <a:pt x="10159" y="229137"/>
                  </a:lnTo>
                  <a:lnTo>
                    <a:pt x="13122" y="199020"/>
                  </a:lnTo>
                  <a:lnTo>
                    <a:pt x="17215" y="171886"/>
                  </a:lnTo>
                  <a:lnTo>
                    <a:pt x="26701" y="125040"/>
                  </a:lnTo>
                  <a:lnTo>
                    <a:pt x="35620" y="87756"/>
                  </a:lnTo>
                  <a:lnTo>
                    <a:pt x="48575" y="42370"/>
                  </a:lnTo>
                  <a:lnTo>
                    <a:pt x="60865" y="20911"/>
                  </a:lnTo>
                  <a:lnTo>
                    <a:pt x="75029" y="6434"/>
                  </a:lnTo>
                  <a:lnTo>
                    <a:pt x="88379" y="0"/>
                  </a:lnTo>
                  <a:lnTo>
                    <a:pt x="95608" y="401"/>
                  </a:lnTo>
                  <a:lnTo>
                    <a:pt x="111166" y="6491"/>
                  </a:lnTo>
                  <a:lnTo>
                    <a:pt x="135792" y="35304"/>
                  </a:lnTo>
                  <a:lnTo>
                    <a:pt x="145018" y="66923"/>
                  </a:lnTo>
                  <a:lnTo>
                    <a:pt x="147708" y="103790"/>
                  </a:lnTo>
                  <a:lnTo>
                    <a:pt x="144200" y="141341"/>
                  </a:lnTo>
                  <a:lnTo>
                    <a:pt x="130411" y="173553"/>
                  </a:lnTo>
                  <a:lnTo>
                    <a:pt x="100729" y="211725"/>
                  </a:lnTo>
                  <a:lnTo>
                    <a:pt x="79340" y="229529"/>
                  </a:lnTo>
                  <a:lnTo>
                    <a:pt x="55723" y="239794"/>
                  </a:lnTo>
                  <a:lnTo>
                    <a:pt x="36759" y="242945"/>
                  </a:lnTo>
                  <a:lnTo>
                    <a:pt x="12700" y="24250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278"/>
            <p:cNvSpPr/>
            <p:nvPr>
              <p:custDataLst>
                <p:tags r:id="rId126"/>
              </p:custDataLst>
            </p:nvPr>
          </p:nvSpPr>
          <p:spPr>
            <a:xfrm>
              <a:off x="9309361" y="5308861"/>
              <a:ext cx="152140" cy="190240"/>
            </a:xfrm>
            <a:custGeom>
              <a:avLst/>
              <a:gdLst/>
              <a:ahLst/>
              <a:cxnLst/>
              <a:rect l="0" t="0" r="0" b="0"/>
              <a:pathLst>
                <a:path w="152140" h="190240">
                  <a:moveTo>
                    <a:pt x="6089" y="6089"/>
                  </a:moveTo>
                  <a:lnTo>
                    <a:pt x="6089" y="6089"/>
                  </a:lnTo>
                  <a:lnTo>
                    <a:pt x="0" y="0"/>
                  </a:lnTo>
                  <a:lnTo>
                    <a:pt x="45521" y="47403"/>
                  </a:lnTo>
                  <a:lnTo>
                    <a:pt x="78319" y="87157"/>
                  </a:lnTo>
                  <a:lnTo>
                    <a:pt x="111268" y="128276"/>
                  </a:lnTo>
                  <a:lnTo>
                    <a:pt x="145415" y="175055"/>
                  </a:lnTo>
                  <a:lnTo>
                    <a:pt x="152139" y="1902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279"/>
            <p:cNvSpPr/>
            <p:nvPr>
              <p:custDataLst>
                <p:tags r:id="rId127"/>
              </p:custDataLst>
            </p:nvPr>
          </p:nvSpPr>
          <p:spPr>
            <a:xfrm>
              <a:off x="9374822" y="5280711"/>
              <a:ext cx="79446" cy="237440"/>
            </a:xfrm>
            <a:custGeom>
              <a:avLst/>
              <a:gdLst/>
              <a:ahLst/>
              <a:cxnLst/>
              <a:rect l="0" t="0" r="0" b="0"/>
              <a:pathLst>
                <a:path w="79446" h="237440">
                  <a:moveTo>
                    <a:pt x="73978" y="8839"/>
                  </a:moveTo>
                  <a:lnTo>
                    <a:pt x="73978" y="8839"/>
                  </a:lnTo>
                  <a:lnTo>
                    <a:pt x="77348" y="5468"/>
                  </a:lnTo>
                  <a:lnTo>
                    <a:pt x="79003" y="1932"/>
                  </a:lnTo>
                  <a:lnTo>
                    <a:pt x="79445" y="0"/>
                  </a:lnTo>
                  <a:lnTo>
                    <a:pt x="79034" y="124"/>
                  </a:lnTo>
                  <a:lnTo>
                    <a:pt x="56540" y="45045"/>
                  </a:lnTo>
                  <a:lnTo>
                    <a:pt x="40824" y="90122"/>
                  </a:lnTo>
                  <a:lnTo>
                    <a:pt x="27023" y="123516"/>
                  </a:lnTo>
                  <a:lnTo>
                    <a:pt x="9030" y="170288"/>
                  </a:lnTo>
                  <a:lnTo>
                    <a:pt x="0" y="217276"/>
                  </a:lnTo>
                  <a:lnTo>
                    <a:pt x="647" y="228477"/>
                  </a:lnTo>
                  <a:lnTo>
                    <a:pt x="4128" y="2374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280"/>
            <p:cNvSpPr/>
            <p:nvPr>
              <p:custDataLst>
                <p:tags r:id="rId128"/>
              </p:custDataLst>
            </p:nvPr>
          </p:nvSpPr>
          <p:spPr>
            <a:xfrm>
              <a:off x="9512300" y="54610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0" y="0"/>
                  </a:lnTo>
                  <a:lnTo>
                    <a:pt x="0" y="44030"/>
                  </a:lnTo>
                  <a:lnTo>
                    <a:pt x="1411" y="70980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237"/>
          <p:cNvGrpSpPr/>
          <p:nvPr/>
        </p:nvGrpSpPr>
        <p:grpSpPr>
          <a:xfrm>
            <a:off x="9752235" y="5353050"/>
            <a:ext cx="1017366" cy="584587"/>
            <a:chOff x="9752235" y="5353050"/>
            <a:chExt cx="1017366" cy="584587"/>
          </a:xfrm>
        </p:grpSpPr>
        <p:sp>
          <p:nvSpPr>
            <p:cNvPr id="121" name="SMARTInkShape-1281"/>
            <p:cNvSpPr/>
            <p:nvPr>
              <p:custDataLst>
                <p:tags r:id="rId115"/>
              </p:custDataLst>
            </p:nvPr>
          </p:nvSpPr>
          <p:spPr>
            <a:xfrm>
              <a:off x="9752235" y="5575675"/>
              <a:ext cx="96276" cy="296614"/>
            </a:xfrm>
            <a:custGeom>
              <a:avLst/>
              <a:gdLst/>
              <a:ahLst/>
              <a:cxnLst/>
              <a:rect l="0" t="0" r="0" b="0"/>
              <a:pathLst>
                <a:path w="96276" h="296614">
                  <a:moveTo>
                    <a:pt x="83915" y="31375"/>
                  </a:moveTo>
                  <a:lnTo>
                    <a:pt x="83915" y="31375"/>
                  </a:lnTo>
                  <a:lnTo>
                    <a:pt x="95471" y="10360"/>
                  </a:lnTo>
                  <a:lnTo>
                    <a:pt x="96275" y="3903"/>
                  </a:lnTo>
                  <a:lnTo>
                    <a:pt x="95683" y="2477"/>
                  </a:lnTo>
                  <a:lnTo>
                    <a:pt x="94583" y="1526"/>
                  </a:lnTo>
                  <a:lnTo>
                    <a:pt x="91478" y="470"/>
                  </a:lnTo>
                  <a:lnTo>
                    <a:pt x="87747" y="0"/>
                  </a:lnTo>
                  <a:lnTo>
                    <a:pt x="74937" y="6478"/>
                  </a:lnTo>
                  <a:lnTo>
                    <a:pt x="57736" y="27447"/>
                  </a:lnTo>
                  <a:lnTo>
                    <a:pt x="35864" y="69487"/>
                  </a:lnTo>
                  <a:lnTo>
                    <a:pt x="21637" y="105934"/>
                  </a:lnTo>
                  <a:lnTo>
                    <a:pt x="9669" y="144946"/>
                  </a:lnTo>
                  <a:lnTo>
                    <a:pt x="1998" y="183451"/>
                  </a:lnTo>
                  <a:lnTo>
                    <a:pt x="0" y="219849"/>
                  </a:lnTo>
                  <a:lnTo>
                    <a:pt x="4724" y="264549"/>
                  </a:lnTo>
                  <a:lnTo>
                    <a:pt x="7837" y="275724"/>
                  </a:lnTo>
                  <a:lnTo>
                    <a:pt x="13441" y="283880"/>
                  </a:lnTo>
                  <a:lnTo>
                    <a:pt x="29075" y="294824"/>
                  </a:lnTo>
                  <a:lnTo>
                    <a:pt x="37477" y="296613"/>
                  </a:lnTo>
                  <a:lnTo>
                    <a:pt x="71215" y="2917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282"/>
            <p:cNvSpPr/>
            <p:nvPr>
              <p:custDataLst>
                <p:tags r:id="rId116"/>
              </p:custDataLst>
            </p:nvPr>
          </p:nvSpPr>
          <p:spPr>
            <a:xfrm>
              <a:off x="9950551" y="5657850"/>
              <a:ext cx="12600" cy="177801"/>
            </a:xfrm>
            <a:custGeom>
              <a:avLst/>
              <a:gdLst/>
              <a:ahLst/>
              <a:cxnLst/>
              <a:rect l="0" t="0" r="0" b="0"/>
              <a:pathLst>
                <a:path w="12600" h="177801">
                  <a:moveTo>
                    <a:pt x="12599" y="0"/>
                  </a:moveTo>
                  <a:lnTo>
                    <a:pt x="12599" y="0"/>
                  </a:lnTo>
                  <a:lnTo>
                    <a:pt x="9228" y="0"/>
                  </a:lnTo>
                  <a:lnTo>
                    <a:pt x="5692" y="1881"/>
                  </a:lnTo>
                  <a:lnTo>
                    <a:pt x="3761" y="3371"/>
                  </a:lnTo>
                  <a:lnTo>
                    <a:pt x="1042" y="22322"/>
                  </a:lnTo>
                  <a:lnTo>
                    <a:pt x="238" y="57022"/>
                  </a:lnTo>
                  <a:lnTo>
                    <a:pt x="0" y="98583"/>
                  </a:lnTo>
                  <a:lnTo>
                    <a:pt x="3300" y="138805"/>
                  </a:lnTo>
                  <a:lnTo>
                    <a:pt x="12599" y="177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283"/>
            <p:cNvSpPr/>
            <p:nvPr>
              <p:custDataLst>
                <p:tags r:id="rId117"/>
              </p:custDataLst>
            </p:nvPr>
          </p:nvSpPr>
          <p:spPr>
            <a:xfrm>
              <a:off x="10033000" y="5734050"/>
              <a:ext cx="82551" cy="25401"/>
            </a:xfrm>
            <a:custGeom>
              <a:avLst/>
              <a:gdLst/>
              <a:ahLst/>
              <a:cxnLst/>
              <a:rect l="0" t="0" r="0" b="0"/>
              <a:pathLst>
                <a:path w="825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705" y="21036"/>
                  </a:lnTo>
                  <a:lnTo>
                    <a:pt x="1881" y="20374"/>
                  </a:lnTo>
                  <a:lnTo>
                    <a:pt x="25417" y="14141"/>
                  </a:lnTo>
                  <a:lnTo>
                    <a:pt x="52687" y="9364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284"/>
            <p:cNvSpPr/>
            <p:nvPr>
              <p:custDataLst>
                <p:tags r:id="rId118"/>
              </p:custDataLst>
            </p:nvPr>
          </p:nvSpPr>
          <p:spPr>
            <a:xfrm>
              <a:off x="10204566" y="5587550"/>
              <a:ext cx="135913" cy="350087"/>
            </a:xfrm>
            <a:custGeom>
              <a:avLst/>
              <a:gdLst/>
              <a:ahLst/>
              <a:cxnLst/>
              <a:rect l="0" t="0" r="0" b="0"/>
              <a:pathLst>
                <a:path w="135913" h="350087">
                  <a:moveTo>
                    <a:pt x="6234" y="114750"/>
                  </a:moveTo>
                  <a:lnTo>
                    <a:pt x="6234" y="114750"/>
                  </a:lnTo>
                  <a:lnTo>
                    <a:pt x="2863" y="121492"/>
                  </a:lnTo>
                  <a:lnTo>
                    <a:pt x="276" y="164966"/>
                  </a:lnTo>
                  <a:lnTo>
                    <a:pt x="0" y="207239"/>
                  </a:lnTo>
                  <a:lnTo>
                    <a:pt x="641" y="239112"/>
                  </a:lnTo>
                  <a:lnTo>
                    <a:pt x="4263" y="286672"/>
                  </a:lnTo>
                  <a:lnTo>
                    <a:pt x="7727" y="333540"/>
                  </a:lnTo>
                  <a:lnTo>
                    <a:pt x="11144" y="350086"/>
                  </a:lnTo>
                  <a:lnTo>
                    <a:pt x="11624" y="349958"/>
                  </a:lnTo>
                  <a:lnTo>
                    <a:pt x="9314" y="305789"/>
                  </a:lnTo>
                  <a:lnTo>
                    <a:pt x="11130" y="266683"/>
                  </a:lnTo>
                  <a:lnTo>
                    <a:pt x="11615" y="241439"/>
                  </a:lnTo>
                  <a:lnTo>
                    <a:pt x="11938" y="214026"/>
                  </a:lnTo>
                  <a:lnTo>
                    <a:pt x="13565" y="187284"/>
                  </a:lnTo>
                  <a:lnTo>
                    <a:pt x="16061" y="160990"/>
                  </a:lnTo>
                  <a:lnTo>
                    <a:pt x="19136" y="134993"/>
                  </a:lnTo>
                  <a:lnTo>
                    <a:pt x="26314" y="92938"/>
                  </a:lnTo>
                  <a:lnTo>
                    <a:pt x="36407" y="47139"/>
                  </a:lnTo>
                  <a:lnTo>
                    <a:pt x="45749" y="19458"/>
                  </a:lnTo>
                  <a:lnTo>
                    <a:pt x="54134" y="8192"/>
                  </a:lnTo>
                  <a:lnTo>
                    <a:pt x="64917" y="834"/>
                  </a:lnTo>
                  <a:lnTo>
                    <a:pt x="70756" y="0"/>
                  </a:lnTo>
                  <a:lnTo>
                    <a:pt x="82888" y="2837"/>
                  </a:lnTo>
                  <a:lnTo>
                    <a:pt x="108360" y="19109"/>
                  </a:lnTo>
                  <a:lnTo>
                    <a:pt x="122414" y="41434"/>
                  </a:lnTo>
                  <a:lnTo>
                    <a:pt x="131953" y="70170"/>
                  </a:lnTo>
                  <a:lnTo>
                    <a:pt x="135912" y="116672"/>
                  </a:lnTo>
                  <a:lnTo>
                    <a:pt x="128069" y="157182"/>
                  </a:lnTo>
                  <a:lnTo>
                    <a:pt x="118237" y="180646"/>
                  </a:lnTo>
                  <a:lnTo>
                    <a:pt x="104931" y="195308"/>
                  </a:lnTo>
                  <a:lnTo>
                    <a:pt x="97433" y="200205"/>
                  </a:lnTo>
                  <a:lnTo>
                    <a:pt x="79693" y="203765"/>
                  </a:lnTo>
                  <a:lnTo>
                    <a:pt x="60755" y="201585"/>
                  </a:lnTo>
                  <a:lnTo>
                    <a:pt x="42930" y="193560"/>
                  </a:lnTo>
                  <a:lnTo>
                    <a:pt x="31245" y="181056"/>
                  </a:lnTo>
                  <a:lnTo>
                    <a:pt x="18934" y="159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285"/>
            <p:cNvSpPr/>
            <p:nvPr>
              <p:custDataLst>
                <p:tags r:id="rId119"/>
              </p:custDataLst>
            </p:nvPr>
          </p:nvSpPr>
          <p:spPr>
            <a:xfrm>
              <a:off x="10382250" y="5575300"/>
              <a:ext cx="53640" cy="203201"/>
            </a:xfrm>
            <a:custGeom>
              <a:avLst/>
              <a:gdLst/>
              <a:ahLst/>
              <a:cxnLst/>
              <a:rect l="0" t="0" r="0" b="0"/>
              <a:pathLst>
                <a:path w="53640" h="203201">
                  <a:moveTo>
                    <a:pt x="12700" y="0"/>
                  </a:moveTo>
                  <a:lnTo>
                    <a:pt x="12700" y="0"/>
                  </a:lnTo>
                  <a:lnTo>
                    <a:pt x="16071" y="0"/>
                  </a:lnTo>
                  <a:lnTo>
                    <a:pt x="28280" y="6742"/>
                  </a:lnTo>
                  <a:lnTo>
                    <a:pt x="45304" y="31161"/>
                  </a:lnTo>
                  <a:lnTo>
                    <a:pt x="53639" y="71949"/>
                  </a:lnTo>
                  <a:lnTo>
                    <a:pt x="49368" y="116411"/>
                  </a:lnTo>
                  <a:lnTo>
                    <a:pt x="35794" y="157493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286"/>
            <p:cNvSpPr/>
            <p:nvPr>
              <p:custDataLst>
                <p:tags r:id="rId120"/>
              </p:custDataLst>
            </p:nvPr>
          </p:nvSpPr>
          <p:spPr>
            <a:xfrm>
              <a:off x="10464800" y="540385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6089" y="50901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287"/>
            <p:cNvSpPr/>
            <p:nvPr>
              <p:custDataLst>
                <p:tags r:id="rId121"/>
              </p:custDataLst>
            </p:nvPr>
          </p:nvSpPr>
          <p:spPr>
            <a:xfrm>
              <a:off x="10509250" y="5448300"/>
              <a:ext cx="95251" cy="11818"/>
            </a:xfrm>
            <a:custGeom>
              <a:avLst/>
              <a:gdLst/>
              <a:ahLst/>
              <a:cxnLst/>
              <a:rect l="0" t="0" r="0" b="0"/>
              <a:pathLst>
                <a:path w="95251" h="11818">
                  <a:moveTo>
                    <a:pt x="0" y="6350"/>
                  </a:moveTo>
                  <a:lnTo>
                    <a:pt x="0" y="6350"/>
                  </a:lnTo>
                  <a:lnTo>
                    <a:pt x="6741" y="9721"/>
                  </a:lnTo>
                  <a:lnTo>
                    <a:pt x="24419" y="11817"/>
                  </a:lnTo>
                  <a:lnTo>
                    <a:pt x="68955" y="567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288"/>
            <p:cNvSpPr/>
            <p:nvPr>
              <p:custDataLst>
                <p:tags r:id="rId122"/>
              </p:custDataLst>
            </p:nvPr>
          </p:nvSpPr>
          <p:spPr>
            <a:xfrm>
              <a:off x="10648950" y="5372100"/>
              <a:ext cx="88901" cy="82551"/>
            </a:xfrm>
            <a:custGeom>
              <a:avLst/>
              <a:gdLst/>
              <a:ahLst/>
              <a:cxnLst/>
              <a:rect l="0" t="0" r="0" b="0"/>
              <a:pathLst>
                <a:path w="88901" h="825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1881"/>
                  </a:lnTo>
                  <a:lnTo>
                    <a:pt x="14927" y="8838"/>
                  </a:lnTo>
                  <a:lnTo>
                    <a:pt x="49647" y="51145"/>
                  </a:lnTo>
                  <a:lnTo>
                    <a:pt x="67505" y="72897"/>
                  </a:lnTo>
                  <a:lnTo>
                    <a:pt x="76098" y="78260"/>
                  </a:lnTo>
                  <a:lnTo>
                    <a:pt x="8890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289"/>
            <p:cNvSpPr/>
            <p:nvPr>
              <p:custDataLst>
                <p:tags r:id="rId123"/>
              </p:custDataLst>
            </p:nvPr>
          </p:nvSpPr>
          <p:spPr>
            <a:xfrm>
              <a:off x="10668000" y="5353050"/>
              <a:ext cx="69851" cy="107951"/>
            </a:xfrm>
            <a:custGeom>
              <a:avLst/>
              <a:gdLst/>
              <a:ahLst/>
              <a:cxnLst/>
              <a:rect l="0" t="0" r="0" b="0"/>
              <a:pathLst>
                <a:path w="69851" h="107951">
                  <a:moveTo>
                    <a:pt x="69850" y="0"/>
                  </a:moveTo>
                  <a:lnTo>
                    <a:pt x="69850" y="0"/>
                  </a:lnTo>
                  <a:lnTo>
                    <a:pt x="30766" y="45551"/>
                  </a:lnTo>
                  <a:lnTo>
                    <a:pt x="13820" y="68687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290"/>
            <p:cNvSpPr/>
            <p:nvPr>
              <p:custDataLst>
                <p:tags r:id="rId124"/>
              </p:custDataLst>
            </p:nvPr>
          </p:nvSpPr>
          <p:spPr>
            <a:xfrm>
              <a:off x="10763250" y="54292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0"/>
                  </a:moveTo>
                  <a:lnTo>
                    <a:pt x="635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2" name="SMARTInkShape-1291"/>
          <p:cNvSpPr/>
          <p:nvPr>
            <p:custDataLst>
              <p:tags r:id="rId6"/>
            </p:custDataLst>
          </p:nvPr>
        </p:nvSpPr>
        <p:spPr>
          <a:xfrm>
            <a:off x="6181036" y="2814248"/>
            <a:ext cx="1737167" cy="3045920"/>
          </a:xfrm>
          <a:custGeom>
            <a:avLst/>
            <a:gdLst/>
            <a:ahLst/>
            <a:cxnLst/>
            <a:rect l="0" t="0" r="0" b="0"/>
            <a:pathLst>
              <a:path w="1737167" h="3045920">
                <a:moveTo>
                  <a:pt x="1064314" y="3040452"/>
                </a:moveTo>
                <a:lnTo>
                  <a:pt x="1064314" y="3040452"/>
                </a:lnTo>
                <a:lnTo>
                  <a:pt x="1060943" y="3043823"/>
                </a:lnTo>
                <a:lnTo>
                  <a:pt x="1045362" y="3045919"/>
                </a:lnTo>
                <a:lnTo>
                  <a:pt x="1012760" y="3043170"/>
                </a:lnTo>
                <a:lnTo>
                  <a:pt x="980252" y="3036016"/>
                </a:lnTo>
                <a:lnTo>
                  <a:pt x="940876" y="3024369"/>
                </a:lnTo>
                <a:lnTo>
                  <a:pt x="895153" y="3007434"/>
                </a:lnTo>
                <a:lnTo>
                  <a:pt x="868989" y="2997273"/>
                </a:lnTo>
                <a:lnTo>
                  <a:pt x="840965" y="2986265"/>
                </a:lnTo>
                <a:lnTo>
                  <a:pt x="811698" y="2974694"/>
                </a:lnTo>
                <a:lnTo>
                  <a:pt x="778781" y="2961336"/>
                </a:lnTo>
                <a:lnTo>
                  <a:pt x="743430" y="2946786"/>
                </a:lnTo>
                <a:lnTo>
                  <a:pt x="706458" y="2931441"/>
                </a:lnTo>
                <a:lnTo>
                  <a:pt x="666288" y="2914156"/>
                </a:lnTo>
                <a:lnTo>
                  <a:pt x="623985" y="2895577"/>
                </a:lnTo>
                <a:lnTo>
                  <a:pt x="580261" y="2876135"/>
                </a:lnTo>
                <a:lnTo>
                  <a:pt x="537000" y="2855413"/>
                </a:lnTo>
                <a:lnTo>
                  <a:pt x="494050" y="2833837"/>
                </a:lnTo>
                <a:lnTo>
                  <a:pt x="451304" y="2811692"/>
                </a:lnTo>
                <a:lnTo>
                  <a:pt x="410107" y="2787757"/>
                </a:lnTo>
                <a:lnTo>
                  <a:pt x="369943" y="2762627"/>
                </a:lnTo>
                <a:lnTo>
                  <a:pt x="330467" y="2736702"/>
                </a:lnTo>
                <a:lnTo>
                  <a:pt x="292861" y="2706718"/>
                </a:lnTo>
                <a:lnTo>
                  <a:pt x="256501" y="2674030"/>
                </a:lnTo>
                <a:lnTo>
                  <a:pt x="220972" y="2639537"/>
                </a:lnTo>
                <a:lnTo>
                  <a:pt x="188819" y="2603842"/>
                </a:lnTo>
                <a:lnTo>
                  <a:pt x="158917" y="2567345"/>
                </a:lnTo>
                <a:lnTo>
                  <a:pt x="130516" y="2530314"/>
                </a:lnTo>
                <a:lnTo>
                  <a:pt x="105937" y="2490810"/>
                </a:lnTo>
                <a:lnTo>
                  <a:pt x="83907" y="2449657"/>
                </a:lnTo>
                <a:lnTo>
                  <a:pt x="63577" y="2407405"/>
                </a:lnTo>
                <a:lnTo>
                  <a:pt x="47200" y="2363010"/>
                </a:lnTo>
                <a:lnTo>
                  <a:pt x="33461" y="2317185"/>
                </a:lnTo>
                <a:lnTo>
                  <a:pt x="21477" y="2270407"/>
                </a:lnTo>
                <a:lnTo>
                  <a:pt x="12785" y="2222289"/>
                </a:lnTo>
                <a:lnTo>
                  <a:pt x="6283" y="2173277"/>
                </a:lnTo>
                <a:lnTo>
                  <a:pt x="1243" y="2123668"/>
                </a:lnTo>
                <a:lnTo>
                  <a:pt x="0" y="2073663"/>
                </a:lnTo>
                <a:lnTo>
                  <a:pt x="1288" y="2023393"/>
                </a:lnTo>
                <a:lnTo>
                  <a:pt x="4264" y="1972946"/>
                </a:lnTo>
                <a:lnTo>
                  <a:pt x="11186" y="1920970"/>
                </a:lnTo>
                <a:lnTo>
                  <a:pt x="20740" y="1867975"/>
                </a:lnTo>
                <a:lnTo>
                  <a:pt x="32048" y="1814301"/>
                </a:lnTo>
                <a:lnTo>
                  <a:pt x="47348" y="1760879"/>
                </a:lnTo>
                <a:lnTo>
                  <a:pt x="65309" y="1707626"/>
                </a:lnTo>
                <a:lnTo>
                  <a:pt x="85044" y="1654484"/>
                </a:lnTo>
                <a:lnTo>
                  <a:pt x="106668" y="1601418"/>
                </a:lnTo>
                <a:lnTo>
                  <a:pt x="129550" y="1548401"/>
                </a:lnTo>
                <a:lnTo>
                  <a:pt x="153271" y="1495418"/>
                </a:lnTo>
                <a:lnTo>
                  <a:pt x="180373" y="1441752"/>
                </a:lnTo>
                <a:lnTo>
                  <a:pt x="209732" y="1387629"/>
                </a:lnTo>
                <a:lnTo>
                  <a:pt x="240593" y="1333203"/>
                </a:lnTo>
                <a:lnTo>
                  <a:pt x="272455" y="1279987"/>
                </a:lnTo>
                <a:lnTo>
                  <a:pt x="304986" y="1227575"/>
                </a:lnTo>
                <a:lnTo>
                  <a:pt x="337962" y="1175700"/>
                </a:lnTo>
                <a:lnTo>
                  <a:pt x="372646" y="1124889"/>
                </a:lnTo>
                <a:lnTo>
                  <a:pt x="408469" y="1074788"/>
                </a:lnTo>
                <a:lnTo>
                  <a:pt x="445050" y="1025159"/>
                </a:lnTo>
                <a:lnTo>
                  <a:pt x="484255" y="975845"/>
                </a:lnTo>
                <a:lnTo>
                  <a:pt x="525208" y="926742"/>
                </a:lnTo>
                <a:lnTo>
                  <a:pt x="567327" y="877779"/>
                </a:lnTo>
                <a:lnTo>
                  <a:pt x="610222" y="831731"/>
                </a:lnTo>
                <a:lnTo>
                  <a:pt x="653637" y="787627"/>
                </a:lnTo>
                <a:lnTo>
                  <a:pt x="697395" y="744818"/>
                </a:lnTo>
                <a:lnTo>
                  <a:pt x="739974" y="704991"/>
                </a:lnTo>
                <a:lnTo>
                  <a:pt x="781765" y="667150"/>
                </a:lnTo>
                <a:lnTo>
                  <a:pt x="823032" y="630634"/>
                </a:lnTo>
                <a:lnTo>
                  <a:pt x="864653" y="595707"/>
                </a:lnTo>
                <a:lnTo>
                  <a:pt x="906513" y="561838"/>
                </a:lnTo>
                <a:lnTo>
                  <a:pt x="948530" y="528676"/>
                </a:lnTo>
                <a:lnTo>
                  <a:pt x="990652" y="498101"/>
                </a:lnTo>
                <a:lnTo>
                  <a:pt x="1032845" y="469252"/>
                </a:lnTo>
                <a:lnTo>
                  <a:pt x="1075084" y="441552"/>
                </a:lnTo>
                <a:lnTo>
                  <a:pt x="1115944" y="414618"/>
                </a:lnTo>
                <a:lnTo>
                  <a:pt x="1155884" y="388196"/>
                </a:lnTo>
                <a:lnTo>
                  <a:pt x="1195211" y="362115"/>
                </a:lnTo>
                <a:lnTo>
                  <a:pt x="1233423" y="338377"/>
                </a:lnTo>
                <a:lnTo>
                  <a:pt x="1270892" y="316202"/>
                </a:lnTo>
                <a:lnTo>
                  <a:pt x="1307865" y="295069"/>
                </a:lnTo>
                <a:lnTo>
                  <a:pt x="1342393" y="276746"/>
                </a:lnTo>
                <a:lnTo>
                  <a:pt x="1375289" y="260298"/>
                </a:lnTo>
                <a:lnTo>
                  <a:pt x="1407096" y="245099"/>
                </a:lnTo>
                <a:lnTo>
                  <a:pt x="1435358" y="231439"/>
                </a:lnTo>
                <a:lnTo>
                  <a:pt x="1461254" y="218805"/>
                </a:lnTo>
                <a:lnTo>
                  <a:pt x="1508137" y="196064"/>
                </a:lnTo>
                <a:lnTo>
                  <a:pt x="1550141" y="176550"/>
                </a:lnTo>
                <a:lnTo>
                  <a:pt x="1586213" y="158469"/>
                </a:lnTo>
                <a:lnTo>
                  <a:pt x="1630524" y="136187"/>
                </a:lnTo>
                <a:lnTo>
                  <a:pt x="1676331" y="109497"/>
                </a:lnTo>
                <a:lnTo>
                  <a:pt x="1676936" y="108582"/>
                </a:lnTo>
                <a:lnTo>
                  <a:pt x="1676635" y="107972"/>
                </a:lnTo>
                <a:lnTo>
                  <a:pt x="1643228" y="92037"/>
                </a:lnTo>
                <a:lnTo>
                  <a:pt x="1634875" y="83984"/>
                </a:lnTo>
                <a:lnTo>
                  <a:pt x="1610049" y="38008"/>
                </a:lnTo>
                <a:lnTo>
                  <a:pt x="1596780" y="18462"/>
                </a:lnTo>
                <a:lnTo>
                  <a:pt x="1591890" y="14596"/>
                </a:lnTo>
                <a:lnTo>
                  <a:pt x="1585169" y="10537"/>
                </a:lnTo>
                <a:lnTo>
                  <a:pt x="1583000" y="8742"/>
                </a:lnTo>
                <a:lnTo>
                  <a:pt x="1582260" y="6840"/>
                </a:lnTo>
                <a:lnTo>
                  <a:pt x="1582473" y="4866"/>
                </a:lnTo>
                <a:lnTo>
                  <a:pt x="1583320" y="2845"/>
                </a:lnTo>
                <a:lnTo>
                  <a:pt x="1585295" y="1497"/>
                </a:lnTo>
                <a:lnTo>
                  <a:pt x="1591253" y="0"/>
                </a:lnTo>
                <a:lnTo>
                  <a:pt x="1612654" y="2528"/>
                </a:lnTo>
                <a:lnTo>
                  <a:pt x="1658192" y="21230"/>
                </a:lnTo>
                <a:lnTo>
                  <a:pt x="1690681" y="39344"/>
                </a:lnTo>
                <a:lnTo>
                  <a:pt x="1718055" y="59860"/>
                </a:lnTo>
                <a:lnTo>
                  <a:pt x="1734925" y="83089"/>
                </a:lnTo>
                <a:lnTo>
                  <a:pt x="1737166" y="95915"/>
                </a:lnTo>
                <a:lnTo>
                  <a:pt x="1732129" y="123337"/>
                </a:lnTo>
                <a:lnTo>
                  <a:pt x="1699943" y="169914"/>
                </a:lnTo>
                <a:lnTo>
                  <a:pt x="1673914" y="202002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3" name="SMARTInkShape-Group239"/>
          <p:cNvGrpSpPr/>
          <p:nvPr/>
        </p:nvGrpSpPr>
        <p:grpSpPr>
          <a:xfrm>
            <a:off x="722529" y="2847547"/>
            <a:ext cx="2551102" cy="898954"/>
            <a:chOff x="722529" y="2847547"/>
            <a:chExt cx="2551102" cy="898954"/>
          </a:xfrm>
        </p:grpSpPr>
        <p:sp>
          <p:nvSpPr>
            <p:cNvPr id="133" name="SMARTInkShape-1292"/>
            <p:cNvSpPr/>
            <p:nvPr>
              <p:custDataLst>
                <p:tags r:id="rId95"/>
              </p:custDataLst>
            </p:nvPr>
          </p:nvSpPr>
          <p:spPr>
            <a:xfrm>
              <a:off x="722529" y="3048416"/>
              <a:ext cx="249022" cy="474558"/>
            </a:xfrm>
            <a:custGeom>
              <a:avLst/>
              <a:gdLst/>
              <a:ahLst/>
              <a:cxnLst/>
              <a:rect l="0" t="0" r="0" b="0"/>
              <a:pathLst>
                <a:path w="249022" h="474558">
                  <a:moveTo>
                    <a:pt x="64871" y="18634"/>
                  </a:moveTo>
                  <a:lnTo>
                    <a:pt x="64871" y="18634"/>
                  </a:lnTo>
                  <a:lnTo>
                    <a:pt x="77232" y="0"/>
                  </a:lnTo>
                  <a:lnTo>
                    <a:pt x="80842" y="9820"/>
                  </a:lnTo>
                  <a:lnTo>
                    <a:pt x="79637" y="46362"/>
                  </a:lnTo>
                  <a:lnTo>
                    <a:pt x="76608" y="89048"/>
                  </a:lnTo>
                  <a:lnTo>
                    <a:pt x="74812" y="114260"/>
                  </a:lnTo>
                  <a:lnTo>
                    <a:pt x="70793" y="141651"/>
                  </a:lnTo>
                  <a:lnTo>
                    <a:pt x="65291" y="170495"/>
                  </a:lnTo>
                  <a:lnTo>
                    <a:pt x="58801" y="200308"/>
                  </a:lnTo>
                  <a:lnTo>
                    <a:pt x="52358" y="229356"/>
                  </a:lnTo>
                  <a:lnTo>
                    <a:pt x="45945" y="257893"/>
                  </a:lnTo>
                  <a:lnTo>
                    <a:pt x="39554" y="286090"/>
                  </a:lnTo>
                  <a:lnTo>
                    <a:pt x="33176" y="311943"/>
                  </a:lnTo>
                  <a:lnTo>
                    <a:pt x="20446" y="359484"/>
                  </a:lnTo>
                  <a:lnTo>
                    <a:pt x="11495" y="396606"/>
                  </a:lnTo>
                  <a:lnTo>
                    <a:pt x="2489" y="435661"/>
                  </a:lnTo>
                  <a:lnTo>
                    <a:pt x="0" y="444818"/>
                  </a:lnTo>
                  <a:lnTo>
                    <a:pt x="997" y="460638"/>
                  </a:lnTo>
                  <a:lnTo>
                    <a:pt x="3238" y="467820"/>
                  </a:lnTo>
                  <a:lnTo>
                    <a:pt x="8260" y="471902"/>
                  </a:lnTo>
                  <a:lnTo>
                    <a:pt x="23248" y="474557"/>
                  </a:lnTo>
                  <a:lnTo>
                    <a:pt x="61632" y="468714"/>
                  </a:lnTo>
                  <a:lnTo>
                    <a:pt x="98239" y="461851"/>
                  </a:lnTo>
                  <a:lnTo>
                    <a:pt x="137557" y="454097"/>
                  </a:lnTo>
                  <a:lnTo>
                    <a:pt x="171494" y="445947"/>
                  </a:lnTo>
                  <a:lnTo>
                    <a:pt x="208254" y="443538"/>
                  </a:lnTo>
                  <a:lnTo>
                    <a:pt x="249021" y="450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293"/>
            <p:cNvSpPr/>
            <p:nvPr>
              <p:custDataLst>
                <p:tags r:id="rId96"/>
              </p:custDataLst>
            </p:nvPr>
          </p:nvSpPr>
          <p:spPr>
            <a:xfrm>
              <a:off x="1041962" y="3083030"/>
              <a:ext cx="177239" cy="437640"/>
            </a:xfrm>
            <a:custGeom>
              <a:avLst/>
              <a:gdLst/>
              <a:ahLst/>
              <a:cxnLst/>
              <a:rect l="0" t="0" r="0" b="0"/>
              <a:pathLst>
                <a:path w="177239" h="437640">
                  <a:moveTo>
                    <a:pt x="113738" y="9420"/>
                  </a:moveTo>
                  <a:lnTo>
                    <a:pt x="113738" y="9420"/>
                  </a:lnTo>
                  <a:lnTo>
                    <a:pt x="104900" y="582"/>
                  </a:lnTo>
                  <a:lnTo>
                    <a:pt x="102907" y="0"/>
                  </a:lnTo>
                  <a:lnTo>
                    <a:pt x="100873" y="318"/>
                  </a:lnTo>
                  <a:lnTo>
                    <a:pt x="82426" y="12639"/>
                  </a:lnTo>
                  <a:lnTo>
                    <a:pt x="59697" y="53021"/>
                  </a:lnTo>
                  <a:lnTo>
                    <a:pt x="43388" y="97473"/>
                  </a:lnTo>
                  <a:lnTo>
                    <a:pt x="35088" y="123155"/>
                  </a:lnTo>
                  <a:lnTo>
                    <a:pt x="27438" y="151566"/>
                  </a:lnTo>
                  <a:lnTo>
                    <a:pt x="20221" y="181795"/>
                  </a:lnTo>
                  <a:lnTo>
                    <a:pt x="13294" y="213236"/>
                  </a:lnTo>
                  <a:lnTo>
                    <a:pt x="7970" y="242664"/>
                  </a:lnTo>
                  <a:lnTo>
                    <a:pt x="3715" y="270749"/>
                  </a:lnTo>
                  <a:lnTo>
                    <a:pt x="172" y="297940"/>
                  </a:lnTo>
                  <a:lnTo>
                    <a:pt x="0" y="343203"/>
                  </a:lnTo>
                  <a:lnTo>
                    <a:pt x="7449" y="380018"/>
                  </a:lnTo>
                  <a:lnTo>
                    <a:pt x="24871" y="408139"/>
                  </a:lnTo>
                  <a:lnTo>
                    <a:pt x="48606" y="426752"/>
                  </a:lnTo>
                  <a:lnTo>
                    <a:pt x="61850" y="433691"/>
                  </a:lnTo>
                  <a:lnTo>
                    <a:pt x="91617" y="437639"/>
                  </a:lnTo>
                  <a:lnTo>
                    <a:pt x="122251" y="433278"/>
                  </a:lnTo>
                  <a:lnTo>
                    <a:pt x="177238" y="409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294"/>
            <p:cNvSpPr/>
            <p:nvPr>
              <p:custDataLst>
                <p:tags r:id="rId97"/>
              </p:custDataLst>
            </p:nvPr>
          </p:nvSpPr>
          <p:spPr>
            <a:xfrm>
              <a:off x="1320800" y="3060700"/>
              <a:ext cx="102182" cy="400051"/>
            </a:xfrm>
            <a:custGeom>
              <a:avLst/>
              <a:gdLst/>
              <a:ahLst/>
              <a:cxnLst/>
              <a:rect l="0" t="0" r="0" b="0"/>
              <a:pathLst>
                <a:path w="102182" h="400051">
                  <a:moveTo>
                    <a:pt x="25400" y="0"/>
                  </a:moveTo>
                  <a:lnTo>
                    <a:pt x="25400" y="0"/>
                  </a:lnTo>
                  <a:lnTo>
                    <a:pt x="38884" y="3371"/>
                  </a:lnTo>
                  <a:lnTo>
                    <a:pt x="53030" y="16315"/>
                  </a:lnTo>
                  <a:lnTo>
                    <a:pt x="78742" y="53047"/>
                  </a:lnTo>
                  <a:lnTo>
                    <a:pt x="88478" y="69231"/>
                  </a:lnTo>
                  <a:lnTo>
                    <a:pt x="99296" y="113555"/>
                  </a:lnTo>
                  <a:lnTo>
                    <a:pt x="102181" y="139203"/>
                  </a:lnTo>
                  <a:lnTo>
                    <a:pt x="100576" y="166180"/>
                  </a:lnTo>
                  <a:lnTo>
                    <a:pt x="95978" y="194042"/>
                  </a:lnTo>
                  <a:lnTo>
                    <a:pt x="89386" y="222495"/>
                  </a:lnTo>
                  <a:lnTo>
                    <a:pt x="80052" y="249224"/>
                  </a:lnTo>
                  <a:lnTo>
                    <a:pt x="68890" y="274805"/>
                  </a:lnTo>
                  <a:lnTo>
                    <a:pt x="44729" y="321807"/>
                  </a:lnTo>
                  <a:lnTo>
                    <a:pt x="22231" y="361512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295"/>
            <p:cNvSpPr/>
            <p:nvPr>
              <p:custDataLst>
                <p:tags r:id="rId98"/>
              </p:custDataLst>
            </p:nvPr>
          </p:nvSpPr>
          <p:spPr>
            <a:xfrm>
              <a:off x="1232508" y="3213643"/>
              <a:ext cx="103946" cy="376864"/>
            </a:xfrm>
            <a:custGeom>
              <a:avLst/>
              <a:gdLst/>
              <a:ahLst/>
              <a:cxnLst/>
              <a:rect l="0" t="0" r="0" b="0"/>
              <a:pathLst>
                <a:path w="103946" h="376864">
                  <a:moveTo>
                    <a:pt x="31142" y="139157"/>
                  </a:moveTo>
                  <a:lnTo>
                    <a:pt x="31142" y="139157"/>
                  </a:lnTo>
                  <a:lnTo>
                    <a:pt x="27771" y="139157"/>
                  </a:lnTo>
                  <a:lnTo>
                    <a:pt x="24234" y="146683"/>
                  </a:lnTo>
                  <a:lnTo>
                    <a:pt x="20158" y="168668"/>
                  </a:lnTo>
                  <a:lnTo>
                    <a:pt x="18781" y="214444"/>
                  </a:lnTo>
                  <a:lnTo>
                    <a:pt x="25284" y="259929"/>
                  </a:lnTo>
                  <a:lnTo>
                    <a:pt x="32777" y="305782"/>
                  </a:lnTo>
                  <a:lnTo>
                    <a:pt x="36095" y="347277"/>
                  </a:lnTo>
                  <a:lnTo>
                    <a:pt x="36510" y="376124"/>
                  </a:lnTo>
                  <a:lnTo>
                    <a:pt x="35427" y="376863"/>
                  </a:lnTo>
                  <a:lnTo>
                    <a:pt x="33998" y="375944"/>
                  </a:lnTo>
                  <a:lnTo>
                    <a:pt x="21567" y="336161"/>
                  </a:lnTo>
                  <a:lnTo>
                    <a:pt x="13716" y="298916"/>
                  </a:lnTo>
                  <a:lnTo>
                    <a:pt x="9647" y="274591"/>
                  </a:lnTo>
                  <a:lnTo>
                    <a:pt x="5523" y="247085"/>
                  </a:lnTo>
                  <a:lnTo>
                    <a:pt x="1363" y="217459"/>
                  </a:lnTo>
                  <a:lnTo>
                    <a:pt x="0" y="187831"/>
                  </a:lnTo>
                  <a:lnTo>
                    <a:pt x="503" y="158200"/>
                  </a:lnTo>
                  <a:lnTo>
                    <a:pt x="2249" y="128569"/>
                  </a:lnTo>
                  <a:lnTo>
                    <a:pt x="5530" y="103171"/>
                  </a:lnTo>
                  <a:lnTo>
                    <a:pt x="14820" y="59898"/>
                  </a:lnTo>
                  <a:lnTo>
                    <a:pt x="31950" y="17288"/>
                  </a:lnTo>
                  <a:lnTo>
                    <a:pt x="44201" y="3854"/>
                  </a:lnTo>
                  <a:lnTo>
                    <a:pt x="50431" y="271"/>
                  </a:lnTo>
                  <a:lnTo>
                    <a:pt x="58113" y="0"/>
                  </a:lnTo>
                  <a:lnTo>
                    <a:pt x="76055" y="5343"/>
                  </a:lnTo>
                  <a:lnTo>
                    <a:pt x="83662" y="13258"/>
                  </a:lnTo>
                  <a:lnTo>
                    <a:pt x="95877" y="37106"/>
                  </a:lnTo>
                  <a:lnTo>
                    <a:pt x="103945" y="82265"/>
                  </a:lnTo>
                  <a:lnTo>
                    <a:pt x="98306" y="114812"/>
                  </a:lnTo>
                  <a:lnTo>
                    <a:pt x="85687" y="145271"/>
                  </a:lnTo>
                  <a:lnTo>
                    <a:pt x="68319" y="168215"/>
                  </a:lnTo>
                  <a:lnTo>
                    <a:pt x="50723" y="182175"/>
                  </a:lnTo>
                  <a:lnTo>
                    <a:pt x="24792" y="196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296"/>
            <p:cNvSpPr/>
            <p:nvPr>
              <p:custDataLst>
                <p:tags r:id="rId99"/>
              </p:custDataLst>
            </p:nvPr>
          </p:nvSpPr>
          <p:spPr>
            <a:xfrm>
              <a:off x="1575683" y="3252524"/>
              <a:ext cx="151518" cy="11377"/>
            </a:xfrm>
            <a:custGeom>
              <a:avLst/>
              <a:gdLst/>
              <a:ahLst/>
              <a:cxnLst/>
              <a:rect l="0" t="0" r="0" b="0"/>
              <a:pathLst>
                <a:path w="151518" h="11377">
                  <a:moveTo>
                    <a:pt x="5467" y="5026"/>
                  </a:moveTo>
                  <a:lnTo>
                    <a:pt x="5467" y="5026"/>
                  </a:lnTo>
                  <a:lnTo>
                    <a:pt x="0" y="5026"/>
                  </a:lnTo>
                  <a:lnTo>
                    <a:pt x="34389" y="3144"/>
                  </a:lnTo>
                  <a:lnTo>
                    <a:pt x="78242" y="0"/>
                  </a:lnTo>
                  <a:lnTo>
                    <a:pt x="119458" y="2831"/>
                  </a:lnTo>
                  <a:lnTo>
                    <a:pt x="151517" y="11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297"/>
            <p:cNvSpPr/>
            <p:nvPr>
              <p:custDataLst>
                <p:tags r:id="rId100"/>
              </p:custDataLst>
            </p:nvPr>
          </p:nvSpPr>
          <p:spPr>
            <a:xfrm>
              <a:off x="1571429" y="3340100"/>
              <a:ext cx="130372" cy="25401"/>
            </a:xfrm>
            <a:custGeom>
              <a:avLst/>
              <a:gdLst/>
              <a:ahLst/>
              <a:cxnLst/>
              <a:rect l="0" t="0" r="0" b="0"/>
              <a:pathLst>
                <a:path w="13037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11276" y="23989"/>
                  </a:lnTo>
                  <a:lnTo>
                    <a:pt x="47733" y="15261"/>
                  </a:lnTo>
                  <a:lnTo>
                    <a:pt x="87999" y="7723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298"/>
            <p:cNvSpPr/>
            <p:nvPr>
              <p:custDataLst>
                <p:tags r:id="rId101"/>
              </p:custDataLst>
            </p:nvPr>
          </p:nvSpPr>
          <p:spPr>
            <a:xfrm>
              <a:off x="1946079" y="3104938"/>
              <a:ext cx="517722" cy="89113"/>
            </a:xfrm>
            <a:custGeom>
              <a:avLst/>
              <a:gdLst/>
              <a:ahLst/>
              <a:cxnLst/>
              <a:rect l="0" t="0" r="0" b="0"/>
              <a:pathLst>
                <a:path w="517722" h="89113">
                  <a:moveTo>
                    <a:pt x="3371" y="89112"/>
                  </a:moveTo>
                  <a:lnTo>
                    <a:pt x="3371" y="89112"/>
                  </a:lnTo>
                  <a:lnTo>
                    <a:pt x="0" y="85741"/>
                  </a:lnTo>
                  <a:lnTo>
                    <a:pt x="9634" y="78442"/>
                  </a:lnTo>
                  <a:lnTo>
                    <a:pt x="35082" y="67437"/>
                  </a:lnTo>
                  <a:lnTo>
                    <a:pt x="57673" y="60550"/>
                  </a:lnTo>
                  <a:lnTo>
                    <a:pt x="84022" y="53138"/>
                  </a:lnTo>
                  <a:lnTo>
                    <a:pt x="119227" y="43962"/>
                  </a:lnTo>
                  <a:lnTo>
                    <a:pt x="160336" y="33612"/>
                  </a:lnTo>
                  <a:lnTo>
                    <a:pt x="205381" y="22479"/>
                  </a:lnTo>
                  <a:lnTo>
                    <a:pt x="250933" y="14351"/>
                  </a:lnTo>
                  <a:lnTo>
                    <a:pt x="296824" y="8227"/>
                  </a:lnTo>
                  <a:lnTo>
                    <a:pt x="342939" y="3439"/>
                  </a:lnTo>
                  <a:lnTo>
                    <a:pt x="382856" y="952"/>
                  </a:lnTo>
                  <a:lnTo>
                    <a:pt x="418638" y="0"/>
                  </a:lnTo>
                  <a:lnTo>
                    <a:pt x="451666" y="71"/>
                  </a:lnTo>
                  <a:lnTo>
                    <a:pt x="517721" y="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299"/>
            <p:cNvSpPr/>
            <p:nvPr>
              <p:custDataLst>
                <p:tags r:id="rId102"/>
              </p:custDataLst>
            </p:nvPr>
          </p:nvSpPr>
          <p:spPr>
            <a:xfrm>
              <a:off x="1974850" y="362585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0" y="0"/>
                  </a:moveTo>
                  <a:lnTo>
                    <a:pt x="0" y="0"/>
                  </a:lnTo>
                  <a:lnTo>
                    <a:pt x="10831" y="42632"/>
                  </a:lnTo>
                  <a:lnTo>
                    <a:pt x="17828" y="86709"/>
                  </a:lnTo>
                  <a:lnTo>
                    <a:pt x="190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300"/>
            <p:cNvSpPr/>
            <p:nvPr>
              <p:custDataLst>
                <p:tags r:id="rId103"/>
              </p:custDataLst>
            </p:nvPr>
          </p:nvSpPr>
          <p:spPr>
            <a:xfrm>
              <a:off x="1965604" y="3505200"/>
              <a:ext cx="21947" cy="30865"/>
            </a:xfrm>
            <a:custGeom>
              <a:avLst/>
              <a:gdLst/>
              <a:ahLst/>
              <a:cxnLst/>
              <a:rect l="0" t="0" r="0" b="0"/>
              <a:pathLst>
                <a:path w="21947" h="30865">
                  <a:moveTo>
                    <a:pt x="15596" y="0"/>
                  </a:moveTo>
                  <a:lnTo>
                    <a:pt x="15596" y="0"/>
                  </a:lnTo>
                  <a:lnTo>
                    <a:pt x="12225" y="0"/>
                  </a:lnTo>
                  <a:lnTo>
                    <a:pt x="8688" y="1881"/>
                  </a:lnTo>
                  <a:lnTo>
                    <a:pt x="669" y="8838"/>
                  </a:lnTo>
                  <a:lnTo>
                    <a:pt x="0" y="12242"/>
                  </a:lnTo>
                  <a:lnTo>
                    <a:pt x="1139" y="21668"/>
                  </a:lnTo>
                  <a:lnTo>
                    <a:pt x="3136" y="25029"/>
                  </a:lnTo>
                  <a:lnTo>
                    <a:pt x="5878" y="27269"/>
                  </a:lnTo>
                  <a:lnTo>
                    <a:pt x="14598" y="30422"/>
                  </a:lnTo>
                  <a:lnTo>
                    <a:pt x="17047" y="30864"/>
                  </a:lnTo>
                  <a:lnTo>
                    <a:pt x="18680" y="29749"/>
                  </a:lnTo>
                  <a:lnTo>
                    <a:pt x="20495" y="24745"/>
                  </a:lnTo>
                  <a:lnTo>
                    <a:pt x="2194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301"/>
            <p:cNvSpPr/>
            <p:nvPr>
              <p:custDataLst>
                <p:tags r:id="rId104"/>
              </p:custDataLst>
            </p:nvPr>
          </p:nvSpPr>
          <p:spPr>
            <a:xfrm>
              <a:off x="2063750" y="3632200"/>
              <a:ext cx="101601" cy="25401"/>
            </a:xfrm>
            <a:custGeom>
              <a:avLst/>
              <a:gdLst/>
              <a:ahLst/>
              <a:cxnLst/>
              <a:rect l="0" t="0" r="0" b="0"/>
              <a:pathLst>
                <a:path w="101601" h="25401">
                  <a:moveTo>
                    <a:pt x="0" y="25400"/>
                  </a:moveTo>
                  <a:lnTo>
                    <a:pt x="0" y="25400"/>
                  </a:lnTo>
                  <a:lnTo>
                    <a:pt x="47563" y="772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302"/>
            <p:cNvSpPr/>
            <p:nvPr>
              <p:custDataLst>
                <p:tags r:id="rId105"/>
              </p:custDataLst>
            </p:nvPr>
          </p:nvSpPr>
          <p:spPr>
            <a:xfrm>
              <a:off x="2082800" y="3676650"/>
              <a:ext cx="120651" cy="69851"/>
            </a:xfrm>
            <a:custGeom>
              <a:avLst/>
              <a:gdLst/>
              <a:ahLst/>
              <a:cxnLst/>
              <a:rect l="0" t="0" r="0" b="0"/>
              <a:pathLst>
                <a:path w="120651" h="69851">
                  <a:moveTo>
                    <a:pt x="0" y="69850"/>
                  </a:moveTo>
                  <a:lnTo>
                    <a:pt x="0" y="69850"/>
                  </a:lnTo>
                  <a:lnTo>
                    <a:pt x="45190" y="44433"/>
                  </a:lnTo>
                  <a:lnTo>
                    <a:pt x="82769" y="20927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303"/>
            <p:cNvSpPr/>
            <p:nvPr>
              <p:custDataLst>
                <p:tags r:id="rId106"/>
              </p:custDataLst>
            </p:nvPr>
          </p:nvSpPr>
          <p:spPr>
            <a:xfrm>
              <a:off x="2267833" y="3619500"/>
              <a:ext cx="18168" cy="76201"/>
            </a:xfrm>
            <a:custGeom>
              <a:avLst/>
              <a:gdLst/>
              <a:ahLst/>
              <a:cxnLst/>
              <a:rect l="0" t="0" r="0" b="0"/>
              <a:pathLst>
                <a:path w="18168" h="7620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8789"/>
                  </a:lnTo>
                  <a:lnTo>
                    <a:pt x="0" y="12209"/>
                  </a:lnTo>
                  <a:lnTo>
                    <a:pt x="13500" y="57173"/>
                  </a:lnTo>
                  <a:lnTo>
                    <a:pt x="18167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304"/>
            <p:cNvSpPr/>
            <p:nvPr>
              <p:custDataLst>
                <p:tags r:id="rId107"/>
              </p:custDataLst>
            </p:nvPr>
          </p:nvSpPr>
          <p:spPr>
            <a:xfrm>
              <a:off x="2089150" y="2847547"/>
              <a:ext cx="171788" cy="157169"/>
            </a:xfrm>
            <a:custGeom>
              <a:avLst/>
              <a:gdLst/>
              <a:ahLst/>
              <a:cxnLst/>
              <a:rect l="0" t="0" r="0" b="0"/>
              <a:pathLst>
                <a:path w="171788" h="157169">
                  <a:moveTo>
                    <a:pt x="0" y="92503"/>
                  </a:moveTo>
                  <a:lnTo>
                    <a:pt x="0" y="92503"/>
                  </a:lnTo>
                  <a:lnTo>
                    <a:pt x="0" y="79307"/>
                  </a:lnTo>
                  <a:lnTo>
                    <a:pt x="4364" y="125368"/>
                  </a:lnTo>
                  <a:lnTo>
                    <a:pt x="6088" y="154922"/>
                  </a:lnTo>
                  <a:lnTo>
                    <a:pt x="6881" y="156693"/>
                  </a:lnTo>
                  <a:lnTo>
                    <a:pt x="8115" y="157168"/>
                  </a:lnTo>
                  <a:lnTo>
                    <a:pt x="9643" y="156780"/>
                  </a:lnTo>
                  <a:lnTo>
                    <a:pt x="19205" y="112779"/>
                  </a:lnTo>
                  <a:lnTo>
                    <a:pt x="25469" y="85992"/>
                  </a:lnTo>
                  <a:lnTo>
                    <a:pt x="45568" y="45262"/>
                  </a:lnTo>
                  <a:lnTo>
                    <a:pt x="73552" y="15789"/>
                  </a:lnTo>
                  <a:lnTo>
                    <a:pt x="93838" y="2904"/>
                  </a:lnTo>
                  <a:lnTo>
                    <a:pt x="114613" y="0"/>
                  </a:lnTo>
                  <a:lnTo>
                    <a:pt x="125092" y="1201"/>
                  </a:lnTo>
                  <a:lnTo>
                    <a:pt x="144261" y="13824"/>
                  </a:lnTo>
                  <a:lnTo>
                    <a:pt x="153324" y="23117"/>
                  </a:lnTo>
                  <a:lnTo>
                    <a:pt x="165275" y="46613"/>
                  </a:lnTo>
                  <a:lnTo>
                    <a:pt x="171528" y="74930"/>
                  </a:lnTo>
                  <a:lnTo>
                    <a:pt x="171787" y="120222"/>
                  </a:lnTo>
                  <a:lnTo>
                    <a:pt x="171450" y="1433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305"/>
            <p:cNvSpPr/>
            <p:nvPr>
              <p:custDataLst>
                <p:tags r:id="rId108"/>
              </p:custDataLst>
            </p:nvPr>
          </p:nvSpPr>
          <p:spPr>
            <a:xfrm>
              <a:off x="2667000" y="31686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306"/>
            <p:cNvSpPr/>
            <p:nvPr>
              <p:custDataLst>
                <p:tags r:id="rId109"/>
              </p:custDataLst>
            </p:nvPr>
          </p:nvSpPr>
          <p:spPr>
            <a:xfrm>
              <a:off x="2552848" y="3109256"/>
              <a:ext cx="209403" cy="373283"/>
            </a:xfrm>
            <a:custGeom>
              <a:avLst/>
              <a:gdLst/>
              <a:ahLst/>
              <a:cxnLst/>
              <a:rect l="0" t="0" r="0" b="0"/>
              <a:pathLst>
                <a:path w="209403" h="373283">
                  <a:moveTo>
                    <a:pt x="139552" y="21294"/>
                  </a:moveTo>
                  <a:lnTo>
                    <a:pt x="139552" y="21294"/>
                  </a:lnTo>
                  <a:lnTo>
                    <a:pt x="139552" y="17923"/>
                  </a:lnTo>
                  <a:lnTo>
                    <a:pt x="136181" y="9085"/>
                  </a:lnTo>
                  <a:lnTo>
                    <a:pt x="128882" y="3403"/>
                  </a:lnTo>
                  <a:lnTo>
                    <a:pt x="123972" y="900"/>
                  </a:lnTo>
                  <a:lnTo>
                    <a:pt x="110991" y="0"/>
                  </a:lnTo>
                  <a:lnTo>
                    <a:pt x="103578" y="748"/>
                  </a:lnTo>
                  <a:lnTo>
                    <a:pt x="89697" y="7224"/>
                  </a:lnTo>
                  <a:lnTo>
                    <a:pt x="83032" y="11914"/>
                  </a:lnTo>
                  <a:lnTo>
                    <a:pt x="71863" y="34058"/>
                  </a:lnTo>
                  <a:lnTo>
                    <a:pt x="64313" y="65773"/>
                  </a:lnTo>
                  <a:lnTo>
                    <a:pt x="63309" y="103386"/>
                  </a:lnTo>
                  <a:lnTo>
                    <a:pt x="63333" y="147385"/>
                  </a:lnTo>
                  <a:lnTo>
                    <a:pt x="64754" y="193751"/>
                  </a:lnTo>
                  <a:lnTo>
                    <a:pt x="70090" y="237877"/>
                  </a:lnTo>
                  <a:lnTo>
                    <a:pt x="77165" y="279125"/>
                  </a:lnTo>
                  <a:lnTo>
                    <a:pt x="82897" y="316508"/>
                  </a:lnTo>
                  <a:lnTo>
                    <a:pt x="81451" y="357826"/>
                  </a:lnTo>
                  <a:lnTo>
                    <a:pt x="75864" y="371477"/>
                  </a:lnTo>
                  <a:lnTo>
                    <a:pt x="71694" y="373282"/>
                  </a:lnTo>
                  <a:lnTo>
                    <a:pt x="66796" y="372370"/>
                  </a:lnTo>
                  <a:lnTo>
                    <a:pt x="61415" y="369644"/>
                  </a:lnTo>
                  <a:lnTo>
                    <a:pt x="43728" y="348954"/>
                  </a:lnTo>
                  <a:lnTo>
                    <a:pt x="15130" y="302335"/>
                  </a:lnTo>
                  <a:lnTo>
                    <a:pt x="1243" y="274212"/>
                  </a:lnTo>
                  <a:lnTo>
                    <a:pt x="0" y="261643"/>
                  </a:lnTo>
                  <a:lnTo>
                    <a:pt x="3681" y="251353"/>
                  </a:lnTo>
                  <a:lnTo>
                    <a:pt x="6638" y="246633"/>
                  </a:lnTo>
                  <a:lnTo>
                    <a:pt x="51955" y="220859"/>
                  </a:lnTo>
                  <a:lnTo>
                    <a:pt x="82981" y="207356"/>
                  </a:lnTo>
                  <a:lnTo>
                    <a:pt x="120289" y="196652"/>
                  </a:lnTo>
                  <a:lnTo>
                    <a:pt x="156626" y="189071"/>
                  </a:lnTo>
                  <a:lnTo>
                    <a:pt x="209402" y="180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307"/>
            <p:cNvSpPr/>
            <p:nvPr>
              <p:custDataLst>
                <p:tags r:id="rId110"/>
              </p:custDataLst>
            </p:nvPr>
          </p:nvSpPr>
          <p:spPr>
            <a:xfrm>
              <a:off x="2791676" y="3085133"/>
              <a:ext cx="122975" cy="375618"/>
            </a:xfrm>
            <a:custGeom>
              <a:avLst/>
              <a:gdLst/>
              <a:ahLst/>
              <a:cxnLst/>
              <a:rect l="0" t="0" r="0" b="0"/>
              <a:pathLst>
                <a:path w="122975" h="375618">
                  <a:moveTo>
                    <a:pt x="122974" y="7317"/>
                  </a:moveTo>
                  <a:lnTo>
                    <a:pt x="122974" y="7317"/>
                  </a:lnTo>
                  <a:lnTo>
                    <a:pt x="116232" y="575"/>
                  </a:lnTo>
                  <a:lnTo>
                    <a:pt x="112129" y="0"/>
                  </a:lnTo>
                  <a:lnTo>
                    <a:pt x="101926" y="3124"/>
                  </a:lnTo>
                  <a:lnTo>
                    <a:pt x="77540" y="29671"/>
                  </a:lnTo>
                  <a:lnTo>
                    <a:pt x="56214" y="62643"/>
                  </a:lnTo>
                  <a:lnTo>
                    <a:pt x="34742" y="104578"/>
                  </a:lnTo>
                  <a:lnTo>
                    <a:pt x="26053" y="128602"/>
                  </a:lnTo>
                  <a:lnTo>
                    <a:pt x="18143" y="153791"/>
                  </a:lnTo>
                  <a:lnTo>
                    <a:pt x="11459" y="180461"/>
                  </a:lnTo>
                  <a:lnTo>
                    <a:pt x="5592" y="208118"/>
                  </a:lnTo>
                  <a:lnTo>
                    <a:pt x="269" y="236434"/>
                  </a:lnTo>
                  <a:lnTo>
                    <a:pt x="0" y="282949"/>
                  </a:lnTo>
                  <a:lnTo>
                    <a:pt x="9052" y="320320"/>
                  </a:lnTo>
                  <a:lnTo>
                    <a:pt x="27186" y="348689"/>
                  </a:lnTo>
                  <a:lnTo>
                    <a:pt x="40771" y="357665"/>
                  </a:lnTo>
                  <a:lnTo>
                    <a:pt x="86544" y="370298"/>
                  </a:lnTo>
                  <a:lnTo>
                    <a:pt x="110274" y="375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308"/>
            <p:cNvSpPr/>
            <p:nvPr>
              <p:custDataLst>
                <p:tags r:id="rId111"/>
              </p:custDataLst>
            </p:nvPr>
          </p:nvSpPr>
          <p:spPr>
            <a:xfrm>
              <a:off x="2955441" y="3169533"/>
              <a:ext cx="206860" cy="265818"/>
            </a:xfrm>
            <a:custGeom>
              <a:avLst/>
              <a:gdLst/>
              <a:ahLst/>
              <a:cxnLst/>
              <a:rect l="0" t="0" r="0" b="0"/>
              <a:pathLst>
                <a:path w="206860" h="26581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5" y="441"/>
                  </a:lnTo>
                  <a:lnTo>
                    <a:pt x="1563" y="0"/>
                  </a:lnTo>
                  <a:lnTo>
                    <a:pt x="13151" y="9492"/>
                  </a:lnTo>
                  <a:lnTo>
                    <a:pt x="48285" y="48988"/>
                  </a:lnTo>
                  <a:lnTo>
                    <a:pt x="76175" y="80548"/>
                  </a:lnTo>
                  <a:lnTo>
                    <a:pt x="109266" y="115742"/>
                  </a:lnTo>
                  <a:lnTo>
                    <a:pt x="143023" y="151844"/>
                  </a:lnTo>
                  <a:lnTo>
                    <a:pt x="172138" y="186705"/>
                  </a:lnTo>
                  <a:lnTo>
                    <a:pt x="189781" y="219132"/>
                  </a:lnTo>
                  <a:lnTo>
                    <a:pt x="206859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309"/>
            <p:cNvSpPr/>
            <p:nvPr>
              <p:custDataLst>
                <p:tags r:id="rId112"/>
              </p:custDataLst>
            </p:nvPr>
          </p:nvSpPr>
          <p:spPr>
            <a:xfrm>
              <a:off x="3008292" y="3125219"/>
              <a:ext cx="141309" cy="329182"/>
            </a:xfrm>
            <a:custGeom>
              <a:avLst/>
              <a:gdLst/>
              <a:ahLst/>
              <a:cxnLst/>
              <a:rect l="0" t="0" r="0" b="0"/>
              <a:pathLst>
                <a:path w="141309" h="329182">
                  <a:moveTo>
                    <a:pt x="141308" y="11681"/>
                  </a:moveTo>
                  <a:lnTo>
                    <a:pt x="141308" y="11681"/>
                  </a:lnTo>
                  <a:lnTo>
                    <a:pt x="137937" y="1568"/>
                  </a:lnTo>
                  <a:lnTo>
                    <a:pt x="135533" y="0"/>
                  </a:lnTo>
                  <a:lnTo>
                    <a:pt x="132519" y="366"/>
                  </a:lnTo>
                  <a:lnTo>
                    <a:pt x="129099" y="2021"/>
                  </a:lnTo>
                  <a:lnTo>
                    <a:pt x="97556" y="47350"/>
                  </a:lnTo>
                  <a:lnTo>
                    <a:pt x="75296" y="85860"/>
                  </a:lnTo>
                  <a:lnTo>
                    <a:pt x="55055" y="128846"/>
                  </a:lnTo>
                  <a:lnTo>
                    <a:pt x="35945" y="174526"/>
                  </a:lnTo>
                  <a:lnTo>
                    <a:pt x="25910" y="198561"/>
                  </a:lnTo>
                  <a:lnTo>
                    <a:pt x="8881" y="243611"/>
                  </a:lnTo>
                  <a:lnTo>
                    <a:pt x="0" y="290656"/>
                  </a:lnTo>
                  <a:lnTo>
                    <a:pt x="1608" y="329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310"/>
            <p:cNvSpPr/>
            <p:nvPr>
              <p:custDataLst>
                <p:tags r:id="rId113"/>
              </p:custDataLst>
            </p:nvPr>
          </p:nvSpPr>
          <p:spPr>
            <a:xfrm>
              <a:off x="3233474" y="3365500"/>
              <a:ext cx="5027" cy="95251"/>
            </a:xfrm>
            <a:custGeom>
              <a:avLst/>
              <a:gdLst/>
              <a:ahLst/>
              <a:cxnLst/>
              <a:rect l="0" t="0" r="0" b="0"/>
              <a:pathLst>
                <a:path w="5027" h="95251">
                  <a:moveTo>
                    <a:pt x="5026" y="0"/>
                  </a:moveTo>
                  <a:lnTo>
                    <a:pt x="5026" y="0"/>
                  </a:lnTo>
                  <a:lnTo>
                    <a:pt x="0" y="22604"/>
                  </a:lnTo>
                  <a:lnTo>
                    <a:pt x="674" y="68280"/>
                  </a:lnTo>
                  <a:lnTo>
                    <a:pt x="5026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311"/>
            <p:cNvSpPr/>
            <p:nvPr>
              <p:custDataLst>
                <p:tags r:id="rId114"/>
              </p:custDataLst>
            </p:nvPr>
          </p:nvSpPr>
          <p:spPr>
            <a:xfrm>
              <a:off x="3219450" y="3242168"/>
              <a:ext cx="54181" cy="53895"/>
            </a:xfrm>
            <a:custGeom>
              <a:avLst/>
              <a:gdLst/>
              <a:ahLst/>
              <a:cxnLst/>
              <a:rect l="0" t="0" r="0" b="0"/>
              <a:pathLst>
                <a:path w="54181" h="53895">
                  <a:moveTo>
                    <a:pt x="31750" y="2682"/>
                  </a:moveTo>
                  <a:lnTo>
                    <a:pt x="31750" y="2682"/>
                  </a:lnTo>
                  <a:lnTo>
                    <a:pt x="17247" y="13526"/>
                  </a:lnTo>
                  <a:lnTo>
                    <a:pt x="8606" y="23729"/>
                  </a:lnTo>
                  <a:lnTo>
                    <a:pt x="6443" y="28708"/>
                  </a:lnTo>
                  <a:lnTo>
                    <a:pt x="5921" y="38003"/>
                  </a:lnTo>
                  <a:lnTo>
                    <a:pt x="9922" y="46837"/>
                  </a:lnTo>
                  <a:lnTo>
                    <a:pt x="12965" y="51169"/>
                  </a:lnTo>
                  <a:lnTo>
                    <a:pt x="17815" y="53351"/>
                  </a:lnTo>
                  <a:lnTo>
                    <a:pt x="30731" y="53894"/>
                  </a:lnTo>
                  <a:lnTo>
                    <a:pt x="36715" y="51640"/>
                  </a:lnTo>
                  <a:lnTo>
                    <a:pt x="47127" y="43491"/>
                  </a:lnTo>
                  <a:lnTo>
                    <a:pt x="52695" y="32813"/>
                  </a:lnTo>
                  <a:lnTo>
                    <a:pt x="54180" y="27003"/>
                  </a:lnTo>
                  <a:lnTo>
                    <a:pt x="52067" y="14902"/>
                  </a:lnTo>
                  <a:lnTo>
                    <a:pt x="49528" y="8712"/>
                  </a:lnTo>
                  <a:lnTo>
                    <a:pt x="45013" y="4585"/>
                  </a:lnTo>
                  <a:lnTo>
                    <a:pt x="32470" y="0"/>
                  </a:lnTo>
                  <a:lnTo>
                    <a:pt x="0" y="2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240"/>
          <p:cNvGrpSpPr/>
          <p:nvPr/>
        </p:nvGrpSpPr>
        <p:grpSpPr>
          <a:xfrm>
            <a:off x="2076450" y="3130710"/>
            <a:ext cx="220584" cy="317341"/>
            <a:chOff x="2076450" y="3130710"/>
            <a:chExt cx="220584" cy="317341"/>
          </a:xfrm>
        </p:grpSpPr>
        <p:sp>
          <p:nvSpPr>
            <p:cNvPr id="154" name="SMARTInkShape-1312"/>
            <p:cNvSpPr/>
            <p:nvPr>
              <p:custDataLst>
                <p:tags r:id="rId93"/>
              </p:custDataLst>
            </p:nvPr>
          </p:nvSpPr>
          <p:spPr>
            <a:xfrm>
              <a:off x="2076450" y="3153469"/>
              <a:ext cx="114039" cy="294582"/>
            </a:xfrm>
            <a:custGeom>
              <a:avLst/>
              <a:gdLst/>
              <a:ahLst/>
              <a:cxnLst/>
              <a:rect l="0" t="0" r="0" b="0"/>
              <a:pathLst>
                <a:path w="114039" h="294582">
                  <a:moveTo>
                    <a:pt x="107950" y="15181"/>
                  </a:moveTo>
                  <a:lnTo>
                    <a:pt x="107950" y="15181"/>
                  </a:lnTo>
                  <a:lnTo>
                    <a:pt x="112976" y="3248"/>
                  </a:lnTo>
                  <a:lnTo>
                    <a:pt x="113711" y="0"/>
                  </a:lnTo>
                  <a:lnTo>
                    <a:pt x="113908" y="121"/>
                  </a:lnTo>
                  <a:lnTo>
                    <a:pt x="114038" y="908"/>
                  </a:lnTo>
                  <a:lnTo>
                    <a:pt x="102698" y="36115"/>
                  </a:lnTo>
                  <a:lnTo>
                    <a:pt x="89858" y="72228"/>
                  </a:lnTo>
                  <a:lnTo>
                    <a:pt x="72863" y="112267"/>
                  </a:lnTo>
                  <a:lnTo>
                    <a:pt x="52844" y="154991"/>
                  </a:lnTo>
                  <a:lnTo>
                    <a:pt x="29837" y="202202"/>
                  </a:lnTo>
                  <a:lnTo>
                    <a:pt x="13025" y="240118"/>
                  </a:lnTo>
                  <a:lnTo>
                    <a:pt x="1272" y="275857"/>
                  </a:lnTo>
                  <a:lnTo>
                    <a:pt x="0" y="294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313"/>
            <p:cNvSpPr/>
            <p:nvPr>
              <p:custDataLst>
                <p:tags r:id="rId94"/>
              </p:custDataLst>
            </p:nvPr>
          </p:nvSpPr>
          <p:spPr>
            <a:xfrm>
              <a:off x="2273300" y="3130710"/>
              <a:ext cx="23734" cy="310991"/>
            </a:xfrm>
            <a:custGeom>
              <a:avLst/>
              <a:gdLst/>
              <a:ahLst/>
              <a:cxnLst/>
              <a:rect l="0" t="0" r="0" b="0"/>
              <a:pathLst>
                <a:path w="23734" h="310991">
                  <a:moveTo>
                    <a:pt x="0" y="25240"/>
                  </a:moveTo>
                  <a:lnTo>
                    <a:pt x="0" y="25240"/>
                  </a:lnTo>
                  <a:lnTo>
                    <a:pt x="19773" y="0"/>
                  </a:lnTo>
                  <a:lnTo>
                    <a:pt x="21648" y="1358"/>
                  </a:lnTo>
                  <a:lnTo>
                    <a:pt x="23733" y="12274"/>
                  </a:lnTo>
                  <a:lnTo>
                    <a:pt x="21535" y="58479"/>
                  </a:lnTo>
                  <a:lnTo>
                    <a:pt x="18273" y="99515"/>
                  </a:lnTo>
                  <a:lnTo>
                    <a:pt x="14471" y="143623"/>
                  </a:lnTo>
                  <a:lnTo>
                    <a:pt x="10430" y="189097"/>
                  </a:lnTo>
                  <a:lnTo>
                    <a:pt x="8163" y="231415"/>
                  </a:lnTo>
                  <a:lnTo>
                    <a:pt x="7861" y="267157"/>
                  </a:lnTo>
                  <a:lnTo>
                    <a:pt x="12700" y="310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7" name="SMARTInkShape-1314"/>
          <p:cNvSpPr/>
          <p:nvPr>
            <p:custDataLst>
              <p:tags r:id="rId7"/>
            </p:custDataLst>
          </p:nvPr>
        </p:nvSpPr>
        <p:spPr>
          <a:xfrm>
            <a:off x="8734516" y="2184400"/>
            <a:ext cx="43057" cy="58525"/>
          </a:xfrm>
          <a:custGeom>
            <a:avLst/>
            <a:gdLst/>
            <a:ahLst/>
            <a:cxnLst/>
            <a:rect l="0" t="0" r="0" b="0"/>
            <a:pathLst>
              <a:path w="43057" h="58525">
                <a:moveTo>
                  <a:pt x="22134" y="0"/>
                </a:moveTo>
                <a:lnTo>
                  <a:pt x="22134" y="0"/>
                </a:lnTo>
                <a:lnTo>
                  <a:pt x="12674" y="0"/>
                </a:lnTo>
                <a:lnTo>
                  <a:pt x="11594" y="706"/>
                </a:lnTo>
                <a:lnTo>
                  <a:pt x="10874" y="1881"/>
                </a:lnTo>
                <a:lnTo>
                  <a:pt x="0" y="45585"/>
                </a:lnTo>
                <a:lnTo>
                  <a:pt x="322" y="50146"/>
                </a:lnTo>
                <a:lnTo>
                  <a:pt x="1948" y="53892"/>
                </a:lnTo>
                <a:lnTo>
                  <a:pt x="4444" y="57095"/>
                </a:lnTo>
                <a:lnTo>
                  <a:pt x="8222" y="58524"/>
                </a:lnTo>
                <a:lnTo>
                  <a:pt x="18068" y="58231"/>
                </a:lnTo>
                <a:lnTo>
                  <a:pt x="27617" y="51986"/>
                </a:lnTo>
                <a:lnTo>
                  <a:pt x="41875" y="34101"/>
                </a:lnTo>
                <a:lnTo>
                  <a:pt x="43056" y="29789"/>
                </a:lnTo>
                <a:lnTo>
                  <a:pt x="42485" y="21236"/>
                </a:lnTo>
                <a:lnTo>
                  <a:pt x="40641" y="17685"/>
                </a:lnTo>
                <a:lnTo>
                  <a:pt x="34828" y="11858"/>
                </a:lnTo>
                <a:lnTo>
                  <a:pt x="27540" y="8798"/>
                </a:lnTo>
                <a:lnTo>
                  <a:pt x="15784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1" name="SMARTInkShape-Group242"/>
          <p:cNvGrpSpPr/>
          <p:nvPr/>
        </p:nvGrpSpPr>
        <p:grpSpPr>
          <a:xfrm>
            <a:off x="3442352" y="2979523"/>
            <a:ext cx="429604" cy="722528"/>
            <a:chOff x="3442352" y="2979523"/>
            <a:chExt cx="429604" cy="722528"/>
          </a:xfrm>
        </p:grpSpPr>
        <p:sp>
          <p:nvSpPr>
            <p:cNvPr id="158" name="SMARTInkShape-1315"/>
            <p:cNvSpPr/>
            <p:nvPr>
              <p:custDataLst>
                <p:tags r:id="rId90"/>
              </p:custDataLst>
            </p:nvPr>
          </p:nvSpPr>
          <p:spPr>
            <a:xfrm>
              <a:off x="3442352" y="2979523"/>
              <a:ext cx="37449" cy="722528"/>
            </a:xfrm>
            <a:custGeom>
              <a:avLst/>
              <a:gdLst/>
              <a:ahLst/>
              <a:cxnLst/>
              <a:rect l="0" t="0" r="0" b="0"/>
              <a:pathLst>
                <a:path w="37449" h="722528">
                  <a:moveTo>
                    <a:pt x="12048" y="17677"/>
                  </a:moveTo>
                  <a:lnTo>
                    <a:pt x="12048" y="17677"/>
                  </a:lnTo>
                  <a:lnTo>
                    <a:pt x="8677" y="10935"/>
                  </a:lnTo>
                  <a:lnTo>
                    <a:pt x="9095" y="7538"/>
                  </a:lnTo>
                  <a:lnTo>
                    <a:pt x="13323" y="0"/>
                  </a:lnTo>
                  <a:lnTo>
                    <a:pt x="2652" y="40383"/>
                  </a:lnTo>
                  <a:lnTo>
                    <a:pt x="816" y="75747"/>
                  </a:lnTo>
                  <a:lnTo>
                    <a:pt x="0" y="122037"/>
                  </a:lnTo>
                  <a:lnTo>
                    <a:pt x="488" y="149340"/>
                  </a:lnTo>
                  <a:lnTo>
                    <a:pt x="1519" y="178830"/>
                  </a:lnTo>
                  <a:lnTo>
                    <a:pt x="2912" y="209779"/>
                  </a:lnTo>
                  <a:lnTo>
                    <a:pt x="4546" y="242406"/>
                  </a:lnTo>
                  <a:lnTo>
                    <a:pt x="6341" y="276152"/>
                  </a:lnTo>
                  <a:lnTo>
                    <a:pt x="8243" y="310644"/>
                  </a:lnTo>
                  <a:lnTo>
                    <a:pt x="10217" y="346338"/>
                  </a:lnTo>
                  <a:lnTo>
                    <a:pt x="12238" y="382835"/>
                  </a:lnTo>
                  <a:lnTo>
                    <a:pt x="14291" y="419865"/>
                  </a:lnTo>
                  <a:lnTo>
                    <a:pt x="17071" y="454430"/>
                  </a:lnTo>
                  <a:lnTo>
                    <a:pt x="20335" y="487351"/>
                  </a:lnTo>
                  <a:lnTo>
                    <a:pt x="23923" y="519177"/>
                  </a:lnTo>
                  <a:lnTo>
                    <a:pt x="27020" y="548860"/>
                  </a:lnTo>
                  <a:lnTo>
                    <a:pt x="29791" y="577116"/>
                  </a:lnTo>
                  <a:lnTo>
                    <a:pt x="32343" y="604419"/>
                  </a:lnTo>
                  <a:lnTo>
                    <a:pt x="35179" y="647927"/>
                  </a:lnTo>
                  <a:lnTo>
                    <a:pt x="36776" y="692662"/>
                  </a:lnTo>
                  <a:lnTo>
                    <a:pt x="37448" y="722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316"/>
            <p:cNvSpPr/>
            <p:nvPr>
              <p:custDataLst>
                <p:tags r:id="rId91"/>
              </p:custDataLst>
            </p:nvPr>
          </p:nvSpPr>
          <p:spPr>
            <a:xfrm>
              <a:off x="3607943" y="3205003"/>
              <a:ext cx="123688" cy="419626"/>
            </a:xfrm>
            <a:custGeom>
              <a:avLst/>
              <a:gdLst/>
              <a:ahLst/>
              <a:cxnLst/>
              <a:rect l="0" t="0" r="0" b="0"/>
              <a:pathLst>
                <a:path w="123688" h="419626">
                  <a:moveTo>
                    <a:pt x="11557" y="173197"/>
                  </a:moveTo>
                  <a:lnTo>
                    <a:pt x="11557" y="173197"/>
                  </a:lnTo>
                  <a:lnTo>
                    <a:pt x="4815" y="179939"/>
                  </a:lnTo>
                  <a:lnTo>
                    <a:pt x="622" y="207728"/>
                  </a:lnTo>
                  <a:lnTo>
                    <a:pt x="2751" y="247242"/>
                  </a:lnTo>
                  <a:lnTo>
                    <a:pt x="7850" y="293600"/>
                  </a:lnTo>
                  <a:lnTo>
                    <a:pt x="9909" y="326428"/>
                  </a:lnTo>
                  <a:lnTo>
                    <a:pt x="11069" y="372880"/>
                  </a:lnTo>
                  <a:lnTo>
                    <a:pt x="11528" y="419625"/>
                  </a:lnTo>
                  <a:lnTo>
                    <a:pt x="4646" y="376741"/>
                  </a:lnTo>
                  <a:lnTo>
                    <a:pt x="1430" y="338450"/>
                  </a:lnTo>
                  <a:lnTo>
                    <a:pt x="572" y="314410"/>
                  </a:lnTo>
                  <a:lnTo>
                    <a:pt x="0" y="288506"/>
                  </a:lnTo>
                  <a:lnTo>
                    <a:pt x="325" y="259947"/>
                  </a:lnTo>
                  <a:lnTo>
                    <a:pt x="1247" y="229619"/>
                  </a:lnTo>
                  <a:lnTo>
                    <a:pt x="2566" y="198112"/>
                  </a:lnTo>
                  <a:lnTo>
                    <a:pt x="4858" y="169346"/>
                  </a:lnTo>
                  <a:lnTo>
                    <a:pt x="7796" y="142407"/>
                  </a:lnTo>
                  <a:lnTo>
                    <a:pt x="11166" y="116687"/>
                  </a:lnTo>
                  <a:lnTo>
                    <a:pt x="22437" y="74939"/>
                  </a:lnTo>
                  <a:lnTo>
                    <a:pt x="38265" y="41332"/>
                  </a:lnTo>
                  <a:lnTo>
                    <a:pt x="59411" y="14637"/>
                  </a:lnTo>
                  <a:lnTo>
                    <a:pt x="79156" y="2302"/>
                  </a:lnTo>
                  <a:lnTo>
                    <a:pt x="88373" y="0"/>
                  </a:lnTo>
                  <a:lnTo>
                    <a:pt x="97340" y="1288"/>
                  </a:lnTo>
                  <a:lnTo>
                    <a:pt x="114829" y="10245"/>
                  </a:lnTo>
                  <a:lnTo>
                    <a:pt x="119916" y="20818"/>
                  </a:lnTo>
                  <a:lnTo>
                    <a:pt x="123687" y="51380"/>
                  </a:lnTo>
                  <a:lnTo>
                    <a:pt x="115101" y="98141"/>
                  </a:lnTo>
                  <a:lnTo>
                    <a:pt x="102967" y="130196"/>
                  </a:lnTo>
                  <a:lnTo>
                    <a:pt x="87462" y="159730"/>
                  </a:lnTo>
                  <a:lnTo>
                    <a:pt x="68811" y="179911"/>
                  </a:lnTo>
                  <a:lnTo>
                    <a:pt x="41848" y="196431"/>
                  </a:lnTo>
                  <a:lnTo>
                    <a:pt x="33868" y="197153"/>
                  </a:lnTo>
                  <a:lnTo>
                    <a:pt x="5207" y="185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317"/>
            <p:cNvSpPr/>
            <p:nvPr>
              <p:custDataLst>
                <p:tags r:id="rId92"/>
              </p:custDataLst>
            </p:nvPr>
          </p:nvSpPr>
          <p:spPr>
            <a:xfrm>
              <a:off x="3759200" y="3052529"/>
              <a:ext cx="112756" cy="414572"/>
            </a:xfrm>
            <a:custGeom>
              <a:avLst/>
              <a:gdLst/>
              <a:ahLst/>
              <a:cxnLst/>
              <a:rect l="0" t="0" r="0" b="0"/>
              <a:pathLst>
                <a:path w="112756" h="414572">
                  <a:moveTo>
                    <a:pt x="50800" y="8171"/>
                  </a:moveTo>
                  <a:lnTo>
                    <a:pt x="50800" y="8171"/>
                  </a:lnTo>
                  <a:lnTo>
                    <a:pt x="50800" y="1429"/>
                  </a:lnTo>
                  <a:lnTo>
                    <a:pt x="51505" y="149"/>
                  </a:lnTo>
                  <a:lnTo>
                    <a:pt x="52681" y="0"/>
                  </a:lnTo>
                  <a:lnTo>
                    <a:pt x="54171" y="607"/>
                  </a:lnTo>
                  <a:lnTo>
                    <a:pt x="73122" y="21687"/>
                  </a:lnTo>
                  <a:lnTo>
                    <a:pt x="89414" y="52513"/>
                  </a:lnTo>
                  <a:lnTo>
                    <a:pt x="103945" y="93495"/>
                  </a:lnTo>
                  <a:lnTo>
                    <a:pt x="108808" y="117265"/>
                  </a:lnTo>
                  <a:lnTo>
                    <a:pt x="112755" y="142284"/>
                  </a:lnTo>
                  <a:lnTo>
                    <a:pt x="112564" y="168841"/>
                  </a:lnTo>
                  <a:lnTo>
                    <a:pt x="109615" y="196423"/>
                  </a:lnTo>
                  <a:lnTo>
                    <a:pt x="104827" y="224689"/>
                  </a:lnTo>
                  <a:lnTo>
                    <a:pt x="98812" y="251294"/>
                  </a:lnTo>
                  <a:lnTo>
                    <a:pt x="91980" y="276792"/>
                  </a:lnTo>
                  <a:lnTo>
                    <a:pt x="76864" y="322291"/>
                  </a:lnTo>
                  <a:lnTo>
                    <a:pt x="60737" y="356625"/>
                  </a:lnTo>
                  <a:lnTo>
                    <a:pt x="17119" y="400198"/>
                  </a:lnTo>
                  <a:lnTo>
                    <a:pt x="0" y="414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243"/>
          <p:cNvGrpSpPr/>
          <p:nvPr/>
        </p:nvGrpSpPr>
        <p:grpSpPr>
          <a:xfrm>
            <a:off x="1664583" y="4445000"/>
            <a:ext cx="195968" cy="157868"/>
            <a:chOff x="1664583" y="4445000"/>
            <a:chExt cx="195968" cy="157868"/>
          </a:xfrm>
        </p:grpSpPr>
        <p:sp>
          <p:nvSpPr>
            <p:cNvPr id="162" name="SMARTInkShape-1318"/>
            <p:cNvSpPr/>
            <p:nvPr>
              <p:custDataLst>
                <p:tags r:id="rId88"/>
              </p:custDataLst>
            </p:nvPr>
          </p:nvSpPr>
          <p:spPr>
            <a:xfrm>
              <a:off x="1664583" y="4445000"/>
              <a:ext cx="189618" cy="30607"/>
            </a:xfrm>
            <a:custGeom>
              <a:avLst/>
              <a:gdLst/>
              <a:ahLst/>
              <a:cxnLst/>
              <a:rect l="0" t="0" r="0" b="0"/>
              <a:pathLst>
                <a:path w="189618" h="30607">
                  <a:moveTo>
                    <a:pt x="5467" y="19050"/>
                  </a:moveTo>
                  <a:lnTo>
                    <a:pt x="5467" y="19050"/>
                  </a:lnTo>
                  <a:lnTo>
                    <a:pt x="2096" y="22421"/>
                  </a:lnTo>
                  <a:lnTo>
                    <a:pt x="441" y="25957"/>
                  </a:lnTo>
                  <a:lnTo>
                    <a:pt x="0" y="27888"/>
                  </a:lnTo>
                  <a:lnTo>
                    <a:pt x="1822" y="29176"/>
                  </a:lnTo>
                  <a:lnTo>
                    <a:pt x="9492" y="30606"/>
                  </a:lnTo>
                  <a:lnTo>
                    <a:pt x="45935" y="21298"/>
                  </a:lnTo>
                  <a:lnTo>
                    <a:pt x="81073" y="12758"/>
                  </a:lnTo>
                  <a:lnTo>
                    <a:pt x="118797" y="5670"/>
                  </a:lnTo>
                  <a:lnTo>
                    <a:pt x="166125" y="1680"/>
                  </a:lnTo>
                  <a:lnTo>
                    <a:pt x="1896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319"/>
            <p:cNvSpPr/>
            <p:nvPr>
              <p:custDataLst>
                <p:tags r:id="rId89"/>
              </p:custDataLst>
            </p:nvPr>
          </p:nvSpPr>
          <p:spPr>
            <a:xfrm>
              <a:off x="1696333" y="4584700"/>
              <a:ext cx="164218" cy="18168"/>
            </a:xfrm>
            <a:custGeom>
              <a:avLst/>
              <a:gdLst/>
              <a:ahLst/>
              <a:cxnLst/>
              <a:rect l="0" t="0" r="0" b="0"/>
              <a:pathLst>
                <a:path w="164218" h="18168">
                  <a:moveTo>
                    <a:pt x="5467" y="12700"/>
                  </a:moveTo>
                  <a:lnTo>
                    <a:pt x="5467" y="12700"/>
                  </a:lnTo>
                  <a:lnTo>
                    <a:pt x="0" y="18167"/>
                  </a:lnTo>
                  <a:lnTo>
                    <a:pt x="27461" y="17464"/>
                  </a:lnTo>
                  <a:lnTo>
                    <a:pt x="56870" y="12230"/>
                  </a:lnTo>
                  <a:lnTo>
                    <a:pt x="96752" y="7081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SMARTInkShape-Group244"/>
          <p:cNvGrpSpPr/>
          <p:nvPr/>
        </p:nvGrpSpPr>
        <p:grpSpPr>
          <a:xfrm>
            <a:off x="2140567" y="4170540"/>
            <a:ext cx="2144984" cy="795161"/>
            <a:chOff x="2140567" y="4170540"/>
            <a:chExt cx="2144984" cy="795161"/>
          </a:xfrm>
        </p:grpSpPr>
        <p:sp>
          <p:nvSpPr>
            <p:cNvPr id="165" name="SMARTInkShape-1320"/>
            <p:cNvSpPr/>
            <p:nvPr>
              <p:custDataLst>
                <p:tags r:id="rId63"/>
              </p:custDataLst>
            </p:nvPr>
          </p:nvSpPr>
          <p:spPr>
            <a:xfrm>
              <a:off x="2244980" y="4400550"/>
              <a:ext cx="98171" cy="273051"/>
            </a:xfrm>
            <a:custGeom>
              <a:avLst/>
              <a:gdLst/>
              <a:ahLst/>
              <a:cxnLst/>
              <a:rect l="0" t="0" r="0" b="0"/>
              <a:pathLst>
                <a:path w="98171" h="273051">
                  <a:moveTo>
                    <a:pt x="98170" y="0"/>
                  </a:moveTo>
                  <a:lnTo>
                    <a:pt x="98170" y="0"/>
                  </a:lnTo>
                  <a:lnTo>
                    <a:pt x="98170" y="3371"/>
                  </a:lnTo>
                  <a:lnTo>
                    <a:pt x="82473" y="42995"/>
                  </a:lnTo>
                  <a:lnTo>
                    <a:pt x="70733" y="75553"/>
                  </a:lnTo>
                  <a:lnTo>
                    <a:pt x="56107" y="113542"/>
                  </a:lnTo>
                  <a:lnTo>
                    <a:pt x="40199" y="155826"/>
                  </a:lnTo>
                  <a:lnTo>
                    <a:pt x="24427" y="196961"/>
                  </a:lnTo>
                  <a:lnTo>
                    <a:pt x="5765" y="241803"/>
                  </a:lnTo>
                  <a:lnTo>
                    <a:pt x="0" y="266614"/>
                  </a:lnTo>
                  <a:lnTo>
                    <a:pt x="268" y="269465"/>
                  </a:lnTo>
                  <a:lnTo>
                    <a:pt x="292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321"/>
            <p:cNvSpPr/>
            <p:nvPr>
              <p:custDataLst>
                <p:tags r:id="rId64"/>
              </p:custDataLst>
            </p:nvPr>
          </p:nvSpPr>
          <p:spPr>
            <a:xfrm>
              <a:off x="2425700" y="4403529"/>
              <a:ext cx="25401" cy="270072"/>
            </a:xfrm>
            <a:custGeom>
              <a:avLst/>
              <a:gdLst/>
              <a:ahLst/>
              <a:cxnLst/>
              <a:rect l="0" t="0" r="0" b="0"/>
              <a:pathLst>
                <a:path w="25401" h="2700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4364" y="418"/>
                  </a:lnTo>
                  <a:lnTo>
                    <a:pt x="5467" y="4646"/>
                  </a:lnTo>
                  <a:lnTo>
                    <a:pt x="6176" y="46321"/>
                  </a:lnTo>
                  <a:lnTo>
                    <a:pt x="6272" y="81256"/>
                  </a:lnTo>
                  <a:lnTo>
                    <a:pt x="8197" y="120301"/>
                  </a:lnTo>
                  <a:lnTo>
                    <a:pt x="11404" y="159762"/>
                  </a:lnTo>
                  <a:lnTo>
                    <a:pt x="15181" y="196115"/>
                  </a:lnTo>
                  <a:lnTo>
                    <a:pt x="21275" y="241573"/>
                  </a:lnTo>
                  <a:lnTo>
                    <a:pt x="25400" y="270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322"/>
            <p:cNvSpPr/>
            <p:nvPr>
              <p:custDataLst>
                <p:tags r:id="rId65"/>
              </p:custDataLst>
            </p:nvPr>
          </p:nvSpPr>
          <p:spPr>
            <a:xfrm>
              <a:off x="2140567" y="4349750"/>
              <a:ext cx="405784" cy="101601"/>
            </a:xfrm>
            <a:custGeom>
              <a:avLst/>
              <a:gdLst/>
              <a:ahLst/>
              <a:cxnLst/>
              <a:rect l="0" t="0" r="0" b="0"/>
              <a:pathLst>
                <a:path w="405784" h="101601">
                  <a:moveTo>
                    <a:pt x="50183" y="101600"/>
                  </a:moveTo>
                  <a:lnTo>
                    <a:pt x="50183" y="101600"/>
                  </a:lnTo>
                  <a:lnTo>
                    <a:pt x="5170" y="87294"/>
                  </a:lnTo>
                  <a:lnTo>
                    <a:pt x="1830" y="85007"/>
                  </a:lnTo>
                  <a:lnTo>
                    <a:pt x="309" y="82777"/>
                  </a:lnTo>
                  <a:lnTo>
                    <a:pt x="0" y="80585"/>
                  </a:lnTo>
                  <a:lnTo>
                    <a:pt x="33276" y="64015"/>
                  </a:lnTo>
                  <a:lnTo>
                    <a:pt x="55845" y="56082"/>
                  </a:lnTo>
                  <a:lnTo>
                    <a:pt x="83591" y="47266"/>
                  </a:lnTo>
                  <a:lnTo>
                    <a:pt x="114788" y="37860"/>
                  </a:lnTo>
                  <a:lnTo>
                    <a:pt x="150403" y="29473"/>
                  </a:lnTo>
                  <a:lnTo>
                    <a:pt x="188963" y="21766"/>
                  </a:lnTo>
                  <a:lnTo>
                    <a:pt x="229486" y="14510"/>
                  </a:lnTo>
                  <a:lnTo>
                    <a:pt x="267085" y="9673"/>
                  </a:lnTo>
                  <a:lnTo>
                    <a:pt x="302734" y="6449"/>
                  </a:lnTo>
                  <a:lnTo>
                    <a:pt x="337084" y="4299"/>
                  </a:lnTo>
                  <a:lnTo>
                    <a:pt x="4057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323"/>
            <p:cNvSpPr/>
            <p:nvPr>
              <p:custDataLst>
                <p:tags r:id="rId66"/>
              </p:custDataLst>
            </p:nvPr>
          </p:nvSpPr>
          <p:spPr>
            <a:xfrm>
              <a:off x="2935515" y="4210933"/>
              <a:ext cx="99786" cy="224147"/>
            </a:xfrm>
            <a:custGeom>
              <a:avLst/>
              <a:gdLst/>
              <a:ahLst/>
              <a:cxnLst/>
              <a:rect l="0" t="0" r="0" b="0"/>
              <a:pathLst>
                <a:path w="99786" h="224147">
                  <a:moveTo>
                    <a:pt x="99785" y="5467"/>
                  </a:moveTo>
                  <a:lnTo>
                    <a:pt x="99785" y="5467"/>
                  </a:lnTo>
                  <a:lnTo>
                    <a:pt x="99785" y="2096"/>
                  </a:lnTo>
                  <a:lnTo>
                    <a:pt x="99079" y="1103"/>
                  </a:lnTo>
                  <a:lnTo>
                    <a:pt x="97903" y="441"/>
                  </a:lnTo>
                  <a:lnTo>
                    <a:pt x="96414" y="0"/>
                  </a:lnTo>
                  <a:lnTo>
                    <a:pt x="94715" y="1822"/>
                  </a:lnTo>
                  <a:lnTo>
                    <a:pt x="81275" y="36889"/>
                  </a:lnTo>
                  <a:lnTo>
                    <a:pt x="68275" y="75171"/>
                  </a:lnTo>
                  <a:lnTo>
                    <a:pt x="55441" y="113352"/>
                  </a:lnTo>
                  <a:lnTo>
                    <a:pt x="32946" y="160435"/>
                  </a:lnTo>
                  <a:lnTo>
                    <a:pt x="10905" y="202719"/>
                  </a:lnTo>
                  <a:lnTo>
                    <a:pt x="0" y="224146"/>
                  </a:lnTo>
                  <a:lnTo>
                    <a:pt x="1511" y="223925"/>
                  </a:lnTo>
                  <a:lnTo>
                    <a:pt x="17235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324"/>
            <p:cNvSpPr/>
            <p:nvPr>
              <p:custDataLst>
                <p:tags r:id="rId67"/>
              </p:custDataLst>
            </p:nvPr>
          </p:nvSpPr>
          <p:spPr>
            <a:xfrm>
              <a:off x="3079750" y="43942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6176" y="44845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325"/>
            <p:cNvSpPr/>
            <p:nvPr>
              <p:custDataLst>
                <p:tags r:id="rId68"/>
              </p:custDataLst>
            </p:nvPr>
          </p:nvSpPr>
          <p:spPr>
            <a:xfrm>
              <a:off x="3069741" y="4293898"/>
              <a:ext cx="45757" cy="24002"/>
            </a:xfrm>
            <a:custGeom>
              <a:avLst/>
              <a:gdLst/>
              <a:ahLst/>
              <a:cxnLst/>
              <a:rect l="0" t="0" r="0" b="0"/>
              <a:pathLst>
                <a:path w="45757" h="24002">
                  <a:moveTo>
                    <a:pt x="3659" y="11402"/>
                  </a:moveTo>
                  <a:lnTo>
                    <a:pt x="3659" y="11402"/>
                  </a:lnTo>
                  <a:lnTo>
                    <a:pt x="288" y="14773"/>
                  </a:lnTo>
                  <a:lnTo>
                    <a:pt x="0" y="16471"/>
                  </a:lnTo>
                  <a:lnTo>
                    <a:pt x="515" y="18309"/>
                  </a:lnTo>
                  <a:lnTo>
                    <a:pt x="1563" y="20240"/>
                  </a:lnTo>
                  <a:lnTo>
                    <a:pt x="2967" y="21527"/>
                  </a:lnTo>
                  <a:lnTo>
                    <a:pt x="6408" y="22957"/>
                  </a:lnTo>
                  <a:lnTo>
                    <a:pt x="27370" y="24001"/>
                  </a:lnTo>
                  <a:lnTo>
                    <a:pt x="35599" y="20294"/>
                  </a:lnTo>
                  <a:lnTo>
                    <a:pt x="42549" y="14648"/>
                  </a:lnTo>
                  <a:lnTo>
                    <a:pt x="45638" y="9787"/>
                  </a:lnTo>
                  <a:lnTo>
                    <a:pt x="45756" y="7503"/>
                  </a:lnTo>
                  <a:lnTo>
                    <a:pt x="44006" y="3084"/>
                  </a:lnTo>
                  <a:lnTo>
                    <a:pt x="41846" y="1624"/>
                  </a:lnTo>
                  <a:lnTo>
                    <a:pt x="35683" y="0"/>
                  </a:lnTo>
                  <a:lnTo>
                    <a:pt x="32769" y="273"/>
                  </a:lnTo>
                  <a:lnTo>
                    <a:pt x="22709" y="5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326"/>
            <p:cNvSpPr/>
            <p:nvPr>
              <p:custDataLst>
                <p:tags r:id="rId69"/>
              </p:custDataLst>
            </p:nvPr>
          </p:nvSpPr>
          <p:spPr>
            <a:xfrm>
              <a:off x="3260150" y="4480379"/>
              <a:ext cx="73601" cy="269422"/>
            </a:xfrm>
            <a:custGeom>
              <a:avLst/>
              <a:gdLst/>
              <a:ahLst/>
              <a:cxnLst/>
              <a:rect l="0" t="0" r="0" b="0"/>
              <a:pathLst>
                <a:path w="73601" h="269422">
                  <a:moveTo>
                    <a:pt x="73600" y="21771"/>
                  </a:moveTo>
                  <a:lnTo>
                    <a:pt x="73600" y="21771"/>
                  </a:lnTo>
                  <a:lnTo>
                    <a:pt x="73600" y="7465"/>
                  </a:lnTo>
                  <a:lnTo>
                    <a:pt x="72188" y="5179"/>
                  </a:lnTo>
                  <a:lnTo>
                    <a:pt x="66858" y="756"/>
                  </a:lnTo>
                  <a:lnTo>
                    <a:pt x="63461" y="0"/>
                  </a:lnTo>
                  <a:lnTo>
                    <a:pt x="55923" y="1041"/>
                  </a:lnTo>
                  <a:lnTo>
                    <a:pt x="40375" y="12336"/>
                  </a:lnTo>
                  <a:lnTo>
                    <a:pt x="22363" y="39201"/>
                  </a:lnTo>
                  <a:lnTo>
                    <a:pt x="6991" y="80715"/>
                  </a:lnTo>
                  <a:lnTo>
                    <a:pt x="1663" y="116172"/>
                  </a:lnTo>
                  <a:lnTo>
                    <a:pt x="0" y="153332"/>
                  </a:lnTo>
                  <a:lnTo>
                    <a:pt x="4441" y="200609"/>
                  </a:lnTo>
                  <a:lnTo>
                    <a:pt x="13229" y="225903"/>
                  </a:lnTo>
                  <a:lnTo>
                    <a:pt x="27954" y="245141"/>
                  </a:lnTo>
                  <a:lnTo>
                    <a:pt x="44846" y="258630"/>
                  </a:lnTo>
                  <a:lnTo>
                    <a:pt x="73600" y="269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327"/>
            <p:cNvSpPr/>
            <p:nvPr>
              <p:custDataLst>
                <p:tags r:id="rId70"/>
              </p:custDataLst>
            </p:nvPr>
          </p:nvSpPr>
          <p:spPr>
            <a:xfrm>
              <a:off x="3429116" y="4549292"/>
              <a:ext cx="6235" cy="143359"/>
            </a:xfrm>
            <a:custGeom>
              <a:avLst/>
              <a:gdLst/>
              <a:ahLst/>
              <a:cxnLst/>
              <a:rect l="0" t="0" r="0" b="0"/>
              <a:pathLst>
                <a:path w="6235" h="143359">
                  <a:moveTo>
                    <a:pt x="6234" y="3658"/>
                  </a:moveTo>
                  <a:lnTo>
                    <a:pt x="6234" y="3658"/>
                  </a:lnTo>
                  <a:lnTo>
                    <a:pt x="6234" y="287"/>
                  </a:lnTo>
                  <a:lnTo>
                    <a:pt x="5528" y="0"/>
                  </a:lnTo>
                  <a:lnTo>
                    <a:pt x="2863" y="1562"/>
                  </a:lnTo>
                  <a:lnTo>
                    <a:pt x="276" y="41682"/>
                  </a:lnTo>
                  <a:lnTo>
                    <a:pt x="0" y="79836"/>
                  </a:lnTo>
                  <a:lnTo>
                    <a:pt x="3278" y="123911"/>
                  </a:lnTo>
                  <a:lnTo>
                    <a:pt x="6234" y="143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328"/>
            <p:cNvSpPr/>
            <p:nvPr>
              <p:custDataLst>
                <p:tags r:id="rId71"/>
              </p:custDataLst>
            </p:nvPr>
          </p:nvSpPr>
          <p:spPr>
            <a:xfrm>
              <a:off x="3486150" y="462280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705" y="14686"/>
                  </a:lnTo>
                  <a:lnTo>
                    <a:pt x="1881" y="14024"/>
                  </a:lnTo>
                  <a:lnTo>
                    <a:pt x="25417" y="779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329"/>
            <p:cNvSpPr/>
            <p:nvPr>
              <p:custDataLst>
                <p:tags r:id="rId72"/>
              </p:custDataLst>
            </p:nvPr>
          </p:nvSpPr>
          <p:spPr>
            <a:xfrm>
              <a:off x="3628465" y="4508361"/>
              <a:ext cx="102336" cy="297218"/>
            </a:xfrm>
            <a:custGeom>
              <a:avLst/>
              <a:gdLst/>
              <a:ahLst/>
              <a:cxnLst/>
              <a:rect l="0" t="0" r="0" b="0"/>
              <a:pathLst>
                <a:path w="102336" h="297218">
                  <a:moveTo>
                    <a:pt x="10085" y="69989"/>
                  </a:moveTo>
                  <a:lnTo>
                    <a:pt x="10085" y="69989"/>
                  </a:lnTo>
                  <a:lnTo>
                    <a:pt x="6426" y="113741"/>
                  </a:lnTo>
                  <a:lnTo>
                    <a:pt x="8687" y="148569"/>
                  </a:lnTo>
                  <a:lnTo>
                    <a:pt x="9671" y="189855"/>
                  </a:lnTo>
                  <a:lnTo>
                    <a:pt x="8551" y="233367"/>
                  </a:lnTo>
                  <a:lnTo>
                    <a:pt x="2026" y="274011"/>
                  </a:lnTo>
                  <a:lnTo>
                    <a:pt x="2210" y="294443"/>
                  </a:lnTo>
                  <a:lnTo>
                    <a:pt x="1307" y="296531"/>
                  </a:lnTo>
                  <a:lnTo>
                    <a:pt x="0" y="297217"/>
                  </a:lnTo>
                  <a:lnTo>
                    <a:pt x="2755" y="258226"/>
                  </a:lnTo>
                  <a:lnTo>
                    <a:pt x="4005" y="227028"/>
                  </a:lnTo>
                  <a:lnTo>
                    <a:pt x="6912" y="187291"/>
                  </a:lnTo>
                  <a:lnTo>
                    <a:pt x="10556" y="141879"/>
                  </a:lnTo>
                  <a:lnTo>
                    <a:pt x="15939" y="97001"/>
                  </a:lnTo>
                  <a:lnTo>
                    <a:pt x="25386" y="60592"/>
                  </a:lnTo>
                  <a:lnTo>
                    <a:pt x="39265" y="14301"/>
                  </a:lnTo>
                  <a:lnTo>
                    <a:pt x="46808" y="3376"/>
                  </a:lnTo>
                  <a:lnTo>
                    <a:pt x="51500" y="886"/>
                  </a:lnTo>
                  <a:lnTo>
                    <a:pt x="62358" y="0"/>
                  </a:lnTo>
                  <a:lnTo>
                    <a:pt x="74240" y="7603"/>
                  </a:lnTo>
                  <a:lnTo>
                    <a:pt x="86576" y="22506"/>
                  </a:lnTo>
                  <a:lnTo>
                    <a:pt x="99114" y="45593"/>
                  </a:lnTo>
                  <a:lnTo>
                    <a:pt x="102335" y="70435"/>
                  </a:lnTo>
                  <a:lnTo>
                    <a:pt x="94333" y="108221"/>
                  </a:lnTo>
                  <a:lnTo>
                    <a:pt x="83512" y="130726"/>
                  </a:lnTo>
                  <a:lnTo>
                    <a:pt x="69295" y="145431"/>
                  </a:lnTo>
                  <a:lnTo>
                    <a:pt x="55451" y="152907"/>
                  </a:lnTo>
                  <a:lnTo>
                    <a:pt x="48795" y="154901"/>
                  </a:lnTo>
                  <a:lnTo>
                    <a:pt x="44358" y="152702"/>
                  </a:lnTo>
                  <a:lnTo>
                    <a:pt x="41401" y="147709"/>
                  </a:lnTo>
                  <a:lnTo>
                    <a:pt x="35485" y="127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330"/>
            <p:cNvSpPr/>
            <p:nvPr>
              <p:custDataLst>
                <p:tags r:id="rId73"/>
              </p:custDataLst>
            </p:nvPr>
          </p:nvSpPr>
          <p:spPr>
            <a:xfrm>
              <a:off x="3771900" y="4476750"/>
              <a:ext cx="66263" cy="234951"/>
            </a:xfrm>
            <a:custGeom>
              <a:avLst/>
              <a:gdLst/>
              <a:ahLst/>
              <a:cxnLst/>
              <a:rect l="0" t="0" r="0" b="0"/>
              <a:pathLst>
                <a:path w="66263" h="234951">
                  <a:moveTo>
                    <a:pt x="19050" y="0"/>
                  </a:moveTo>
                  <a:lnTo>
                    <a:pt x="19050" y="0"/>
                  </a:lnTo>
                  <a:lnTo>
                    <a:pt x="45781" y="33212"/>
                  </a:lnTo>
                  <a:lnTo>
                    <a:pt x="57742" y="54272"/>
                  </a:lnTo>
                  <a:lnTo>
                    <a:pt x="66262" y="96671"/>
                  </a:lnTo>
                  <a:lnTo>
                    <a:pt x="58674" y="141610"/>
                  </a:lnTo>
                  <a:lnTo>
                    <a:pt x="36278" y="186205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331"/>
            <p:cNvSpPr/>
            <p:nvPr>
              <p:custDataLst>
                <p:tags r:id="rId74"/>
              </p:custDataLst>
            </p:nvPr>
          </p:nvSpPr>
          <p:spPr>
            <a:xfrm>
              <a:off x="3867150" y="4267200"/>
              <a:ext cx="9379" cy="146051"/>
            </a:xfrm>
            <a:custGeom>
              <a:avLst/>
              <a:gdLst/>
              <a:ahLst/>
              <a:cxnLst/>
              <a:rect l="0" t="0" r="0" b="0"/>
              <a:pathLst>
                <a:path w="9379" h="1460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7839" y="48334"/>
                  </a:lnTo>
                  <a:lnTo>
                    <a:pt x="9378" y="81819"/>
                  </a:lnTo>
                  <a:lnTo>
                    <a:pt x="63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332"/>
            <p:cNvSpPr/>
            <p:nvPr>
              <p:custDataLst>
                <p:tags r:id="rId75"/>
              </p:custDataLst>
            </p:nvPr>
          </p:nvSpPr>
          <p:spPr>
            <a:xfrm>
              <a:off x="3943350" y="433705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881" y="12142"/>
                  </a:lnTo>
                  <a:lnTo>
                    <a:pt x="3371" y="10211"/>
                  </a:lnTo>
                  <a:lnTo>
                    <a:pt x="18951" y="4123"/>
                  </a:lnTo>
                  <a:lnTo>
                    <a:pt x="66483" y="543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333"/>
            <p:cNvSpPr/>
            <p:nvPr>
              <p:custDataLst>
                <p:tags r:id="rId76"/>
              </p:custDataLst>
            </p:nvPr>
          </p:nvSpPr>
          <p:spPr>
            <a:xfrm>
              <a:off x="4095750" y="4248150"/>
              <a:ext cx="107951" cy="146051"/>
            </a:xfrm>
            <a:custGeom>
              <a:avLst/>
              <a:gdLst/>
              <a:ahLst/>
              <a:cxnLst/>
              <a:rect l="0" t="0" r="0" b="0"/>
              <a:pathLst>
                <a:path w="107951" h="14605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6742" y="21048"/>
                  </a:lnTo>
                  <a:lnTo>
                    <a:pt x="41427" y="64878"/>
                  </a:lnTo>
                  <a:lnTo>
                    <a:pt x="84974" y="110117"/>
                  </a:lnTo>
                  <a:lnTo>
                    <a:pt x="100515" y="127250"/>
                  </a:lnTo>
                  <a:lnTo>
                    <a:pt x="1079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334"/>
            <p:cNvSpPr/>
            <p:nvPr>
              <p:custDataLst>
                <p:tags r:id="rId77"/>
              </p:custDataLst>
            </p:nvPr>
          </p:nvSpPr>
          <p:spPr>
            <a:xfrm>
              <a:off x="4094814" y="4236333"/>
              <a:ext cx="115237" cy="195968"/>
            </a:xfrm>
            <a:custGeom>
              <a:avLst/>
              <a:gdLst/>
              <a:ahLst/>
              <a:cxnLst/>
              <a:rect l="0" t="0" r="0" b="0"/>
              <a:pathLst>
                <a:path w="115237" h="195968">
                  <a:moveTo>
                    <a:pt x="115236" y="5467"/>
                  </a:moveTo>
                  <a:lnTo>
                    <a:pt x="115236" y="5467"/>
                  </a:lnTo>
                  <a:lnTo>
                    <a:pt x="109769" y="0"/>
                  </a:lnTo>
                  <a:lnTo>
                    <a:pt x="102405" y="2749"/>
                  </a:lnTo>
                  <a:lnTo>
                    <a:pt x="97069" y="9904"/>
                  </a:lnTo>
                  <a:lnTo>
                    <a:pt x="74874" y="48646"/>
                  </a:lnTo>
                  <a:lnTo>
                    <a:pt x="52555" y="83877"/>
                  </a:lnTo>
                  <a:lnTo>
                    <a:pt x="28774" y="123871"/>
                  </a:lnTo>
                  <a:lnTo>
                    <a:pt x="5180" y="165942"/>
                  </a:lnTo>
                  <a:lnTo>
                    <a:pt x="0" y="179801"/>
                  </a:lnTo>
                  <a:lnTo>
                    <a:pt x="936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335"/>
            <p:cNvSpPr/>
            <p:nvPr>
              <p:custDataLst>
                <p:tags r:id="rId78"/>
              </p:custDataLst>
            </p:nvPr>
          </p:nvSpPr>
          <p:spPr>
            <a:xfrm>
              <a:off x="4235450" y="43561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705" y="10845"/>
                  </a:lnTo>
                  <a:lnTo>
                    <a:pt x="6175" y="57136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336"/>
            <p:cNvSpPr/>
            <p:nvPr>
              <p:custDataLst>
                <p:tags r:id="rId79"/>
              </p:custDataLst>
            </p:nvPr>
          </p:nvSpPr>
          <p:spPr>
            <a:xfrm>
              <a:off x="4255023" y="4279900"/>
              <a:ext cx="30528" cy="36779"/>
            </a:xfrm>
            <a:custGeom>
              <a:avLst/>
              <a:gdLst/>
              <a:ahLst/>
              <a:cxnLst/>
              <a:rect l="0" t="0" r="0" b="0"/>
              <a:pathLst>
                <a:path w="30528" h="36779">
                  <a:moveTo>
                    <a:pt x="12177" y="6350"/>
                  </a:moveTo>
                  <a:lnTo>
                    <a:pt x="12177" y="6350"/>
                  </a:lnTo>
                  <a:lnTo>
                    <a:pt x="5435" y="9721"/>
                  </a:lnTo>
                  <a:lnTo>
                    <a:pt x="3449" y="12125"/>
                  </a:lnTo>
                  <a:lnTo>
                    <a:pt x="654" y="21545"/>
                  </a:lnTo>
                  <a:lnTo>
                    <a:pt x="0" y="26744"/>
                  </a:lnTo>
                  <a:lnTo>
                    <a:pt x="1590" y="31407"/>
                  </a:lnTo>
                  <a:lnTo>
                    <a:pt x="3003" y="33638"/>
                  </a:lnTo>
                  <a:lnTo>
                    <a:pt x="5355" y="35125"/>
                  </a:lnTo>
                  <a:lnTo>
                    <a:pt x="11732" y="36778"/>
                  </a:lnTo>
                  <a:lnTo>
                    <a:pt x="15408" y="35808"/>
                  </a:lnTo>
                  <a:lnTo>
                    <a:pt x="23255" y="30966"/>
                  </a:lnTo>
                  <a:lnTo>
                    <a:pt x="27684" y="25992"/>
                  </a:lnTo>
                  <a:lnTo>
                    <a:pt x="29652" y="20724"/>
                  </a:lnTo>
                  <a:lnTo>
                    <a:pt x="30527" y="13679"/>
                  </a:lnTo>
                  <a:lnTo>
                    <a:pt x="29349" y="10530"/>
                  </a:lnTo>
                  <a:lnTo>
                    <a:pt x="185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337"/>
            <p:cNvSpPr/>
            <p:nvPr>
              <p:custDataLst>
                <p:tags r:id="rId80"/>
              </p:custDataLst>
            </p:nvPr>
          </p:nvSpPr>
          <p:spPr>
            <a:xfrm>
              <a:off x="2171700" y="4877683"/>
              <a:ext cx="44451" cy="88018"/>
            </a:xfrm>
            <a:custGeom>
              <a:avLst/>
              <a:gdLst/>
              <a:ahLst/>
              <a:cxnLst/>
              <a:rect l="0" t="0" r="0" b="0"/>
              <a:pathLst>
                <a:path w="44451" h="8801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8789" y="441"/>
                  </a:lnTo>
                  <a:lnTo>
                    <a:pt x="12209" y="0"/>
                  </a:lnTo>
                  <a:lnTo>
                    <a:pt x="15195" y="2528"/>
                  </a:lnTo>
                  <a:lnTo>
                    <a:pt x="30659" y="37919"/>
                  </a:lnTo>
                  <a:lnTo>
                    <a:pt x="44450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338"/>
            <p:cNvSpPr/>
            <p:nvPr>
              <p:custDataLst>
                <p:tags r:id="rId81"/>
              </p:custDataLst>
            </p:nvPr>
          </p:nvSpPr>
          <p:spPr>
            <a:xfrm>
              <a:off x="2174392" y="4768850"/>
              <a:ext cx="10009" cy="12701"/>
            </a:xfrm>
            <a:custGeom>
              <a:avLst/>
              <a:gdLst/>
              <a:ahLst/>
              <a:cxnLst/>
              <a:rect l="0" t="0" r="0" b="0"/>
              <a:pathLst>
                <a:path w="10009" h="12701">
                  <a:moveTo>
                    <a:pt x="3658" y="12700"/>
                  </a:moveTo>
                  <a:lnTo>
                    <a:pt x="3658" y="12700"/>
                  </a:lnTo>
                  <a:lnTo>
                    <a:pt x="287" y="5958"/>
                  </a:lnTo>
                  <a:lnTo>
                    <a:pt x="0" y="3972"/>
                  </a:lnTo>
                  <a:lnTo>
                    <a:pt x="513" y="2648"/>
                  </a:lnTo>
                  <a:lnTo>
                    <a:pt x="1562" y="1765"/>
                  </a:lnTo>
                  <a:lnTo>
                    <a:pt x="4608" y="784"/>
                  </a:lnTo>
                  <a:lnTo>
                    <a:pt x="10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339"/>
            <p:cNvSpPr/>
            <p:nvPr>
              <p:custDataLst>
                <p:tags r:id="rId82"/>
              </p:custDataLst>
            </p:nvPr>
          </p:nvSpPr>
          <p:spPr>
            <a:xfrm>
              <a:off x="2263579" y="4845311"/>
              <a:ext cx="79572" cy="6090"/>
            </a:xfrm>
            <a:custGeom>
              <a:avLst/>
              <a:gdLst/>
              <a:ahLst/>
              <a:cxnLst/>
              <a:rect l="0" t="0" r="0" b="0"/>
              <a:pathLst>
                <a:path w="79572" h="6090">
                  <a:moveTo>
                    <a:pt x="3371" y="6089"/>
                  </a:moveTo>
                  <a:lnTo>
                    <a:pt x="3371" y="6089"/>
                  </a:lnTo>
                  <a:lnTo>
                    <a:pt x="0" y="6089"/>
                  </a:lnTo>
                  <a:lnTo>
                    <a:pt x="418" y="5383"/>
                  </a:lnTo>
                  <a:lnTo>
                    <a:pt x="4646" y="2718"/>
                  </a:lnTo>
                  <a:lnTo>
                    <a:pt x="48000" y="0"/>
                  </a:lnTo>
                  <a:lnTo>
                    <a:pt x="79571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340"/>
            <p:cNvSpPr/>
            <p:nvPr>
              <p:custDataLst>
                <p:tags r:id="rId83"/>
              </p:custDataLst>
            </p:nvPr>
          </p:nvSpPr>
          <p:spPr>
            <a:xfrm>
              <a:off x="2274084" y="4895850"/>
              <a:ext cx="75417" cy="25062"/>
            </a:xfrm>
            <a:custGeom>
              <a:avLst/>
              <a:gdLst/>
              <a:ahLst/>
              <a:cxnLst/>
              <a:rect l="0" t="0" r="0" b="0"/>
              <a:pathLst>
                <a:path w="75417" h="25062">
                  <a:moveTo>
                    <a:pt x="18266" y="12700"/>
                  </a:moveTo>
                  <a:lnTo>
                    <a:pt x="18266" y="12700"/>
                  </a:lnTo>
                  <a:lnTo>
                    <a:pt x="5174" y="17769"/>
                  </a:lnTo>
                  <a:lnTo>
                    <a:pt x="0" y="24256"/>
                  </a:lnTo>
                  <a:lnTo>
                    <a:pt x="9561" y="25061"/>
                  </a:lnTo>
                  <a:lnTo>
                    <a:pt x="29171" y="21929"/>
                  </a:lnTo>
                  <a:lnTo>
                    <a:pt x="754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341"/>
            <p:cNvSpPr/>
            <p:nvPr>
              <p:custDataLst>
                <p:tags r:id="rId84"/>
              </p:custDataLst>
            </p:nvPr>
          </p:nvSpPr>
          <p:spPr>
            <a:xfrm>
              <a:off x="2426223" y="4797229"/>
              <a:ext cx="18528" cy="143072"/>
            </a:xfrm>
            <a:custGeom>
              <a:avLst/>
              <a:gdLst/>
              <a:ahLst/>
              <a:cxnLst/>
              <a:rect l="0" t="0" r="0" b="0"/>
              <a:pathLst>
                <a:path w="18528" h="143072">
                  <a:moveTo>
                    <a:pt x="12177" y="3371"/>
                  </a:moveTo>
                  <a:lnTo>
                    <a:pt x="12177" y="3371"/>
                  </a:lnTo>
                  <a:lnTo>
                    <a:pt x="5435" y="0"/>
                  </a:lnTo>
                  <a:lnTo>
                    <a:pt x="3449" y="418"/>
                  </a:lnTo>
                  <a:lnTo>
                    <a:pt x="2125" y="2108"/>
                  </a:lnTo>
                  <a:lnTo>
                    <a:pt x="654" y="8454"/>
                  </a:lnTo>
                  <a:lnTo>
                    <a:pt x="0" y="18330"/>
                  </a:lnTo>
                  <a:lnTo>
                    <a:pt x="9014" y="57126"/>
                  </a:lnTo>
                  <a:lnTo>
                    <a:pt x="15395" y="93146"/>
                  </a:lnTo>
                  <a:lnTo>
                    <a:pt x="18527" y="143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342"/>
            <p:cNvSpPr/>
            <p:nvPr>
              <p:custDataLst>
                <p:tags r:id="rId85"/>
              </p:custDataLst>
            </p:nvPr>
          </p:nvSpPr>
          <p:spPr>
            <a:xfrm>
              <a:off x="2197178" y="4170540"/>
              <a:ext cx="107873" cy="102625"/>
            </a:xfrm>
            <a:custGeom>
              <a:avLst/>
              <a:gdLst/>
              <a:ahLst/>
              <a:cxnLst/>
              <a:rect l="0" t="0" r="0" b="0"/>
              <a:pathLst>
                <a:path w="107873" h="102625">
                  <a:moveTo>
                    <a:pt x="6272" y="33160"/>
                  </a:moveTo>
                  <a:lnTo>
                    <a:pt x="6272" y="33160"/>
                  </a:lnTo>
                  <a:lnTo>
                    <a:pt x="1246" y="21226"/>
                  </a:lnTo>
                  <a:lnTo>
                    <a:pt x="0" y="9060"/>
                  </a:lnTo>
                  <a:lnTo>
                    <a:pt x="8767" y="49969"/>
                  </a:lnTo>
                  <a:lnTo>
                    <a:pt x="12114" y="92323"/>
                  </a:lnTo>
                  <a:lnTo>
                    <a:pt x="12522" y="102624"/>
                  </a:lnTo>
                  <a:lnTo>
                    <a:pt x="9221" y="92783"/>
                  </a:lnTo>
                  <a:lnTo>
                    <a:pt x="13568" y="50585"/>
                  </a:lnTo>
                  <a:lnTo>
                    <a:pt x="18687" y="31026"/>
                  </a:lnTo>
                  <a:lnTo>
                    <a:pt x="28017" y="12926"/>
                  </a:lnTo>
                  <a:lnTo>
                    <a:pt x="34174" y="6971"/>
                  </a:lnTo>
                  <a:lnTo>
                    <a:pt x="48542" y="353"/>
                  </a:lnTo>
                  <a:lnTo>
                    <a:pt x="72497" y="0"/>
                  </a:lnTo>
                  <a:lnTo>
                    <a:pt x="79350" y="3292"/>
                  </a:lnTo>
                  <a:lnTo>
                    <a:pt x="90727" y="14475"/>
                  </a:lnTo>
                  <a:lnTo>
                    <a:pt x="96724" y="30735"/>
                  </a:lnTo>
                  <a:lnTo>
                    <a:pt x="102982" y="73077"/>
                  </a:lnTo>
                  <a:lnTo>
                    <a:pt x="107872" y="83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343"/>
            <p:cNvSpPr/>
            <p:nvPr>
              <p:custDataLst>
                <p:tags r:id="rId86"/>
              </p:custDataLst>
            </p:nvPr>
          </p:nvSpPr>
          <p:spPr>
            <a:xfrm>
              <a:off x="2762250" y="4510520"/>
              <a:ext cx="156754" cy="369858"/>
            </a:xfrm>
            <a:custGeom>
              <a:avLst/>
              <a:gdLst/>
              <a:ahLst/>
              <a:cxnLst/>
              <a:rect l="0" t="0" r="0" b="0"/>
              <a:pathLst>
                <a:path w="156754" h="369858">
                  <a:moveTo>
                    <a:pt x="19050" y="55130"/>
                  </a:moveTo>
                  <a:lnTo>
                    <a:pt x="19050" y="55130"/>
                  </a:lnTo>
                  <a:lnTo>
                    <a:pt x="12308" y="58501"/>
                  </a:lnTo>
                  <a:lnTo>
                    <a:pt x="10322" y="60905"/>
                  </a:lnTo>
                  <a:lnTo>
                    <a:pt x="8115" y="67339"/>
                  </a:lnTo>
                  <a:lnTo>
                    <a:pt x="12474" y="104657"/>
                  </a:lnTo>
                  <a:lnTo>
                    <a:pt x="21648" y="151728"/>
                  </a:lnTo>
                  <a:lnTo>
                    <a:pt x="26790" y="194723"/>
                  </a:lnTo>
                  <a:lnTo>
                    <a:pt x="29546" y="242055"/>
                  </a:lnTo>
                  <a:lnTo>
                    <a:pt x="30770" y="287786"/>
                  </a:lnTo>
                  <a:lnTo>
                    <a:pt x="31315" y="324573"/>
                  </a:lnTo>
                  <a:lnTo>
                    <a:pt x="30959" y="365332"/>
                  </a:lnTo>
                  <a:lnTo>
                    <a:pt x="29811" y="368471"/>
                  </a:lnTo>
                  <a:lnTo>
                    <a:pt x="28341" y="369857"/>
                  </a:lnTo>
                  <a:lnTo>
                    <a:pt x="26655" y="367959"/>
                  </a:lnTo>
                  <a:lnTo>
                    <a:pt x="18880" y="340872"/>
                  </a:lnTo>
                  <a:lnTo>
                    <a:pt x="14531" y="297839"/>
                  </a:lnTo>
                  <a:lnTo>
                    <a:pt x="13514" y="256134"/>
                  </a:lnTo>
                  <a:lnTo>
                    <a:pt x="13242" y="232171"/>
                  </a:lnTo>
                  <a:lnTo>
                    <a:pt x="13062" y="207024"/>
                  </a:lnTo>
                  <a:lnTo>
                    <a:pt x="12941" y="182498"/>
                  </a:lnTo>
                  <a:lnTo>
                    <a:pt x="12861" y="158387"/>
                  </a:lnTo>
                  <a:lnTo>
                    <a:pt x="15593" y="111605"/>
                  </a:lnTo>
                  <a:lnTo>
                    <a:pt x="26216" y="67295"/>
                  </a:lnTo>
                  <a:lnTo>
                    <a:pt x="42226" y="35372"/>
                  </a:lnTo>
                  <a:lnTo>
                    <a:pt x="61100" y="13893"/>
                  </a:lnTo>
                  <a:lnTo>
                    <a:pt x="81248" y="1995"/>
                  </a:lnTo>
                  <a:lnTo>
                    <a:pt x="101962" y="0"/>
                  </a:lnTo>
                  <a:lnTo>
                    <a:pt x="112425" y="1443"/>
                  </a:lnTo>
                  <a:lnTo>
                    <a:pt x="131576" y="12454"/>
                  </a:lnTo>
                  <a:lnTo>
                    <a:pt x="140634" y="20329"/>
                  </a:lnTo>
                  <a:lnTo>
                    <a:pt x="152580" y="44131"/>
                  </a:lnTo>
                  <a:lnTo>
                    <a:pt x="156753" y="58381"/>
                  </a:lnTo>
                  <a:lnTo>
                    <a:pt x="153864" y="89266"/>
                  </a:lnTo>
                  <a:lnTo>
                    <a:pt x="141057" y="120395"/>
                  </a:lnTo>
                  <a:lnTo>
                    <a:pt x="106079" y="159605"/>
                  </a:lnTo>
                  <a:lnTo>
                    <a:pt x="65140" y="184157"/>
                  </a:lnTo>
                  <a:lnTo>
                    <a:pt x="38829" y="193144"/>
                  </a:lnTo>
                  <a:lnTo>
                    <a:pt x="28708" y="193706"/>
                  </a:lnTo>
                  <a:lnTo>
                    <a:pt x="20550" y="191964"/>
                  </a:lnTo>
                  <a:lnTo>
                    <a:pt x="0" y="182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344"/>
            <p:cNvSpPr/>
            <p:nvPr>
              <p:custDataLst>
                <p:tags r:id="rId87"/>
              </p:custDataLst>
            </p:nvPr>
          </p:nvSpPr>
          <p:spPr>
            <a:xfrm>
              <a:off x="2895600" y="4260850"/>
              <a:ext cx="146051" cy="184151"/>
            </a:xfrm>
            <a:custGeom>
              <a:avLst/>
              <a:gdLst/>
              <a:ahLst/>
              <a:cxnLst/>
              <a:rect l="0" t="0" r="0" b="0"/>
              <a:pathLst>
                <a:path w="146051" h="184151">
                  <a:moveTo>
                    <a:pt x="0" y="0"/>
                  </a:moveTo>
                  <a:lnTo>
                    <a:pt x="0" y="0"/>
                  </a:lnTo>
                  <a:lnTo>
                    <a:pt x="7186" y="11550"/>
                  </a:lnTo>
                  <a:lnTo>
                    <a:pt x="41442" y="54272"/>
                  </a:lnTo>
                  <a:lnTo>
                    <a:pt x="69350" y="89929"/>
                  </a:lnTo>
                  <a:lnTo>
                    <a:pt x="96592" y="127305"/>
                  </a:lnTo>
                  <a:lnTo>
                    <a:pt x="135889" y="173341"/>
                  </a:lnTo>
                  <a:lnTo>
                    <a:pt x="1460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245"/>
          <p:cNvGrpSpPr/>
          <p:nvPr/>
        </p:nvGrpSpPr>
        <p:grpSpPr>
          <a:xfrm>
            <a:off x="1893183" y="5556250"/>
            <a:ext cx="157868" cy="114301"/>
            <a:chOff x="1893183" y="5556250"/>
            <a:chExt cx="157868" cy="114301"/>
          </a:xfrm>
        </p:grpSpPr>
        <p:sp>
          <p:nvSpPr>
            <p:cNvPr id="191" name="SMARTInkShape-1345"/>
            <p:cNvSpPr/>
            <p:nvPr>
              <p:custDataLst>
                <p:tags r:id="rId61"/>
              </p:custDataLst>
            </p:nvPr>
          </p:nvSpPr>
          <p:spPr>
            <a:xfrm>
              <a:off x="1893183" y="5556250"/>
              <a:ext cx="157868" cy="6351"/>
            </a:xfrm>
            <a:custGeom>
              <a:avLst/>
              <a:gdLst/>
              <a:ahLst/>
              <a:cxnLst/>
              <a:rect l="0" t="0" r="0" b="0"/>
              <a:pathLst>
                <a:path w="157868" h="63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30626" y="5026"/>
                  </a:lnTo>
                  <a:lnTo>
                    <a:pt x="68190" y="5957"/>
                  </a:lnTo>
                  <a:lnTo>
                    <a:pt x="113187" y="6234"/>
                  </a:lnTo>
                  <a:lnTo>
                    <a:pt x="1578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346"/>
            <p:cNvSpPr/>
            <p:nvPr>
              <p:custDataLst>
                <p:tags r:id="rId62"/>
              </p:custDataLst>
            </p:nvPr>
          </p:nvSpPr>
          <p:spPr>
            <a:xfrm>
              <a:off x="1905000" y="565150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42548" y="15679"/>
                  </a:lnTo>
                  <a:lnTo>
                    <a:pt x="78177" y="1026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246"/>
          <p:cNvGrpSpPr/>
          <p:nvPr/>
        </p:nvGrpSpPr>
        <p:grpSpPr>
          <a:xfrm>
            <a:off x="2544427" y="5130800"/>
            <a:ext cx="556306" cy="816378"/>
            <a:chOff x="2544427" y="5130800"/>
            <a:chExt cx="556306" cy="816378"/>
          </a:xfrm>
        </p:grpSpPr>
        <p:sp>
          <p:nvSpPr>
            <p:cNvPr id="194" name="SMARTInkShape-1347"/>
            <p:cNvSpPr/>
            <p:nvPr>
              <p:custDataLst>
                <p:tags r:id="rId55"/>
              </p:custDataLst>
            </p:nvPr>
          </p:nvSpPr>
          <p:spPr>
            <a:xfrm>
              <a:off x="2544427" y="5504913"/>
              <a:ext cx="193216" cy="442265"/>
            </a:xfrm>
            <a:custGeom>
              <a:avLst/>
              <a:gdLst/>
              <a:ahLst/>
              <a:cxnLst/>
              <a:rect l="0" t="0" r="0" b="0"/>
              <a:pathLst>
                <a:path w="193216" h="442265">
                  <a:moveTo>
                    <a:pt x="27323" y="114837"/>
                  </a:moveTo>
                  <a:lnTo>
                    <a:pt x="27323" y="114837"/>
                  </a:lnTo>
                  <a:lnTo>
                    <a:pt x="29204" y="160976"/>
                  </a:lnTo>
                  <a:lnTo>
                    <a:pt x="33098" y="192493"/>
                  </a:lnTo>
                  <a:lnTo>
                    <a:pt x="39532" y="232371"/>
                  </a:lnTo>
                  <a:lnTo>
                    <a:pt x="45214" y="275965"/>
                  </a:lnTo>
                  <a:lnTo>
                    <a:pt x="50091" y="320505"/>
                  </a:lnTo>
                  <a:lnTo>
                    <a:pt x="54611" y="363819"/>
                  </a:lnTo>
                  <a:lnTo>
                    <a:pt x="57090" y="399062"/>
                  </a:lnTo>
                  <a:lnTo>
                    <a:pt x="56781" y="425309"/>
                  </a:lnTo>
                  <a:lnTo>
                    <a:pt x="51939" y="439326"/>
                  </a:lnTo>
                  <a:lnTo>
                    <a:pt x="48673" y="441936"/>
                  </a:lnTo>
                  <a:lnTo>
                    <a:pt x="45084" y="442264"/>
                  </a:lnTo>
                  <a:lnTo>
                    <a:pt x="41280" y="441071"/>
                  </a:lnTo>
                  <a:lnTo>
                    <a:pt x="25814" y="415797"/>
                  </a:lnTo>
                  <a:lnTo>
                    <a:pt x="15834" y="381241"/>
                  </a:lnTo>
                  <a:lnTo>
                    <a:pt x="7400" y="336955"/>
                  </a:lnTo>
                  <a:lnTo>
                    <a:pt x="4163" y="312305"/>
                  </a:lnTo>
                  <a:lnTo>
                    <a:pt x="1300" y="286699"/>
                  </a:lnTo>
                  <a:lnTo>
                    <a:pt x="96" y="261162"/>
                  </a:lnTo>
                  <a:lnTo>
                    <a:pt x="0" y="235670"/>
                  </a:lnTo>
                  <a:lnTo>
                    <a:pt x="641" y="210209"/>
                  </a:lnTo>
                  <a:lnTo>
                    <a:pt x="5116" y="164985"/>
                  </a:lnTo>
                  <a:lnTo>
                    <a:pt x="11809" y="124425"/>
                  </a:lnTo>
                  <a:lnTo>
                    <a:pt x="19487" y="87583"/>
                  </a:lnTo>
                  <a:lnTo>
                    <a:pt x="33248" y="54276"/>
                  </a:lnTo>
                  <a:lnTo>
                    <a:pt x="51829" y="25832"/>
                  </a:lnTo>
                  <a:lnTo>
                    <a:pt x="74198" y="6135"/>
                  </a:lnTo>
                  <a:lnTo>
                    <a:pt x="86795" y="1446"/>
                  </a:lnTo>
                  <a:lnTo>
                    <a:pt x="113962" y="0"/>
                  </a:lnTo>
                  <a:lnTo>
                    <a:pt x="138737" y="9706"/>
                  </a:lnTo>
                  <a:lnTo>
                    <a:pt x="160801" y="27896"/>
                  </a:lnTo>
                  <a:lnTo>
                    <a:pt x="180015" y="54795"/>
                  </a:lnTo>
                  <a:lnTo>
                    <a:pt x="193215" y="94930"/>
                  </a:lnTo>
                  <a:lnTo>
                    <a:pt x="188777" y="122688"/>
                  </a:lnTo>
                  <a:lnTo>
                    <a:pt x="183642" y="137004"/>
                  </a:lnTo>
                  <a:lnTo>
                    <a:pt x="164767" y="162319"/>
                  </a:lnTo>
                  <a:lnTo>
                    <a:pt x="138504" y="183918"/>
                  </a:lnTo>
                  <a:lnTo>
                    <a:pt x="105664" y="200573"/>
                  </a:lnTo>
                  <a:lnTo>
                    <a:pt x="69903" y="209386"/>
                  </a:lnTo>
                  <a:lnTo>
                    <a:pt x="14623" y="216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348"/>
            <p:cNvSpPr/>
            <p:nvPr>
              <p:custDataLst>
                <p:tags r:id="rId56"/>
              </p:custDataLst>
            </p:nvPr>
          </p:nvSpPr>
          <p:spPr>
            <a:xfrm>
              <a:off x="2707267" y="5195183"/>
              <a:ext cx="156584" cy="169564"/>
            </a:xfrm>
            <a:custGeom>
              <a:avLst/>
              <a:gdLst/>
              <a:ahLst/>
              <a:cxnLst/>
              <a:rect l="0" t="0" r="0" b="0"/>
              <a:pathLst>
                <a:path w="156584" h="169564">
                  <a:moveTo>
                    <a:pt x="124833" y="5467"/>
                  </a:moveTo>
                  <a:lnTo>
                    <a:pt x="124833" y="5467"/>
                  </a:lnTo>
                  <a:lnTo>
                    <a:pt x="130300" y="0"/>
                  </a:lnTo>
                  <a:lnTo>
                    <a:pt x="125234" y="4360"/>
                  </a:lnTo>
                  <a:lnTo>
                    <a:pt x="83512" y="28896"/>
                  </a:lnTo>
                  <a:lnTo>
                    <a:pt x="39167" y="57993"/>
                  </a:lnTo>
                  <a:lnTo>
                    <a:pt x="14935" y="80126"/>
                  </a:lnTo>
                  <a:lnTo>
                    <a:pt x="7368" y="92029"/>
                  </a:lnTo>
                  <a:lnTo>
                    <a:pt x="6307" y="94925"/>
                  </a:lnTo>
                  <a:lnTo>
                    <a:pt x="7010" y="97561"/>
                  </a:lnTo>
                  <a:lnTo>
                    <a:pt x="11554" y="102372"/>
                  </a:lnTo>
                  <a:lnTo>
                    <a:pt x="20159" y="104980"/>
                  </a:lnTo>
                  <a:lnTo>
                    <a:pt x="54783" y="106945"/>
                  </a:lnTo>
                  <a:lnTo>
                    <a:pt x="55555" y="108397"/>
                  </a:lnTo>
                  <a:lnTo>
                    <a:pt x="54659" y="110776"/>
                  </a:lnTo>
                  <a:lnTo>
                    <a:pt x="39710" y="128104"/>
                  </a:lnTo>
                  <a:lnTo>
                    <a:pt x="2765" y="154783"/>
                  </a:lnTo>
                  <a:lnTo>
                    <a:pt x="25" y="159553"/>
                  </a:lnTo>
                  <a:lnTo>
                    <a:pt x="0" y="161108"/>
                  </a:lnTo>
                  <a:lnTo>
                    <a:pt x="689" y="162144"/>
                  </a:lnTo>
                  <a:lnTo>
                    <a:pt x="1854" y="162835"/>
                  </a:lnTo>
                  <a:lnTo>
                    <a:pt x="48170" y="169563"/>
                  </a:lnTo>
                  <a:lnTo>
                    <a:pt x="89882" y="165299"/>
                  </a:lnTo>
                  <a:lnTo>
                    <a:pt x="132510" y="157662"/>
                  </a:lnTo>
                  <a:lnTo>
                    <a:pt x="156583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349"/>
            <p:cNvSpPr/>
            <p:nvPr>
              <p:custDataLst>
                <p:tags r:id="rId57"/>
              </p:custDataLst>
            </p:nvPr>
          </p:nvSpPr>
          <p:spPr>
            <a:xfrm>
              <a:off x="2876550" y="5164315"/>
              <a:ext cx="146051" cy="144286"/>
            </a:xfrm>
            <a:custGeom>
              <a:avLst/>
              <a:gdLst/>
              <a:ahLst/>
              <a:cxnLst/>
              <a:rect l="0" t="0" r="0" b="0"/>
              <a:pathLst>
                <a:path w="146051" h="14428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705" y="117"/>
                  </a:lnTo>
                  <a:lnTo>
                    <a:pt x="12209" y="10599"/>
                  </a:lnTo>
                  <a:lnTo>
                    <a:pt x="47660" y="50942"/>
                  </a:lnTo>
                  <a:lnTo>
                    <a:pt x="88356" y="96428"/>
                  </a:lnTo>
                  <a:lnTo>
                    <a:pt x="132327" y="135296"/>
                  </a:lnTo>
                  <a:lnTo>
                    <a:pt x="146050" y="144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350"/>
            <p:cNvSpPr/>
            <p:nvPr>
              <p:custDataLst>
                <p:tags r:id="rId58"/>
              </p:custDataLst>
            </p:nvPr>
          </p:nvSpPr>
          <p:spPr>
            <a:xfrm>
              <a:off x="2918143" y="5130800"/>
              <a:ext cx="72708" cy="184151"/>
            </a:xfrm>
            <a:custGeom>
              <a:avLst/>
              <a:gdLst/>
              <a:ahLst/>
              <a:cxnLst/>
              <a:rect l="0" t="0" r="0" b="0"/>
              <a:pathLst>
                <a:path w="72708" h="184151">
                  <a:moveTo>
                    <a:pt x="72707" y="0"/>
                  </a:moveTo>
                  <a:lnTo>
                    <a:pt x="72707" y="0"/>
                  </a:lnTo>
                  <a:lnTo>
                    <a:pt x="52312" y="42063"/>
                  </a:lnTo>
                  <a:lnTo>
                    <a:pt x="37451" y="85292"/>
                  </a:lnTo>
                  <a:lnTo>
                    <a:pt x="20868" y="124206"/>
                  </a:lnTo>
                  <a:lnTo>
                    <a:pt x="133" y="165899"/>
                  </a:lnTo>
                  <a:lnTo>
                    <a:pt x="0" y="174392"/>
                  </a:lnTo>
                  <a:lnTo>
                    <a:pt x="2857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351"/>
            <p:cNvSpPr/>
            <p:nvPr>
              <p:custDataLst>
                <p:tags r:id="rId59"/>
              </p:custDataLst>
            </p:nvPr>
          </p:nvSpPr>
          <p:spPr>
            <a:xfrm>
              <a:off x="3060700" y="528955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0" y="0"/>
                  </a:moveTo>
                  <a:lnTo>
                    <a:pt x="0" y="0"/>
                  </a:lnTo>
                  <a:lnTo>
                    <a:pt x="706" y="10844"/>
                  </a:lnTo>
                  <a:lnTo>
                    <a:pt x="1270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352"/>
            <p:cNvSpPr/>
            <p:nvPr>
              <p:custDataLst>
                <p:tags r:id="rId60"/>
              </p:custDataLst>
            </p:nvPr>
          </p:nvSpPr>
          <p:spPr>
            <a:xfrm>
              <a:off x="3048000" y="5175250"/>
              <a:ext cx="52733" cy="34236"/>
            </a:xfrm>
            <a:custGeom>
              <a:avLst/>
              <a:gdLst/>
              <a:ahLst/>
              <a:cxnLst/>
              <a:rect l="0" t="0" r="0" b="0"/>
              <a:pathLst>
                <a:path w="52733" h="34236">
                  <a:moveTo>
                    <a:pt x="0" y="6350"/>
                  </a:moveTo>
                  <a:lnTo>
                    <a:pt x="0" y="6350"/>
                  </a:lnTo>
                  <a:lnTo>
                    <a:pt x="0" y="18559"/>
                  </a:lnTo>
                  <a:lnTo>
                    <a:pt x="1881" y="24241"/>
                  </a:lnTo>
                  <a:lnTo>
                    <a:pt x="3371" y="26744"/>
                  </a:lnTo>
                  <a:lnTo>
                    <a:pt x="12209" y="33638"/>
                  </a:lnTo>
                  <a:lnTo>
                    <a:pt x="21654" y="34235"/>
                  </a:lnTo>
                  <a:lnTo>
                    <a:pt x="32202" y="31443"/>
                  </a:lnTo>
                  <a:lnTo>
                    <a:pt x="41593" y="25499"/>
                  </a:lnTo>
                  <a:lnTo>
                    <a:pt x="51443" y="14219"/>
                  </a:lnTo>
                  <a:lnTo>
                    <a:pt x="52640" y="10890"/>
                  </a:lnTo>
                  <a:lnTo>
                    <a:pt x="52732" y="7966"/>
                  </a:lnTo>
                  <a:lnTo>
                    <a:pt x="52088" y="5311"/>
                  </a:lnTo>
                  <a:lnTo>
                    <a:pt x="50247" y="3541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SMARTInkShape-Group247"/>
          <p:cNvGrpSpPr/>
          <p:nvPr/>
        </p:nvGrpSpPr>
        <p:grpSpPr>
          <a:xfrm>
            <a:off x="3324377" y="5162550"/>
            <a:ext cx="1575119" cy="688835"/>
            <a:chOff x="3324377" y="5162550"/>
            <a:chExt cx="1575119" cy="688835"/>
          </a:xfrm>
        </p:grpSpPr>
        <p:sp>
          <p:nvSpPr>
            <p:cNvPr id="201" name="SMARTInkShape-1353"/>
            <p:cNvSpPr/>
            <p:nvPr>
              <p:custDataLst>
                <p:tags r:id="rId43"/>
              </p:custDataLst>
            </p:nvPr>
          </p:nvSpPr>
          <p:spPr>
            <a:xfrm>
              <a:off x="3324377" y="5493089"/>
              <a:ext cx="149074" cy="223492"/>
            </a:xfrm>
            <a:custGeom>
              <a:avLst/>
              <a:gdLst/>
              <a:ahLst/>
              <a:cxnLst/>
              <a:rect l="0" t="0" r="0" b="0"/>
              <a:pathLst>
                <a:path w="149074" h="223492">
                  <a:moveTo>
                    <a:pt x="98273" y="12361"/>
                  </a:moveTo>
                  <a:lnTo>
                    <a:pt x="98273" y="12361"/>
                  </a:lnTo>
                  <a:lnTo>
                    <a:pt x="89435" y="3522"/>
                  </a:lnTo>
                  <a:lnTo>
                    <a:pt x="81645" y="1377"/>
                  </a:lnTo>
                  <a:lnTo>
                    <a:pt x="59397" y="0"/>
                  </a:lnTo>
                  <a:lnTo>
                    <a:pt x="47128" y="5456"/>
                  </a:lnTo>
                  <a:lnTo>
                    <a:pt x="34620" y="16347"/>
                  </a:lnTo>
                  <a:lnTo>
                    <a:pt x="16383" y="43724"/>
                  </a:lnTo>
                  <a:lnTo>
                    <a:pt x="3140" y="83194"/>
                  </a:lnTo>
                  <a:lnTo>
                    <a:pt x="0" y="128912"/>
                  </a:lnTo>
                  <a:lnTo>
                    <a:pt x="4266" y="156589"/>
                  </a:lnTo>
                  <a:lnTo>
                    <a:pt x="14630" y="179238"/>
                  </a:lnTo>
                  <a:lnTo>
                    <a:pt x="21344" y="189229"/>
                  </a:lnTo>
                  <a:lnTo>
                    <a:pt x="40093" y="204093"/>
                  </a:lnTo>
                  <a:lnTo>
                    <a:pt x="76331" y="218514"/>
                  </a:lnTo>
                  <a:lnTo>
                    <a:pt x="114584" y="223491"/>
                  </a:lnTo>
                  <a:lnTo>
                    <a:pt x="149073" y="221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354"/>
            <p:cNvSpPr/>
            <p:nvPr>
              <p:custDataLst>
                <p:tags r:id="rId44"/>
              </p:custDataLst>
            </p:nvPr>
          </p:nvSpPr>
          <p:spPr>
            <a:xfrm>
              <a:off x="3562372" y="5539891"/>
              <a:ext cx="25379" cy="187810"/>
            </a:xfrm>
            <a:custGeom>
              <a:avLst/>
              <a:gdLst/>
              <a:ahLst/>
              <a:cxnLst/>
              <a:rect l="0" t="0" r="0" b="0"/>
              <a:pathLst>
                <a:path w="25379" h="187810">
                  <a:moveTo>
                    <a:pt x="6328" y="3659"/>
                  </a:moveTo>
                  <a:lnTo>
                    <a:pt x="6328" y="3659"/>
                  </a:lnTo>
                  <a:lnTo>
                    <a:pt x="2957" y="288"/>
                  </a:lnTo>
                  <a:lnTo>
                    <a:pt x="1964" y="0"/>
                  </a:lnTo>
                  <a:lnTo>
                    <a:pt x="1302" y="514"/>
                  </a:lnTo>
                  <a:lnTo>
                    <a:pt x="861" y="1563"/>
                  </a:lnTo>
                  <a:lnTo>
                    <a:pt x="56" y="40103"/>
                  </a:lnTo>
                  <a:lnTo>
                    <a:pt x="0" y="78271"/>
                  </a:lnTo>
                  <a:lnTo>
                    <a:pt x="3356" y="117488"/>
                  </a:lnTo>
                  <a:lnTo>
                    <a:pt x="11516" y="161480"/>
                  </a:lnTo>
                  <a:lnTo>
                    <a:pt x="25378" y="187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355"/>
            <p:cNvSpPr/>
            <p:nvPr>
              <p:custDataLst>
                <p:tags r:id="rId45"/>
              </p:custDataLst>
            </p:nvPr>
          </p:nvSpPr>
          <p:spPr>
            <a:xfrm>
              <a:off x="3638550" y="562610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30507" y="883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356"/>
            <p:cNvSpPr/>
            <p:nvPr>
              <p:custDataLst>
                <p:tags r:id="rId46"/>
              </p:custDataLst>
            </p:nvPr>
          </p:nvSpPr>
          <p:spPr>
            <a:xfrm>
              <a:off x="3798445" y="5530441"/>
              <a:ext cx="116036" cy="320944"/>
            </a:xfrm>
            <a:custGeom>
              <a:avLst/>
              <a:gdLst/>
              <a:ahLst/>
              <a:cxnLst/>
              <a:rect l="0" t="0" r="0" b="0"/>
              <a:pathLst>
                <a:path w="116036" h="320944">
                  <a:moveTo>
                    <a:pt x="30605" y="63909"/>
                  </a:moveTo>
                  <a:lnTo>
                    <a:pt x="30605" y="63909"/>
                  </a:lnTo>
                  <a:lnTo>
                    <a:pt x="19774" y="107247"/>
                  </a:lnTo>
                  <a:lnTo>
                    <a:pt x="14304" y="143072"/>
                  </a:lnTo>
                  <a:lnTo>
                    <a:pt x="12369" y="189513"/>
                  </a:lnTo>
                  <a:lnTo>
                    <a:pt x="11917" y="224861"/>
                  </a:lnTo>
                  <a:lnTo>
                    <a:pt x="11715" y="257975"/>
                  </a:lnTo>
                  <a:lnTo>
                    <a:pt x="11603" y="298740"/>
                  </a:lnTo>
                  <a:lnTo>
                    <a:pt x="11564" y="320943"/>
                  </a:lnTo>
                  <a:lnTo>
                    <a:pt x="8185" y="283969"/>
                  </a:lnTo>
                  <a:lnTo>
                    <a:pt x="4648" y="252259"/>
                  </a:lnTo>
                  <a:lnTo>
                    <a:pt x="1430" y="213237"/>
                  </a:lnTo>
                  <a:lnTo>
                    <a:pt x="0" y="167672"/>
                  </a:lnTo>
                  <a:lnTo>
                    <a:pt x="1245" y="124842"/>
                  </a:lnTo>
                  <a:lnTo>
                    <a:pt x="4856" y="86757"/>
                  </a:lnTo>
                  <a:lnTo>
                    <a:pt x="14822" y="42927"/>
                  </a:lnTo>
                  <a:lnTo>
                    <a:pt x="22650" y="21188"/>
                  </a:lnTo>
                  <a:lnTo>
                    <a:pt x="32713" y="7762"/>
                  </a:lnTo>
                  <a:lnTo>
                    <a:pt x="38360" y="3194"/>
                  </a:lnTo>
                  <a:lnTo>
                    <a:pt x="52161" y="0"/>
                  </a:lnTo>
                  <a:lnTo>
                    <a:pt x="59792" y="137"/>
                  </a:lnTo>
                  <a:lnTo>
                    <a:pt x="77679" y="7814"/>
                  </a:lnTo>
                  <a:lnTo>
                    <a:pt x="87388" y="13812"/>
                  </a:lnTo>
                  <a:lnTo>
                    <a:pt x="101938" y="33647"/>
                  </a:lnTo>
                  <a:lnTo>
                    <a:pt x="111697" y="58220"/>
                  </a:lnTo>
                  <a:lnTo>
                    <a:pt x="116035" y="83253"/>
                  </a:lnTo>
                  <a:lnTo>
                    <a:pt x="112318" y="106608"/>
                  </a:lnTo>
                  <a:lnTo>
                    <a:pt x="108364" y="117775"/>
                  </a:lnTo>
                  <a:lnTo>
                    <a:pt x="92681" y="137708"/>
                  </a:lnTo>
                  <a:lnTo>
                    <a:pt x="63815" y="159154"/>
                  </a:lnTo>
                  <a:lnTo>
                    <a:pt x="46070" y="166212"/>
                  </a:lnTo>
                  <a:lnTo>
                    <a:pt x="11555" y="171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357"/>
            <p:cNvSpPr/>
            <p:nvPr>
              <p:custDataLst>
                <p:tags r:id="rId47"/>
              </p:custDataLst>
            </p:nvPr>
          </p:nvSpPr>
          <p:spPr>
            <a:xfrm>
              <a:off x="3968750" y="5483029"/>
              <a:ext cx="85603" cy="231972"/>
            </a:xfrm>
            <a:custGeom>
              <a:avLst/>
              <a:gdLst/>
              <a:ahLst/>
              <a:cxnLst/>
              <a:rect l="0" t="0" r="0" b="0"/>
              <a:pathLst>
                <a:path w="85603" h="231972">
                  <a:moveTo>
                    <a:pt x="25400" y="3371"/>
                  </a:moveTo>
                  <a:lnTo>
                    <a:pt x="25400" y="3371"/>
                  </a:lnTo>
                  <a:lnTo>
                    <a:pt x="32142" y="0"/>
                  </a:lnTo>
                  <a:lnTo>
                    <a:pt x="42978" y="2108"/>
                  </a:lnTo>
                  <a:lnTo>
                    <a:pt x="49819" y="4646"/>
                  </a:lnTo>
                  <a:lnTo>
                    <a:pt x="63064" y="16873"/>
                  </a:lnTo>
                  <a:lnTo>
                    <a:pt x="75300" y="36183"/>
                  </a:lnTo>
                  <a:lnTo>
                    <a:pt x="85443" y="63580"/>
                  </a:lnTo>
                  <a:lnTo>
                    <a:pt x="85602" y="110738"/>
                  </a:lnTo>
                  <a:lnTo>
                    <a:pt x="73341" y="157088"/>
                  </a:lnTo>
                  <a:lnTo>
                    <a:pt x="52932" y="195359"/>
                  </a:lnTo>
                  <a:lnTo>
                    <a:pt x="33403" y="212406"/>
                  </a:lnTo>
                  <a:lnTo>
                    <a:pt x="0" y="231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358"/>
            <p:cNvSpPr/>
            <p:nvPr>
              <p:custDataLst>
                <p:tags r:id="rId48"/>
              </p:custDataLst>
            </p:nvPr>
          </p:nvSpPr>
          <p:spPr>
            <a:xfrm>
              <a:off x="4095750" y="5273658"/>
              <a:ext cx="107951" cy="130193"/>
            </a:xfrm>
            <a:custGeom>
              <a:avLst/>
              <a:gdLst/>
              <a:ahLst/>
              <a:cxnLst/>
              <a:rect l="0" t="0" r="0" b="0"/>
              <a:pathLst>
                <a:path w="107951" h="130193">
                  <a:moveTo>
                    <a:pt x="0" y="9542"/>
                  </a:moveTo>
                  <a:lnTo>
                    <a:pt x="0" y="9542"/>
                  </a:lnTo>
                  <a:lnTo>
                    <a:pt x="0" y="5884"/>
                  </a:lnTo>
                  <a:lnTo>
                    <a:pt x="0" y="7446"/>
                  </a:lnTo>
                  <a:lnTo>
                    <a:pt x="10831" y="46290"/>
                  </a:lnTo>
                  <a:lnTo>
                    <a:pt x="17828" y="93333"/>
                  </a:lnTo>
                  <a:lnTo>
                    <a:pt x="19002" y="125508"/>
                  </a:lnTo>
                  <a:lnTo>
                    <a:pt x="19018" y="124952"/>
                  </a:lnTo>
                  <a:lnTo>
                    <a:pt x="15385" y="103078"/>
                  </a:lnTo>
                  <a:lnTo>
                    <a:pt x="18117" y="63636"/>
                  </a:lnTo>
                  <a:lnTo>
                    <a:pt x="20046" y="42050"/>
                  </a:lnTo>
                  <a:lnTo>
                    <a:pt x="33301" y="7499"/>
                  </a:lnTo>
                  <a:lnTo>
                    <a:pt x="37017" y="3947"/>
                  </a:lnTo>
                  <a:lnTo>
                    <a:pt x="46791" y="0"/>
                  </a:lnTo>
                  <a:lnTo>
                    <a:pt x="67564" y="1148"/>
                  </a:lnTo>
                  <a:lnTo>
                    <a:pt x="79653" y="7928"/>
                  </a:lnTo>
                  <a:lnTo>
                    <a:pt x="89729" y="19408"/>
                  </a:lnTo>
                  <a:lnTo>
                    <a:pt x="101924" y="45705"/>
                  </a:lnTo>
                  <a:lnTo>
                    <a:pt x="107156" y="89886"/>
                  </a:lnTo>
                  <a:lnTo>
                    <a:pt x="107950" y="130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359"/>
            <p:cNvSpPr/>
            <p:nvPr>
              <p:custDataLst>
                <p:tags r:id="rId49"/>
              </p:custDataLst>
            </p:nvPr>
          </p:nvSpPr>
          <p:spPr>
            <a:xfrm>
              <a:off x="4282592" y="5321300"/>
              <a:ext cx="124309" cy="6351"/>
            </a:xfrm>
            <a:custGeom>
              <a:avLst/>
              <a:gdLst/>
              <a:ahLst/>
              <a:cxnLst/>
              <a:rect l="0" t="0" r="0" b="0"/>
              <a:pathLst>
                <a:path w="124309" h="6351">
                  <a:moveTo>
                    <a:pt x="3658" y="6350"/>
                  </a:moveTo>
                  <a:lnTo>
                    <a:pt x="3658" y="6350"/>
                  </a:lnTo>
                  <a:lnTo>
                    <a:pt x="0" y="6350"/>
                  </a:lnTo>
                  <a:lnTo>
                    <a:pt x="41112" y="5645"/>
                  </a:lnTo>
                  <a:lnTo>
                    <a:pt x="87334" y="1324"/>
                  </a:lnTo>
                  <a:lnTo>
                    <a:pt x="1243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360"/>
            <p:cNvSpPr/>
            <p:nvPr>
              <p:custDataLst>
                <p:tags r:id="rId50"/>
              </p:custDataLst>
            </p:nvPr>
          </p:nvSpPr>
          <p:spPr>
            <a:xfrm>
              <a:off x="4468667" y="5187950"/>
              <a:ext cx="141434" cy="189929"/>
            </a:xfrm>
            <a:custGeom>
              <a:avLst/>
              <a:gdLst/>
              <a:ahLst/>
              <a:cxnLst/>
              <a:rect l="0" t="0" r="0" b="0"/>
              <a:pathLst>
                <a:path w="141434" h="189929">
                  <a:moveTo>
                    <a:pt x="122383" y="0"/>
                  </a:moveTo>
                  <a:lnTo>
                    <a:pt x="122383" y="0"/>
                  </a:lnTo>
                  <a:lnTo>
                    <a:pt x="76949" y="38692"/>
                  </a:lnTo>
                  <a:lnTo>
                    <a:pt x="30583" y="76252"/>
                  </a:lnTo>
                  <a:lnTo>
                    <a:pt x="10383" y="98724"/>
                  </a:lnTo>
                  <a:lnTo>
                    <a:pt x="10322" y="100388"/>
                  </a:lnTo>
                  <a:lnTo>
                    <a:pt x="12135" y="104119"/>
                  </a:lnTo>
                  <a:lnTo>
                    <a:pt x="20938" y="106247"/>
                  </a:lnTo>
                  <a:lnTo>
                    <a:pt x="67338" y="113318"/>
                  </a:lnTo>
                  <a:lnTo>
                    <a:pt x="71576" y="115056"/>
                  </a:lnTo>
                  <a:lnTo>
                    <a:pt x="78165" y="120751"/>
                  </a:lnTo>
                  <a:lnTo>
                    <a:pt x="78087" y="124950"/>
                  </a:lnTo>
                  <a:lnTo>
                    <a:pt x="72357" y="135261"/>
                  </a:lnTo>
                  <a:lnTo>
                    <a:pt x="53860" y="149595"/>
                  </a:lnTo>
                  <a:lnTo>
                    <a:pt x="8174" y="174807"/>
                  </a:lnTo>
                  <a:lnTo>
                    <a:pt x="1538" y="179527"/>
                  </a:lnTo>
                  <a:lnTo>
                    <a:pt x="192" y="181773"/>
                  </a:lnTo>
                  <a:lnTo>
                    <a:pt x="0" y="183977"/>
                  </a:lnTo>
                  <a:lnTo>
                    <a:pt x="578" y="186151"/>
                  </a:lnTo>
                  <a:lnTo>
                    <a:pt x="3080" y="187600"/>
                  </a:lnTo>
                  <a:lnTo>
                    <a:pt x="26066" y="189928"/>
                  </a:lnTo>
                  <a:lnTo>
                    <a:pt x="59743" y="188449"/>
                  </a:lnTo>
                  <a:lnTo>
                    <a:pt x="101706" y="185424"/>
                  </a:lnTo>
                  <a:lnTo>
                    <a:pt x="141433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361"/>
            <p:cNvSpPr/>
            <p:nvPr>
              <p:custDataLst>
                <p:tags r:id="rId51"/>
              </p:custDataLst>
            </p:nvPr>
          </p:nvSpPr>
          <p:spPr>
            <a:xfrm>
              <a:off x="4663592" y="5167080"/>
              <a:ext cx="175109" cy="205021"/>
            </a:xfrm>
            <a:custGeom>
              <a:avLst/>
              <a:gdLst/>
              <a:ahLst/>
              <a:cxnLst/>
              <a:rect l="0" t="0" r="0" b="0"/>
              <a:pathLst>
                <a:path w="175109" h="205021">
                  <a:moveTo>
                    <a:pt x="3658" y="8170"/>
                  </a:moveTo>
                  <a:lnTo>
                    <a:pt x="3658" y="8170"/>
                  </a:lnTo>
                  <a:lnTo>
                    <a:pt x="287" y="1428"/>
                  </a:lnTo>
                  <a:lnTo>
                    <a:pt x="0" y="148"/>
                  </a:lnTo>
                  <a:lnTo>
                    <a:pt x="513" y="0"/>
                  </a:lnTo>
                  <a:lnTo>
                    <a:pt x="27867" y="21120"/>
                  </a:lnTo>
                  <a:lnTo>
                    <a:pt x="69431" y="61528"/>
                  </a:lnTo>
                  <a:lnTo>
                    <a:pt x="102561" y="101199"/>
                  </a:lnTo>
                  <a:lnTo>
                    <a:pt x="134719" y="144232"/>
                  </a:lnTo>
                  <a:lnTo>
                    <a:pt x="165181" y="191431"/>
                  </a:lnTo>
                  <a:lnTo>
                    <a:pt x="175108" y="205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362"/>
            <p:cNvSpPr/>
            <p:nvPr>
              <p:custDataLst>
                <p:tags r:id="rId52"/>
              </p:custDataLst>
            </p:nvPr>
          </p:nvSpPr>
          <p:spPr>
            <a:xfrm>
              <a:off x="4711700" y="5162550"/>
              <a:ext cx="95251" cy="203201"/>
            </a:xfrm>
            <a:custGeom>
              <a:avLst/>
              <a:gdLst/>
              <a:ahLst/>
              <a:cxnLst/>
              <a:rect l="0" t="0" r="0" b="0"/>
              <a:pathLst>
                <a:path w="95251" h="203201">
                  <a:moveTo>
                    <a:pt x="95250" y="0"/>
                  </a:moveTo>
                  <a:lnTo>
                    <a:pt x="95250" y="0"/>
                  </a:lnTo>
                  <a:lnTo>
                    <a:pt x="91879" y="0"/>
                  </a:lnTo>
                  <a:lnTo>
                    <a:pt x="88342" y="3763"/>
                  </a:lnTo>
                  <a:lnTo>
                    <a:pt x="67362" y="43308"/>
                  </a:lnTo>
                  <a:lnTo>
                    <a:pt x="47330" y="89929"/>
                  </a:lnTo>
                  <a:lnTo>
                    <a:pt x="24714" y="134834"/>
                  </a:lnTo>
                  <a:lnTo>
                    <a:pt x="8263" y="166324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363"/>
            <p:cNvSpPr/>
            <p:nvPr>
              <p:custDataLst>
                <p:tags r:id="rId53"/>
              </p:custDataLst>
            </p:nvPr>
          </p:nvSpPr>
          <p:spPr>
            <a:xfrm>
              <a:off x="4864100" y="53403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1324" y="20723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364"/>
            <p:cNvSpPr/>
            <p:nvPr>
              <p:custDataLst>
                <p:tags r:id="rId54"/>
              </p:custDataLst>
            </p:nvPr>
          </p:nvSpPr>
          <p:spPr>
            <a:xfrm>
              <a:off x="4857750" y="5238750"/>
              <a:ext cx="41746" cy="27417"/>
            </a:xfrm>
            <a:custGeom>
              <a:avLst/>
              <a:gdLst/>
              <a:ahLst/>
              <a:cxnLst/>
              <a:rect l="0" t="0" r="0" b="0"/>
              <a:pathLst>
                <a:path w="41746" h="27417">
                  <a:moveTo>
                    <a:pt x="0" y="6350"/>
                  </a:moveTo>
                  <a:lnTo>
                    <a:pt x="0" y="6350"/>
                  </a:lnTo>
                  <a:lnTo>
                    <a:pt x="0" y="13092"/>
                  </a:lnTo>
                  <a:lnTo>
                    <a:pt x="1411" y="15783"/>
                  </a:lnTo>
                  <a:lnTo>
                    <a:pt x="6742" y="20655"/>
                  </a:lnTo>
                  <a:lnTo>
                    <a:pt x="21048" y="27365"/>
                  </a:lnTo>
                  <a:lnTo>
                    <a:pt x="26026" y="27416"/>
                  </a:lnTo>
                  <a:lnTo>
                    <a:pt x="35321" y="23709"/>
                  </a:lnTo>
                  <a:lnTo>
                    <a:pt x="40393" y="19239"/>
                  </a:lnTo>
                  <a:lnTo>
                    <a:pt x="41745" y="17059"/>
                  </a:lnTo>
                  <a:lnTo>
                    <a:pt x="41235" y="14195"/>
                  </a:lnTo>
                  <a:lnTo>
                    <a:pt x="36906" y="7250"/>
                  </a:lnTo>
                  <a:lnTo>
                    <a:pt x="24635" y="322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SMARTInkShape-Group248"/>
          <p:cNvGrpSpPr/>
          <p:nvPr/>
        </p:nvGrpSpPr>
        <p:grpSpPr>
          <a:xfrm>
            <a:off x="774700" y="6245029"/>
            <a:ext cx="430930" cy="378022"/>
            <a:chOff x="774700" y="6245029"/>
            <a:chExt cx="430930" cy="378022"/>
          </a:xfrm>
        </p:grpSpPr>
        <p:sp>
          <p:nvSpPr>
            <p:cNvPr id="214" name="SMARTInkShape-1365"/>
            <p:cNvSpPr/>
            <p:nvPr>
              <p:custDataLst>
                <p:tags r:id="rId40"/>
              </p:custDataLst>
            </p:nvPr>
          </p:nvSpPr>
          <p:spPr>
            <a:xfrm>
              <a:off x="774700" y="6386052"/>
              <a:ext cx="304801" cy="46499"/>
            </a:xfrm>
            <a:custGeom>
              <a:avLst/>
              <a:gdLst/>
              <a:ahLst/>
              <a:cxnLst/>
              <a:rect l="0" t="0" r="0" b="0"/>
              <a:pathLst>
                <a:path w="304801" h="46499">
                  <a:moveTo>
                    <a:pt x="0" y="46498"/>
                  </a:moveTo>
                  <a:lnTo>
                    <a:pt x="0" y="46498"/>
                  </a:lnTo>
                  <a:lnTo>
                    <a:pt x="0" y="43127"/>
                  </a:lnTo>
                  <a:lnTo>
                    <a:pt x="6742" y="34289"/>
                  </a:lnTo>
                  <a:lnTo>
                    <a:pt x="38282" y="18659"/>
                  </a:lnTo>
                  <a:lnTo>
                    <a:pt x="79468" y="6892"/>
                  </a:lnTo>
                  <a:lnTo>
                    <a:pt x="118339" y="1143"/>
                  </a:lnTo>
                  <a:lnTo>
                    <a:pt x="163367" y="0"/>
                  </a:lnTo>
                  <a:lnTo>
                    <a:pt x="210897" y="1843"/>
                  </a:lnTo>
                  <a:lnTo>
                    <a:pt x="257891" y="5014"/>
                  </a:lnTo>
                  <a:lnTo>
                    <a:pt x="304800" y="8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366"/>
            <p:cNvSpPr/>
            <p:nvPr>
              <p:custDataLst>
                <p:tags r:id="rId41"/>
              </p:custDataLst>
            </p:nvPr>
          </p:nvSpPr>
          <p:spPr>
            <a:xfrm>
              <a:off x="815448" y="6445250"/>
              <a:ext cx="365653" cy="36957"/>
            </a:xfrm>
            <a:custGeom>
              <a:avLst/>
              <a:gdLst/>
              <a:ahLst/>
              <a:cxnLst/>
              <a:rect l="0" t="0" r="0" b="0"/>
              <a:pathLst>
                <a:path w="365653" h="36957">
                  <a:moveTo>
                    <a:pt x="16402" y="25400"/>
                  </a:moveTo>
                  <a:lnTo>
                    <a:pt x="16402" y="25400"/>
                  </a:lnTo>
                  <a:lnTo>
                    <a:pt x="0" y="25399"/>
                  </a:lnTo>
                  <a:lnTo>
                    <a:pt x="528" y="26105"/>
                  </a:lnTo>
                  <a:lnTo>
                    <a:pt x="4879" y="28771"/>
                  </a:lnTo>
                  <a:lnTo>
                    <a:pt x="42975" y="35526"/>
                  </a:lnTo>
                  <a:lnTo>
                    <a:pt x="79483" y="36956"/>
                  </a:lnTo>
                  <a:lnTo>
                    <a:pt x="123460" y="35711"/>
                  </a:lnTo>
                  <a:lnTo>
                    <a:pt x="147041" y="34390"/>
                  </a:lnTo>
                  <a:lnTo>
                    <a:pt x="173344" y="30688"/>
                  </a:lnTo>
                  <a:lnTo>
                    <a:pt x="201464" y="25397"/>
                  </a:lnTo>
                  <a:lnTo>
                    <a:pt x="230793" y="19048"/>
                  </a:lnTo>
                  <a:lnTo>
                    <a:pt x="258813" y="14110"/>
                  </a:lnTo>
                  <a:lnTo>
                    <a:pt x="285959" y="10112"/>
                  </a:lnTo>
                  <a:lnTo>
                    <a:pt x="330233" y="4494"/>
                  </a:lnTo>
                  <a:lnTo>
                    <a:pt x="3656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367"/>
            <p:cNvSpPr/>
            <p:nvPr>
              <p:custDataLst>
                <p:tags r:id="rId42"/>
              </p:custDataLst>
            </p:nvPr>
          </p:nvSpPr>
          <p:spPr>
            <a:xfrm>
              <a:off x="1060450" y="6245029"/>
              <a:ext cx="145180" cy="378022"/>
            </a:xfrm>
            <a:custGeom>
              <a:avLst/>
              <a:gdLst/>
              <a:ahLst/>
              <a:cxnLst/>
              <a:rect l="0" t="0" r="0" b="0"/>
              <a:pathLst>
                <a:path w="145180" h="378022">
                  <a:moveTo>
                    <a:pt x="12700" y="3371"/>
                  </a:moveTo>
                  <a:lnTo>
                    <a:pt x="12700" y="3371"/>
                  </a:lnTo>
                  <a:lnTo>
                    <a:pt x="9329" y="0"/>
                  </a:lnTo>
                  <a:lnTo>
                    <a:pt x="9042" y="418"/>
                  </a:lnTo>
                  <a:lnTo>
                    <a:pt x="10604" y="4646"/>
                  </a:lnTo>
                  <a:lnTo>
                    <a:pt x="48843" y="33538"/>
                  </a:lnTo>
                  <a:lnTo>
                    <a:pt x="85733" y="63815"/>
                  </a:lnTo>
                  <a:lnTo>
                    <a:pt x="124180" y="99597"/>
                  </a:lnTo>
                  <a:lnTo>
                    <a:pt x="135703" y="111971"/>
                  </a:lnTo>
                  <a:lnTo>
                    <a:pt x="144744" y="155825"/>
                  </a:lnTo>
                  <a:lnTo>
                    <a:pt x="145179" y="183324"/>
                  </a:lnTo>
                  <a:lnTo>
                    <a:pt x="138137" y="227048"/>
                  </a:lnTo>
                  <a:lnTo>
                    <a:pt x="124189" y="261532"/>
                  </a:lnTo>
                  <a:lnTo>
                    <a:pt x="91830" y="300781"/>
                  </a:lnTo>
                  <a:lnTo>
                    <a:pt x="51982" y="334752"/>
                  </a:lnTo>
                  <a:lnTo>
                    <a:pt x="0" y="378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SMARTInkShape-Group249"/>
          <p:cNvGrpSpPr/>
          <p:nvPr/>
        </p:nvGrpSpPr>
        <p:grpSpPr>
          <a:xfrm>
            <a:off x="1593850" y="6193680"/>
            <a:ext cx="908015" cy="453467"/>
            <a:chOff x="1593850" y="6193680"/>
            <a:chExt cx="908015" cy="453467"/>
          </a:xfrm>
        </p:grpSpPr>
        <p:sp>
          <p:nvSpPr>
            <p:cNvPr id="218" name="SMARTInkShape-1368"/>
            <p:cNvSpPr/>
            <p:nvPr>
              <p:custDataLst>
                <p:tags r:id="rId33"/>
              </p:custDataLst>
            </p:nvPr>
          </p:nvSpPr>
          <p:spPr>
            <a:xfrm>
              <a:off x="1659017" y="6254499"/>
              <a:ext cx="87234" cy="368552"/>
            </a:xfrm>
            <a:custGeom>
              <a:avLst/>
              <a:gdLst/>
              <a:ahLst/>
              <a:cxnLst/>
              <a:rect l="0" t="0" r="0" b="0"/>
              <a:pathLst>
                <a:path w="87234" h="368552">
                  <a:moveTo>
                    <a:pt x="87233" y="32001"/>
                  </a:moveTo>
                  <a:lnTo>
                    <a:pt x="87233" y="32001"/>
                  </a:lnTo>
                  <a:lnTo>
                    <a:pt x="83862" y="18517"/>
                  </a:lnTo>
                  <a:lnTo>
                    <a:pt x="74681" y="8134"/>
                  </a:lnTo>
                  <a:lnTo>
                    <a:pt x="68282" y="3390"/>
                  </a:lnTo>
                  <a:lnTo>
                    <a:pt x="55527" y="0"/>
                  </a:lnTo>
                  <a:lnTo>
                    <a:pt x="49162" y="84"/>
                  </a:lnTo>
                  <a:lnTo>
                    <a:pt x="42802" y="3667"/>
                  </a:lnTo>
                  <a:lnTo>
                    <a:pt x="30092" y="17055"/>
                  </a:lnTo>
                  <a:lnTo>
                    <a:pt x="23033" y="43910"/>
                  </a:lnTo>
                  <a:lnTo>
                    <a:pt x="15505" y="83684"/>
                  </a:lnTo>
                  <a:lnTo>
                    <a:pt x="7664" y="132074"/>
                  </a:lnTo>
                  <a:lnTo>
                    <a:pt x="3143" y="169976"/>
                  </a:lnTo>
                  <a:lnTo>
                    <a:pt x="834" y="200891"/>
                  </a:lnTo>
                  <a:lnTo>
                    <a:pt x="0" y="227144"/>
                  </a:lnTo>
                  <a:lnTo>
                    <a:pt x="2837" y="271366"/>
                  </a:lnTo>
                  <a:lnTo>
                    <a:pt x="8096" y="307013"/>
                  </a:lnTo>
                  <a:lnTo>
                    <a:pt x="15340" y="349130"/>
                  </a:lnTo>
                  <a:lnTo>
                    <a:pt x="17383" y="368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369"/>
            <p:cNvSpPr/>
            <p:nvPr>
              <p:custDataLst>
                <p:tags r:id="rId34"/>
              </p:custDataLst>
            </p:nvPr>
          </p:nvSpPr>
          <p:spPr>
            <a:xfrm>
              <a:off x="1593850" y="6451600"/>
              <a:ext cx="171451" cy="50801"/>
            </a:xfrm>
            <a:custGeom>
              <a:avLst/>
              <a:gdLst/>
              <a:ahLst/>
              <a:cxnLst/>
              <a:rect l="0" t="0" r="0" b="0"/>
              <a:pathLst>
                <a:path w="171451" h="50801">
                  <a:moveTo>
                    <a:pt x="0" y="50800"/>
                  </a:moveTo>
                  <a:lnTo>
                    <a:pt x="0" y="50800"/>
                  </a:lnTo>
                  <a:lnTo>
                    <a:pt x="10113" y="44058"/>
                  </a:lnTo>
                  <a:lnTo>
                    <a:pt x="48407" y="34208"/>
                  </a:lnTo>
                  <a:lnTo>
                    <a:pt x="91405" y="25501"/>
                  </a:lnTo>
                  <a:lnTo>
                    <a:pt x="130700" y="1321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370"/>
            <p:cNvSpPr/>
            <p:nvPr>
              <p:custDataLst>
                <p:tags r:id="rId35"/>
              </p:custDataLst>
            </p:nvPr>
          </p:nvSpPr>
          <p:spPr>
            <a:xfrm>
              <a:off x="1812035" y="6246580"/>
              <a:ext cx="105666" cy="360353"/>
            </a:xfrm>
            <a:custGeom>
              <a:avLst/>
              <a:gdLst/>
              <a:ahLst/>
              <a:cxnLst/>
              <a:rect l="0" t="0" r="0" b="0"/>
              <a:pathLst>
                <a:path w="105666" h="360353">
                  <a:moveTo>
                    <a:pt x="105665" y="8170"/>
                  </a:moveTo>
                  <a:lnTo>
                    <a:pt x="105665" y="8170"/>
                  </a:lnTo>
                  <a:lnTo>
                    <a:pt x="102294" y="1428"/>
                  </a:lnTo>
                  <a:lnTo>
                    <a:pt x="99890" y="147"/>
                  </a:lnTo>
                  <a:lnTo>
                    <a:pt x="96876" y="0"/>
                  </a:lnTo>
                  <a:lnTo>
                    <a:pt x="93455" y="607"/>
                  </a:lnTo>
                  <a:lnTo>
                    <a:pt x="71787" y="14944"/>
                  </a:lnTo>
                  <a:lnTo>
                    <a:pt x="46395" y="50550"/>
                  </a:lnTo>
                  <a:lnTo>
                    <a:pt x="29463" y="84626"/>
                  </a:lnTo>
                  <a:lnTo>
                    <a:pt x="14648" y="124701"/>
                  </a:lnTo>
                  <a:lnTo>
                    <a:pt x="5711" y="170733"/>
                  </a:lnTo>
                  <a:lnTo>
                    <a:pt x="1269" y="217534"/>
                  </a:lnTo>
                  <a:lnTo>
                    <a:pt x="0" y="261381"/>
                  </a:lnTo>
                  <a:lnTo>
                    <a:pt x="1788" y="297332"/>
                  </a:lnTo>
                  <a:lnTo>
                    <a:pt x="10132" y="335225"/>
                  </a:lnTo>
                  <a:lnTo>
                    <a:pt x="21343" y="351318"/>
                  </a:lnTo>
                  <a:lnTo>
                    <a:pt x="28283" y="357585"/>
                  </a:lnTo>
                  <a:lnTo>
                    <a:pt x="35733" y="360352"/>
                  </a:lnTo>
                  <a:lnTo>
                    <a:pt x="67565" y="357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371"/>
            <p:cNvSpPr/>
            <p:nvPr>
              <p:custDataLst>
                <p:tags r:id="rId36"/>
              </p:custDataLst>
            </p:nvPr>
          </p:nvSpPr>
          <p:spPr>
            <a:xfrm>
              <a:off x="1953048" y="6365954"/>
              <a:ext cx="123426" cy="281193"/>
            </a:xfrm>
            <a:custGeom>
              <a:avLst/>
              <a:gdLst/>
              <a:ahLst/>
              <a:cxnLst/>
              <a:rect l="0" t="0" r="0" b="0"/>
              <a:pathLst>
                <a:path w="123426" h="281193">
                  <a:moveTo>
                    <a:pt x="9102" y="72946"/>
                  </a:moveTo>
                  <a:lnTo>
                    <a:pt x="9102" y="72946"/>
                  </a:lnTo>
                  <a:lnTo>
                    <a:pt x="2194" y="119085"/>
                  </a:lnTo>
                  <a:lnTo>
                    <a:pt x="0" y="162346"/>
                  </a:lnTo>
                  <a:lnTo>
                    <a:pt x="3818" y="208326"/>
                  </a:lnTo>
                  <a:lnTo>
                    <a:pt x="7536" y="250171"/>
                  </a:lnTo>
                  <a:lnTo>
                    <a:pt x="8896" y="281192"/>
                  </a:lnTo>
                  <a:lnTo>
                    <a:pt x="9010" y="279329"/>
                  </a:lnTo>
                  <a:lnTo>
                    <a:pt x="5704" y="233266"/>
                  </a:lnTo>
                  <a:lnTo>
                    <a:pt x="7827" y="188649"/>
                  </a:lnTo>
                  <a:lnTo>
                    <a:pt x="10369" y="164899"/>
                  </a:lnTo>
                  <a:lnTo>
                    <a:pt x="16296" y="137070"/>
                  </a:lnTo>
                  <a:lnTo>
                    <a:pt x="24481" y="106523"/>
                  </a:lnTo>
                  <a:lnTo>
                    <a:pt x="34171" y="74163"/>
                  </a:lnTo>
                  <a:lnTo>
                    <a:pt x="54346" y="30683"/>
                  </a:lnTo>
                  <a:lnTo>
                    <a:pt x="64664" y="15137"/>
                  </a:lnTo>
                  <a:lnTo>
                    <a:pt x="74366" y="6184"/>
                  </a:lnTo>
                  <a:lnTo>
                    <a:pt x="83656" y="1627"/>
                  </a:lnTo>
                  <a:lnTo>
                    <a:pt x="92671" y="0"/>
                  </a:lnTo>
                  <a:lnTo>
                    <a:pt x="100092" y="3149"/>
                  </a:lnTo>
                  <a:lnTo>
                    <a:pt x="112101" y="17936"/>
                  </a:lnTo>
                  <a:lnTo>
                    <a:pt x="123425" y="50062"/>
                  </a:lnTo>
                  <a:lnTo>
                    <a:pt x="121295" y="70302"/>
                  </a:lnTo>
                  <a:lnTo>
                    <a:pt x="102682" y="109661"/>
                  </a:lnTo>
                  <a:lnTo>
                    <a:pt x="87147" y="124777"/>
                  </a:lnTo>
                  <a:lnTo>
                    <a:pt x="51800" y="145979"/>
                  </a:lnTo>
                  <a:lnTo>
                    <a:pt x="34664" y="149385"/>
                  </a:lnTo>
                  <a:lnTo>
                    <a:pt x="9102" y="149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372"/>
            <p:cNvSpPr/>
            <p:nvPr>
              <p:custDataLst>
                <p:tags r:id="rId37"/>
              </p:custDataLst>
            </p:nvPr>
          </p:nvSpPr>
          <p:spPr>
            <a:xfrm>
              <a:off x="2171700" y="6201817"/>
              <a:ext cx="18948" cy="357734"/>
            </a:xfrm>
            <a:custGeom>
              <a:avLst/>
              <a:gdLst/>
              <a:ahLst/>
              <a:cxnLst/>
              <a:rect l="0" t="0" r="0" b="0"/>
              <a:pathLst>
                <a:path w="18948" h="357734">
                  <a:moveTo>
                    <a:pt x="0" y="52933"/>
                  </a:moveTo>
                  <a:lnTo>
                    <a:pt x="0" y="52933"/>
                  </a:lnTo>
                  <a:lnTo>
                    <a:pt x="5467" y="10016"/>
                  </a:lnTo>
                  <a:lnTo>
                    <a:pt x="7839" y="2109"/>
                  </a:lnTo>
                  <a:lnTo>
                    <a:pt x="9460" y="0"/>
                  </a:lnTo>
                  <a:lnTo>
                    <a:pt x="11245" y="1416"/>
                  </a:lnTo>
                  <a:lnTo>
                    <a:pt x="15111" y="10515"/>
                  </a:lnTo>
                  <a:lnTo>
                    <a:pt x="17883" y="48362"/>
                  </a:lnTo>
                  <a:lnTo>
                    <a:pt x="18531" y="87590"/>
                  </a:lnTo>
                  <a:lnTo>
                    <a:pt x="18819" y="133248"/>
                  </a:lnTo>
                  <a:lnTo>
                    <a:pt x="18896" y="157275"/>
                  </a:lnTo>
                  <a:lnTo>
                    <a:pt x="18947" y="181761"/>
                  </a:lnTo>
                  <a:lnTo>
                    <a:pt x="17123" y="227783"/>
                  </a:lnTo>
                  <a:lnTo>
                    <a:pt x="14666" y="268934"/>
                  </a:lnTo>
                  <a:lnTo>
                    <a:pt x="13988" y="314488"/>
                  </a:lnTo>
                  <a:lnTo>
                    <a:pt x="15959" y="348355"/>
                  </a:lnTo>
                  <a:lnTo>
                    <a:pt x="12700" y="357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373"/>
            <p:cNvSpPr/>
            <p:nvPr>
              <p:custDataLst>
                <p:tags r:id="rId38"/>
              </p:custDataLst>
            </p:nvPr>
          </p:nvSpPr>
          <p:spPr>
            <a:xfrm>
              <a:off x="2241550" y="6242768"/>
              <a:ext cx="153601" cy="284670"/>
            </a:xfrm>
            <a:custGeom>
              <a:avLst/>
              <a:gdLst/>
              <a:ahLst/>
              <a:cxnLst/>
              <a:rect l="0" t="0" r="0" b="0"/>
              <a:pathLst>
                <a:path w="153601" h="284670">
                  <a:moveTo>
                    <a:pt x="44450" y="69132"/>
                  </a:moveTo>
                  <a:lnTo>
                    <a:pt x="44450" y="69132"/>
                  </a:lnTo>
                  <a:lnTo>
                    <a:pt x="44450" y="60962"/>
                  </a:lnTo>
                  <a:lnTo>
                    <a:pt x="45156" y="64795"/>
                  </a:lnTo>
                  <a:lnTo>
                    <a:pt x="49917" y="111512"/>
                  </a:lnTo>
                  <a:lnTo>
                    <a:pt x="48526" y="143707"/>
                  </a:lnTo>
                  <a:lnTo>
                    <a:pt x="46262" y="178476"/>
                  </a:lnTo>
                  <a:lnTo>
                    <a:pt x="45255" y="212744"/>
                  </a:lnTo>
                  <a:lnTo>
                    <a:pt x="44688" y="257028"/>
                  </a:lnTo>
                  <a:lnTo>
                    <a:pt x="44471" y="284669"/>
                  </a:lnTo>
                  <a:lnTo>
                    <a:pt x="44453" y="242921"/>
                  </a:lnTo>
                  <a:lnTo>
                    <a:pt x="45863" y="207049"/>
                  </a:lnTo>
                  <a:lnTo>
                    <a:pt x="48214" y="183654"/>
                  </a:lnTo>
                  <a:lnTo>
                    <a:pt x="51193" y="158181"/>
                  </a:lnTo>
                  <a:lnTo>
                    <a:pt x="56001" y="133437"/>
                  </a:lnTo>
                  <a:lnTo>
                    <a:pt x="62028" y="109180"/>
                  </a:lnTo>
                  <a:lnTo>
                    <a:pt x="75546" y="65059"/>
                  </a:lnTo>
                  <a:lnTo>
                    <a:pt x="94350" y="19946"/>
                  </a:lnTo>
                  <a:lnTo>
                    <a:pt x="104493" y="5409"/>
                  </a:lnTo>
                  <a:lnTo>
                    <a:pt x="109879" y="1955"/>
                  </a:lnTo>
                  <a:lnTo>
                    <a:pt x="121507" y="0"/>
                  </a:lnTo>
                  <a:lnTo>
                    <a:pt x="127571" y="4700"/>
                  </a:lnTo>
                  <a:lnTo>
                    <a:pt x="139954" y="23092"/>
                  </a:lnTo>
                  <a:lnTo>
                    <a:pt x="148750" y="53373"/>
                  </a:lnTo>
                  <a:lnTo>
                    <a:pt x="153600" y="90350"/>
                  </a:lnTo>
                  <a:lnTo>
                    <a:pt x="153403" y="130302"/>
                  </a:lnTo>
                  <a:lnTo>
                    <a:pt x="147201" y="167816"/>
                  </a:lnTo>
                  <a:lnTo>
                    <a:pt x="129928" y="215023"/>
                  </a:lnTo>
                  <a:lnTo>
                    <a:pt x="113485" y="237689"/>
                  </a:lnTo>
                  <a:lnTo>
                    <a:pt x="92065" y="252466"/>
                  </a:lnTo>
                  <a:lnTo>
                    <a:pt x="56206" y="261977"/>
                  </a:lnTo>
                  <a:lnTo>
                    <a:pt x="25512" y="261425"/>
                  </a:lnTo>
                  <a:lnTo>
                    <a:pt x="0" y="253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374"/>
            <p:cNvSpPr/>
            <p:nvPr>
              <p:custDataLst>
                <p:tags r:id="rId39"/>
              </p:custDataLst>
            </p:nvPr>
          </p:nvSpPr>
          <p:spPr>
            <a:xfrm>
              <a:off x="2425700" y="6193680"/>
              <a:ext cx="76165" cy="365871"/>
            </a:xfrm>
            <a:custGeom>
              <a:avLst/>
              <a:gdLst/>
              <a:ahLst/>
              <a:cxnLst/>
              <a:rect l="0" t="0" r="0" b="0"/>
              <a:pathLst>
                <a:path w="76165" h="365871">
                  <a:moveTo>
                    <a:pt x="12700" y="10270"/>
                  </a:moveTo>
                  <a:lnTo>
                    <a:pt x="12700" y="10270"/>
                  </a:lnTo>
                  <a:lnTo>
                    <a:pt x="12700" y="157"/>
                  </a:lnTo>
                  <a:lnTo>
                    <a:pt x="16933" y="0"/>
                  </a:lnTo>
                  <a:lnTo>
                    <a:pt x="32926" y="7351"/>
                  </a:lnTo>
                  <a:lnTo>
                    <a:pt x="48500" y="33197"/>
                  </a:lnTo>
                  <a:lnTo>
                    <a:pt x="61772" y="71965"/>
                  </a:lnTo>
                  <a:lnTo>
                    <a:pt x="67287" y="95145"/>
                  </a:lnTo>
                  <a:lnTo>
                    <a:pt x="72375" y="119770"/>
                  </a:lnTo>
                  <a:lnTo>
                    <a:pt x="75061" y="146065"/>
                  </a:lnTo>
                  <a:lnTo>
                    <a:pt x="76146" y="173472"/>
                  </a:lnTo>
                  <a:lnTo>
                    <a:pt x="76164" y="201621"/>
                  </a:lnTo>
                  <a:lnTo>
                    <a:pt x="73354" y="228149"/>
                  </a:lnTo>
                  <a:lnTo>
                    <a:pt x="68658" y="253594"/>
                  </a:lnTo>
                  <a:lnTo>
                    <a:pt x="53092" y="299036"/>
                  </a:lnTo>
                  <a:lnTo>
                    <a:pt x="18240" y="344186"/>
                  </a:lnTo>
                  <a:lnTo>
                    <a:pt x="0" y="365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6" name="SMARTInkShape-1375"/>
          <p:cNvSpPr/>
          <p:nvPr>
            <p:custDataLst>
              <p:tags r:id="rId8"/>
            </p:custDataLst>
          </p:nvPr>
        </p:nvSpPr>
        <p:spPr>
          <a:xfrm>
            <a:off x="2843081" y="6280149"/>
            <a:ext cx="312870" cy="285752"/>
          </a:xfrm>
          <a:custGeom>
            <a:avLst/>
            <a:gdLst/>
            <a:ahLst/>
            <a:cxnLst/>
            <a:rect l="0" t="0" r="0" b="0"/>
            <a:pathLst>
              <a:path w="312870" h="285752">
                <a:moveTo>
                  <a:pt x="262069" y="1"/>
                </a:moveTo>
                <a:lnTo>
                  <a:pt x="262069" y="1"/>
                </a:lnTo>
                <a:lnTo>
                  <a:pt x="265440" y="0"/>
                </a:lnTo>
                <a:lnTo>
                  <a:pt x="268976" y="1883"/>
                </a:lnTo>
                <a:lnTo>
                  <a:pt x="273606" y="6481"/>
                </a:lnTo>
                <a:lnTo>
                  <a:pt x="280367" y="15581"/>
                </a:lnTo>
                <a:lnTo>
                  <a:pt x="282431" y="34207"/>
                </a:lnTo>
                <a:lnTo>
                  <a:pt x="275863" y="76224"/>
                </a:lnTo>
                <a:lnTo>
                  <a:pt x="265378" y="109372"/>
                </a:lnTo>
                <a:lnTo>
                  <a:pt x="242196" y="156506"/>
                </a:lnTo>
                <a:lnTo>
                  <a:pt x="208438" y="203790"/>
                </a:lnTo>
                <a:lnTo>
                  <a:pt x="181553" y="229333"/>
                </a:lnTo>
                <a:lnTo>
                  <a:pt x="151260" y="244919"/>
                </a:lnTo>
                <a:lnTo>
                  <a:pt x="119687" y="252787"/>
                </a:lnTo>
                <a:lnTo>
                  <a:pt x="89192" y="253931"/>
                </a:lnTo>
                <a:lnTo>
                  <a:pt x="61057" y="246444"/>
                </a:lnTo>
                <a:lnTo>
                  <a:pt x="35853" y="232298"/>
                </a:lnTo>
                <a:lnTo>
                  <a:pt x="15243" y="211899"/>
                </a:lnTo>
                <a:lnTo>
                  <a:pt x="4202" y="188723"/>
                </a:lnTo>
                <a:lnTo>
                  <a:pt x="0" y="165722"/>
                </a:lnTo>
                <a:lnTo>
                  <a:pt x="485" y="146092"/>
                </a:lnTo>
                <a:lnTo>
                  <a:pt x="3718" y="138317"/>
                </a:lnTo>
                <a:lnTo>
                  <a:pt x="14837" y="125916"/>
                </a:lnTo>
                <a:lnTo>
                  <a:pt x="32949" y="119462"/>
                </a:lnTo>
                <a:lnTo>
                  <a:pt x="55816" y="118006"/>
                </a:lnTo>
                <a:lnTo>
                  <a:pt x="97162" y="127236"/>
                </a:lnTo>
                <a:lnTo>
                  <a:pt x="144142" y="152079"/>
                </a:lnTo>
                <a:lnTo>
                  <a:pt x="188949" y="185937"/>
                </a:lnTo>
                <a:lnTo>
                  <a:pt x="228644" y="221369"/>
                </a:lnTo>
                <a:lnTo>
                  <a:pt x="275902" y="259340"/>
                </a:lnTo>
                <a:lnTo>
                  <a:pt x="312869" y="28575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7" name="SMARTInkShape-Group251"/>
          <p:cNvGrpSpPr/>
          <p:nvPr/>
        </p:nvGrpSpPr>
        <p:grpSpPr>
          <a:xfrm>
            <a:off x="3468007" y="5930900"/>
            <a:ext cx="2145394" cy="770545"/>
            <a:chOff x="3468007" y="5930900"/>
            <a:chExt cx="2145394" cy="770545"/>
          </a:xfrm>
        </p:grpSpPr>
        <p:sp>
          <p:nvSpPr>
            <p:cNvPr id="227" name="SMARTInkShape-1376"/>
            <p:cNvSpPr/>
            <p:nvPr>
              <p:custDataLst>
                <p:tags r:id="rId13"/>
              </p:custDataLst>
            </p:nvPr>
          </p:nvSpPr>
          <p:spPr>
            <a:xfrm>
              <a:off x="3468007" y="6302729"/>
              <a:ext cx="153404" cy="398716"/>
            </a:xfrm>
            <a:custGeom>
              <a:avLst/>
              <a:gdLst/>
              <a:ahLst/>
              <a:cxnLst/>
              <a:rect l="0" t="0" r="0" b="0"/>
              <a:pathLst>
                <a:path w="153404" h="398716">
                  <a:moveTo>
                    <a:pt x="18143" y="218721"/>
                  </a:moveTo>
                  <a:lnTo>
                    <a:pt x="18143" y="218721"/>
                  </a:lnTo>
                  <a:lnTo>
                    <a:pt x="16261" y="262047"/>
                  </a:lnTo>
                  <a:lnTo>
                    <a:pt x="13117" y="304700"/>
                  </a:lnTo>
                  <a:lnTo>
                    <a:pt x="10304" y="349323"/>
                  </a:lnTo>
                  <a:lnTo>
                    <a:pt x="5870" y="396636"/>
                  </a:lnTo>
                  <a:lnTo>
                    <a:pt x="5727" y="398715"/>
                  </a:lnTo>
                  <a:lnTo>
                    <a:pt x="3688" y="393497"/>
                  </a:lnTo>
                  <a:lnTo>
                    <a:pt x="1135" y="377538"/>
                  </a:lnTo>
                  <a:lnTo>
                    <a:pt x="0" y="346926"/>
                  </a:lnTo>
                  <a:lnTo>
                    <a:pt x="1378" y="304158"/>
                  </a:lnTo>
                  <a:lnTo>
                    <a:pt x="2733" y="279913"/>
                  </a:lnTo>
                  <a:lnTo>
                    <a:pt x="5047" y="252459"/>
                  </a:lnTo>
                  <a:lnTo>
                    <a:pt x="8001" y="222869"/>
                  </a:lnTo>
                  <a:lnTo>
                    <a:pt x="11382" y="191853"/>
                  </a:lnTo>
                  <a:lnTo>
                    <a:pt x="15752" y="162709"/>
                  </a:lnTo>
                  <a:lnTo>
                    <a:pt x="20782" y="134813"/>
                  </a:lnTo>
                  <a:lnTo>
                    <a:pt x="26253" y="107749"/>
                  </a:lnTo>
                  <a:lnTo>
                    <a:pt x="37975" y="66389"/>
                  </a:lnTo>
                  <a:lnTo>
                    <a:pt x="56474" y="23067"/>
                  </a:lnTo>
                  <a:lnTo>
                    <a:pt x="62747" y="12086"/>
                  </a:lnTo>
                  <a:lnTo>
                    <a:pt x="70457" y="5470"/>
                  </a:lnTo>
                  <a:lnTo>
                    <a:pt x="88431" y="0"/>
                  </a:lnTo>
                  <a:lnTo>
                    <a:pt x="108178" y="5565"/>
                  </a:lnTo>
                  <a:lnTo>
                    <a:pt x="118383" y="11001"/>
                  </a:lnTo>
                  <a:lnTo>
                    <a:pt x="135366" y="35854"/>
                  </a:lnTo>
                  <a:lnTo>
                    <a:pt x="147853" y="69714"/>
                  </a:lnTo>
                  <a:lnTo>
                    <a:pt x="153403" y="105929"/>
                  </a:lnTo>
                  <a:lnTo>
                    <a:pt x="152107" y="139428"/>
                  </a:lnTo>
                  <a:lnTo>
                    <a:pt x="144710" y="169369"/>
                  </a:lnTo>
                  <a:lnTo>
                    <a:pt x="129663" y="194434"/>
                  </a:lnTo>
                  <a:lnTo>
                    <a:pt x="97988" y="221638"/>
                  </a:lnTo>
                  <a:lnTo>
                    <a:pt x="72209" y="230600"/>
                  </a:lnTo>
                  <a:lnTo>
                    <a:pt x="46405" y="233173"/>
                  </a:lnTo>
                  <a:lnTo>
                    <a:pt x="5443" y="225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377"/>
            <p:cNvSpPr/>
            <p:nvPr>
              <p:custDataLst>
                <p:tags r:id="rId14"/>
              </p:custDataLst>
            </p:nvPr>
          </p:nvSpPr>
          <p:spPr>
            <a:xfrm>
              <a:off x="3694266" y="6108777"/>
              <a:ext cx="134785" cy="152148"/>
            </a:xfrm>
            <a:custGeom>
              <a:avLst/>
              <a:gdLst/>
              <a:ahLst/>
              <a:cxnLst/>
              <a:rect l="0" t="0" r="0" b="0"/>
              <a:pathLst>
                <a:path w="134785" h="152148">
                  <a:moveTo>
                    <a:pt x="122084" y="6273"/>
                  </a:moveTo>
                  <a:lnTo>
                    <a:pt x="122084" y="6273"/>
                  </a:lnTo>
                  <a:lnTo>
                    <a:pt x="128172" y="185"/>
                  </a:lnTo>
                  <a:lnTo>
                    <a:pt x="124985" y="0"/>
                  </a:lnTo>
                  <a:lnTo>
                    <a:pt x="85710" y="29815"/>
                  </a:lnTo>
                  <a:lnTo>
                    <a:pt x="41921" y="66323"/>
                  </a:lnTo>
                  <a:lnTo>
                    <a:pt x="26836" y="79569"/>
                  </a:lnTo>
                  <a:lnTo>
                    <a:pt x="21739" y="86995"/>
                  </a:lnTo>
                  <a:lnTo>
                    <a:pt x="22026" y="88310"/>
                  </a:lnTo>
                  <a:lnTo>
                    <a:pt x="24227" y="91652"/>
                  </a:lnTo>
                  <a:lnTo>
                    <a:pt x="50255" y="94477"/>
                  </a:lnTo>
                  <a:lnTo>
                    <a:pt x="76981" y="95082"/>
                  </a:lnTo>
                  <a:lnTo>
                    <a:pt x="77905" y="96523"/>
                  </a:lnTo>
                  <a:lnTo>
                    <a:pt x="77108" y="98896"/>
                  </a:lnTo>
                  <a:lnTo>
                    <a:pt x="75167" y="101888"/>
                  </a:lnTo>
                  <a:lnTo>
                    <a:pt x="48114" y="116125"/>
                  </a:lnTo>
                  <a:lnTo>
                    <a:pt x="5327" y="138163"/>
                  </a:lnTo>
                  <a:lnTo>
                    <a:pt x="1913" y="140766"/>
                  </a:lnTo>
                  <a:lnTo>
                    <a:pt x="342" y="143208"/>
                  </a:lnTo>
                  <a:lnTo>
                    <a:pt x="0" y="145540"/>
                  </a:lnTo>
                  <a:lnTo>
                    <a:pt x="478" y="147802"/>
                  </a:lnTo>
                  <a:lnTo>
                    <a:pt x="2913" y="149308"/>
                  </a:lnTo>
                  <a:lnTo>
                    <a:pt x="18570" y="151429"/>
                  </a:lnTo>
                  <a:lnTo>
                    <a:pt x="62596" y="152147"/>
                  </a:lnTo>
                  <a:lnTo>
                    <a:pt x="100459" y="150389"/>
                  </a:lnTo>
                  <a:lnTo>
                    <a:pt x="134784" y="145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378"/>
            <p:cNvSpPr/>
            <p:nvPr>
              <p:custDataLst>
                <p:tags r:id="rId15"/>
              </p:custDataLst>
            </p:nvPr>
          </p:nvSpPr>
          <p:spPr>
            <a:xfrm>
              <a:off x="3873500" y="6083300"/>
              <a:ext cx="88901" cy="171451"/>
            </a:xfrm>
            <a:custGeom>
              <a:avLst/>
              <a:gdLst/>
              <a:ahLst/>
              <a:cxnLst/>
              <a:rect l="0" t="0" r="0" b="0"/>
              <a:pathLst>
                <a:path w="88901" h="1714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6742"/>
                  </a:lnTo>
                  <a:lnTo>
                    <a:pt x="33845" y="46453"/>
                  </a:lnTo>
                  <a:lnTo>
                    <a:pt x="54193" y="90549"/>
                  </a:lnTo>
                  <a:lnTo>
                    <a:pt x="71800" y="137909"/>
                  </a:lnTo>
                  <a:lnTo>
                    <a:pt x="889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379"/>
            <p:cNvSpPr/>
            <p:nvPr>
              <p:custDataLst>
                <p:tags r:id="rId16"/>
              </p:custDataLst>
            </p:nvPr>
          </p:nvSpPr>
          <p:spPr>
            <a:xfrm>
              <a:off x="3879850" y="6076950"/>
              <a:ext cx="114301" cy="152401"/>
            </a:xfrm>
            <a:custGeom>
              <a:avLst/>
              <a:gdLst/>
              <a:ahLst/>
              <a:cxnLst/>
              <a:rect l="0" t="0" r="0" b="0"/>
              <a:pathLst>
                <a:path w="114301" h="152401">
                  <a:moveTo>
                    <a:pt x="114300" y="0"/>
                  </a:moveTo>
                  <a:lnTo>
                    <a:pt x="114300" y="0"/>
                  </a:lnTo>
                  <a:lnTo>
                    <a:pt x="70141" y="45434"/>
                  </a:lnTo>
                  <a:lnTo>
                    <a:pt x="44144" y="81744"/>
                  </a:lnTo>
                  <a:lnTo>
                    <a:pt x="17470" y="123782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380"/>
            <p:cNvSpPr/>
            <p:nvPr>
              <p:custDataLst>
                <p:tags r:id="rId17"/>
              </p:custDataLst>
            </p:nvPr>
          </p:nvSpPr>
          <p:spPr>
            <a:xfrm>
              <a:off x="4006850" y="6280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381"/>
            <p:cNvSpPr/>
            <p:nvPr>
              <p:custDataLst>
                <p:tags r:id="rId18"/>
              </p:custDataLst>
            </p:nvPr>
          </p:nvSpPr>
          <p:spPr>
            <a:xfrm>
              <a:off x="4038600" y="61150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382"/>
            <p:cNvSpPr/>
            <p:nvPr>
              <p:custDataLst>
                <p:tags r:id="rId19"/>
              </p:custDataLst>
            </p:nvPr>
          </p:nvSpPr>
          <p:spPr>
            <a:xfrm>
              <a:off x="3981450" y="6191250"/>
              <a:ext cx="12439" cy="95251"/>
            </a:xfrm>
            <a:custGeom>
              <a:avLst/>
              <a:gdLst/>
              <a:ahLst/>
              <a:cxnLst/>
              <a:rect l="0" t="0" r="0" b="0"/>
              <a:pathLst>
                <a:path w="12439" h="95251">
                  <a:moveTo>
                    <a:pt x="6350" y="0"/>
                  </a:moveTo>
                  <a:lnTo>
                    <a:pt x="6350" y="0"/>
                  </a:lnTo>
                  <a:lnTo>
                    <a:pt x="9721" y="6742"/>
                  </a:lnTo>
                  <a:lnTo>
                    <a:pt x="12438" y="42063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383"/>
            <p:cNvSpPr/>
            <p:nvPr>
              <p:custDataLst>
                <p:tags r:id="rId20"/>
              </p:custDataLst>
            </p:nvPr>
          </p:nvSpPr>
          <p:spPr>
            <a:xfrm>
              <a:off x="4189976" y="6325483"/>
              <a:ext cx="89925" cy="214335"/>
            </a:xfrm>
            <a:custGeom>
              <a:avLst/>
              <a:gdLst/>
              <a:ahLst/>
              <a:cxnLst/>
              <a:rect l="0" t="0" r="0" b="0"/>
              <a:pathLst>
                <a:path w="89925" h="214335">
                  <a:moveTo>
                    <a:pt x="77224" y="5467"/>
                  </a:moveTo>
                  <a:lnTo>
                    <a:pt x="77224" y="5467"/>
                  </a:lnTo>
                  <a:lnTo>
                    <a:pt x="71757" y="0"/>
                  </a:lnTo>
                  <a:lnTo>
                    <a:pt x="49250" y="37450"/>
                  </a:lnTo>
                  <a:lnTo>
                    <a:pt x="27856" y="75778"/>
                  </a:lnTo>
                  <a:lnTo>
                    <a:pt x="9210" y="117709"/>
                  </a:lnTo>
                  <a:lnTo>
                    <a:pt x="0" y="155846"/>
                  </a:lnTo>
                  <a:lnTo>
                    <a:pt x="98" y="176254"/>
                  </a:lnTo>
                  <a:lnTo>
                    <a:pt x="6257" y="192850"/>
                  </a:lnTo>
                  <a:lnTo>
                    <a:pt x="10863" y="200239"/>
                  </a:lnTo>
                  <a:lnTo>
                    <a:pt x="23506" y="210330"/>
                  </a:lnTo>
                  <a:lnTo>
                    <a:pt x="30829" y="214009"/>
                  </a:lnTo>
                  <a:lnTo>
                    <a:pt x="52135" y="214334"/>
                  </a:lnTo>
                  <a:lnTo>
                    <a:pt x="89924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384"/>
            <p:cNvSpPr/>
            <p:nvPr>
              <p:custDataLst>
                <p:tags r:id="rId21"/>
              </p:custDataLst>
            </p:nvPr>
          </p:nvSpPr>
          <p:spPr>
            <a:xfrm>
              <a:off x="4381500" y="6350000"/>
              <a:ext cx="19051" cy="165101"/>
            </a:xfrm>
            <a:custGeom>
              <a:avLst/>
              <a:gdLst/>
              <a:ahLst/>
              <a:cxnLst/>
              <a:rect l="0" t="0" r="0" b="0"/>
              <a:pathLst>
                <a:path w="19051" h="16510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8218" y="37590"/>
                  </a:lnTo>
                  <a:lnTo>
                    <a:pt x="2749" y="79890"/>
                  </a:lnTo>
                  <a:lnTo>
                    <a:pt x="814" y="119156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385"/>
            <p:cNvSpPr/>
            <p:nvPr>
              <p:custDataLst>
                <p:tags r:id="rId22"/>
              </p:custDataLst>
            </p:nvPr>
          </p:nvSpPr>
          <p:spPr>
            <a:xfrm>
              <a:off x="4451350" y="6438900"/>
              <a:ext cx="57151" cy="1"/>
            </a:xfrm>
            <a:custGeom>
              <a:avLst/>
              <a:gdLst/>
              <a:ahLst/>
              <a:cxnLst/>
              <a:rect l="0" t="0" r="0" b="0"/>
              <a:pathLst>
                <a:path w="57151" h="1">
                  <a:moveTo>
                    <a:pt x="0" y="0"/>
                  </a:moveTo>
                  <a:lnTo>
                    <a:pt x="0" y="0"/>
                  </a:lnTo>
                  <a:lnTo>
                    <a:pt x="45280" y="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386"/>
            <p:cNvSpPr/>
            <p:nvPr>
              <p:custDataLst>
                <p:tags r:id="rId23"/>
              </p:custDataLst>
            </p:nvPr>
          </p:nvSpPr>
          <p:spPr>
            <a:xfrm>
              <a:off x="4573331" y="6338173"/>
              <a:ext cx="136363" cy="281903"/>
            </a:xfrm>
            <a:custGeom>
              <a:avLst/>
              <a:gdLst/>
              <a:ahLst/>
              <a:cxnLst/>
              <a:rect l="0" t="0" r="0" b="0"/>
              <a:pathLst>
                <a:path w="136363" h="281903">
                  <a:moveTo>
                    <a:pt x="43119" y="62627"/>
                  </a:moveTo>
                  <a:lnTo>
                    <a:pt x="43119" y="62627"/>
                  </a:lnTo>
                  <a:lnTo>
                    <a:pt x="36211" y="82086"/>
                  </a:lnTo>
                  <a:lnTo>
                    <a:pt x="28192" y="125737"/>
                  </a:lnTo>
                  <a:lnTo>
                    <a:pt x="21920" y="170853"/>
                  </a:lnTo>
                  <a:lnTo>
                    <a:pt x="12222" y="216597"/>
                  </a:lnTo>
                  <a:lnTo>
                    <a:pt x="6442" y="263340"/>
                  </a:lnTo>
                  <a:lnTo>
                    <a:pt x="4735" y="278182"/>
                  </a:lnTo>
                  <a:lnTo>
                    <a:pt x="3419" y="280414"/>
                  </a:lnTo>
                  <a:lnTo>
                    <a:pt x="1835" y="281902"/>
                  </a:lnTo>
                  <a:lnTo>
                    <a:pt x="780" y="280071"/>
                  </a:lnTo>
                  <a:lnTo>
                    <a:pt x="0" y="261894"/>
                  </a:lnTo>
                  <a:lnTo>
                    <a:pt x="4629" y="222642"/>
                  </a:lnTo>
                  <a:lnTo>
                    <a:pt x="10960" y="181722"/>
                  </a:lnTo>
                  <a:lnTo>
                    <a:pt x="24122" y="135314"/>
                  </a:lnTo>
                  <a:lnTo>
                    <a:pt x="41026" y="89994"/>
                  </a:lnTo>
                  <a:lnTo>
                    <a:pt x="57946" y="53388"/>
                  </a:lnTo>
                  <a:lnTo>
                    <a:pt x="79968" y="18497"/>
                  </a:lnTo>
                  <a:lnTo>
                    <a:pt x="93363" y="5854"/>
                  </a:lnTo>
                  <a:lnTo>
                    <a:pt x="99898" y="1495"/>
                  </a:lnTo>
                  <a:lnTo>
                    <a:pt x="106372" y="0"/>
                  </a:lnTo>
                  <a:lnTo>
                    <a:pt x="119209" y="2102"/>
                  </a:lnTo>
                  <a:lnTo>
                    <a:pt x="124184" y="6049"/>
                  </a:lnTo>
                  <a:lnTo>
                    <a:pt x="131594" y="17961"/>
                  </a:lnTo>
                  <a:lnTo>
                    <a:pt x="136362" y="50646"/>
                  </a:lnTo>
                  <a:lnTo>
                    <a:pt x="127661" y="88241"/>
                  </a:lnTo>
                  <a:lnTo>
                    <a:pt x="111678" y="119448"/>
                  </a:lnTo>
                  <a:lnTo>
                    <a:pt x="90165" y="143198"/>
                  </a:lnTo>
                  <a:lnTo>
                    <a:pt x="74141" y="151353"/>
                  </a:lnTo>
                  <a:lnTo>
                    <a:pt x="65917" y="153528"/>
                  </a:lnTo>
                  <a:lnTo>
                    <a:pt x="59023" y="153566"/>
                  </a:lnTo>
                  <a:lnTo>
                    <a:pt x="36769" y="145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387"/>
            <p:cNvSpPr/>
            <p:nvPr>
              <p:custDataLst>
                <p:tags r:id="rId24"/>
              </p:custDataLst>
            </p:nvPr>
          </p:nvSpPr>
          <p:spPr>
            <a:xfrm>
              <a:off x="4743450" y="6297527"/>
              <a:ext cx="54314" cy="211224"/>
            </a:xfrm>
            <a:custGeom>
              <a:avLst/>
              <a:gdLst/>
              <a:ahLst/>
              <a:cxnLst/>
              <a:rect l="0" t="0" r="0" b="0"/>
              <a:pathLst>
                <a:path w="54314" h="211224">
                  <a:moveTo>
                    <a:pt x="0" y="8023"/>
                  </a:moveTo>
                  <a:lnTo>
                    <a:pt x="0" y="8023"/>
                  </a:lnTo>
                  <a:lnTo>
                    <a:pt x="10113" y="1281"/>
                  </a:lnTo>
                  <a:lnTo>
                    <a:pt x="14503" y="0"/>
                  </a:lnTo>
                  <a:lnTo>
                    <a:pt x="23144" y="460"/>
                  </a:lnTo>
                  <a:lnTo>
                    <a:pt x="33569" y="8660"/>
                  </a:lnTo>
                  <a:lnTo>
                    <a:pt x="39313" y="14797"/>
                  </a:lnTo>
                  <a:lnTo>
                    <a:pt x="50767" y="53774"/>
                  </a:lnTo>
                  <a:lnTo>
                    <a:pt x="54313" y="85742"/>
                  </a:lnTo>
                  <a:lnTo>
                    <a:pt x="53772" y="118059"/>
                  </a:lnTo>
                  <a:lnTo>
                    <a:pt x="46477" y="148885"/>
                  </a:lnTo>
                  <a:lnTo>
                    <a:pt x="17935" y="195251"/>
                  </a:lnTo>
                  <a:lnTo>
                    <a:pt x="6350" y="211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388"/>
            <p:cNvSpPr/>
            <p:nvPr>
              <p:custDataLst>
                <p:tags r:id="rId25"/>
              </p:custDataLst>
            </p:nvPr>
          </p:nvSpPr>
          <p:spPr>
            <a:xfrm>
              <a:off x="4864100" y="6067072"/>
              <a:ext cx="114301" cy="127554"/>
            </a:xfrm>
            <a:custGeom>
              <a:avLst/>
              <a:gdLst/>
              <a:ahLst/>
              <a:cxnLst/>
              <a:rect l="0" t="0" r="0" b="0"/>
              <a:pathLst>
                <a:path w="114301" h="127554">
                  <a:moveTo>
                    <a:pt x="0" y="41628"/>
                  </a:moveTo>
                  <a:lnTo>
                    <a:pt x="0" y="41628"/>
                  </a:lnTo>
                  <a:lnTo>
                    <a:pt x="705" y="20672"/>
                  </a:lnTo>
                  <a:lnTo>
                    <a:pt x="3371" y="15146"/>
                  </a:lnTo>
                  <a:lnTo>
                    <a:pt x="5069" y="13389"/>
                  </a:lnTo>
                  <a:lnTo>
                    <a:pt x="8838" y="11439"/>
                  </a:lnTo>
                  <a:lnTo>
                    <a:pt x="11537" y="12329"/>
                  </a:lnTo>
                  <a:lnTo>
                    <a:pt x="18298" y="17082"/>
                  </a:lnTo>
                  <a:lnTo>
                    <a:pt x="26667" y="37805"/>
                  </a:lnTo>
                  <a:lnTo>
                    <a:pt x="35109" y="80071"/>
                  </a:lnTo>
                  <a:lnTo>
                    <a:pt x="36508" y="106797"/>
                  </a:lnTo>
                  <a:lnTo>
                    <a:pt x="32515" y="127124"/>
                  </a:lnTo>
                  <a:lnTo>
                    <a:pt x="32261" y="127553"/>
                  </a:lnTo>
                  <a:lnTo>
                    <a:pt x="32091" y="127134"/>
                  </a:lnTo>
                  <a:lnTo>
                    <a:pt x="32500" y="107242"/>
                  </a:lnTo>
                  <a:lnTo>
                    <a:pt x="40548" y="64937"/>
                  </a:lnTo>
                  <a:lnTo>
                    <a:pt x="55516" y="25928"/>
                  </a:lnTo>
                  <a:lnTo>
                    <a:pt x="67877" y="7892"/>
                  </a:lnTo>
                  <a:lnTo>
                    <a:pt x="76264" y="1939"/>
                  </a:lnTo>
                  <a:lnTo>
                    <a:pt x="80475" y="352"/>
                  </a:lnTo>
                  <a:lnTo>
                    <a:pt x="83990" y="0"/>
                  </a:lnTo>
                  <a:lnTo>
                    <a:pt x="89775" y="1490"/>
                  </a:lnTo>
                  <a:lnTo>
                    <a:pt x="103741" y="16409"/>
                  </a:lnTo>
                  <a:lnTo>
                    <a:pt x="109607" y="34652"/>
                  </a:lnTo>
                  <a:lnTo>
                    <a:pt x="113373" y="77488"/>
                  </a:lnTo>
                  <a:lnTo>
                    <a:pt x="114300" y="124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389"/>
            <p:cNvSpPr/>
            <p:nvPr>
              <p:custDataLst>
                <p:tags r:id="rId26"/>
              </p:custDataLst>
            </p:nvPr>
          </p:nvSpPr>
          <p:spPr>
            <a:xfrm>
              <a:off x="5073650" y="6103107"/>
              <a:ext cx="82551" cy="5594"/>
            </a:xfrm>
            <a:custGeom>
              <a:avLst/>
              <a:gdLst/>
              <a:ahLst/>
              <a:cxnLst/>
              <a:rect l="0" t="0" r="0" b="0"/>
              <a:pathLst>
                <a:path w="82551" h="5594">
                  <a:moveTo>
                    <a:pt x="0" y="5593"/>
                  </a:moveTo>
                  <a:lnTo>
                    <a:pt x="0" y="5593"/>
                  </a:lnTo>
                  <a:lnTo>
                    <a:pt x="0" y="126"/>
                  </a:lnTo>
                  <a:lnTo>
                    <a:pt x="42633" y="0"/>
                  </a:lnTo>
                  <a:lnTo>
                    <a:pt x="82550" y="5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390"/>
            <p:cNvSpPr/>
            <p:nvPr>
              <p:custDataLst>
                <p:tags r:id="rId27"/>
              </p:custDataLst>
            </p:nvPr>
          </p:nvSpPr>
          <p:spPr>
            <a:xfrm>
              <a:off x="5208658" y="5981962"/>
              <a:ext cx="157093" cy="175817"/>
            </a:xfrm>
            <a:custGeom>
              <a:avLst/>
              <a:gdLst/>
              <a:ahLst/>
              <a:cxnLst/>
              <a:rect l="0" t="0" r="0" b="0"/>
              <a:pathLst>
                <a:path w="157093" h="175817">
                  <a:moveTo>
                    <a:pt x="118992" y="6088"/>
                  </a:moveTo>
                  <a:lnTo>
                    <a:pt x="118992" y="6088"/>
                  </a:lnTo>
                  <a:lnTo>
                    <a:pt x="122363" y="2717"/>
                  </a:lnTo>
                  <a:lnTo>
                    <a:pt x="125899" y="1062"/>
                  </a:lnTo>
                  <a:lnTo>
                    <a:pt x="130548" y="0"/>
                  </a:lnTo>
                  <a:lnTo>
                    <a:pt x="130929" y="618"/>
                  </a:lnTo>
                  <a:lnTo>
                    <a:pt x="131353" y="3187"/>
                  </a:lnTo>
                  <a:lnTo>
                    <a:pt x="124849" y="11970"/>
                  </a:lnTo>
                  <a:lnTo>
                    <a:pt x="80200" y="36730"/>
                  </a:lnTo>
                  <a:lnTo>
                    <a:pt x="35070" y="58153"/>
                  </a:lnTo>
                  <a:lnTo>
                    <a:pt x="16488" y="71314"/>
                  </a:lnTo>
                  <a:lnTo>
                    <a:pt x="15378" y="73561"/>
                  </a:lnTo>
                  <a:lnTo>
                    <a:pt x="15344" y="75764"/>
                  </a:lnTo>
                  <a:lnTo>
                    <a:pt x="16027" y="77939"/>
                  </a:lnTo>
                  <a:lnTo>
                    <a:pt x="18599" y="79388"/>
                  </a:lnTo>
                  <a:lnTo>
                    <a:pt x="64233" y="85546"/>
                  </a:lnTo>
                  <a:lnTo>
                    <a:pt x="74858" y="91092"/>
                  </a:lnTo>
                  <a:lnTo>
                    <a:pt x="76164" y="93096"/>
                  </a:lnTo>
                  <a:lnTo>
                    <a:pt x="76329" y="95138"/>
                  </a:lnTo>
                  <a:lnTo>
                    <a:pt x="75733" y="97205"/>
                  </a:lnTo>
                  <a:lnTo>
                    <a:pt x="31917" y="132866"/>
                  </a:lnTo>
                  <a:lnTo>
                    <a:pt x="3937" y="153870"/>
                  </a:lnTo>
                  <a:lnTo>
                    <a:pt x="829" y="160198"/>
                  </a:lnTo>
                  <a:lnTo>
                    <a:pt x="0" y="163862"/>
                  </a:lnTo>
                  <a:lnTo>
                    <a:pt x="858" y="167009"/>
                  </a:lnTo>
                  <a:lnTo>
                    <a:pt x="5575" y="172388"/>
                  </a:lnTo>
                  <a:lnTo>
                    <a:pt x="14257" y="175249"/>
                  </a:lnTo>
                  <a:lnTo>
                    <a:pt x="27288" y="175816"/>
                  </a:lnTo>
                  <a:lnTo>
                    <a:pt x="70147" y="168548"/>
                  </a:lnTo>
                  <a:lnTo>
                    <a:pt x="112636" y="157104"/>
                  </a:lnTo>
                  <a:lnTo>
                    <a:pt x="157092" y="145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391"/>
            <p:cNvSpPr/>
            <p:nvPr>
              <p:custDataLst>
                <p:tags r:id="rId28"/>
              </p:custDataLst>
            </p:nvPr>
          </p:nvSpPr>
          <p:spPr>
            <a:xfrm>
              <a:off x="5397500" y="5952642"/>
              <a:ext cx="114301" cy="162409"/>
            </a:xfrm>
            <a:custGeom>
              <a:avLst/>
              <a:gdLst/>
              <a:ahLst/>
              <a:cxnLst/>
              <a:rect l="0" t="0" r="0" b="0"/>
              <a:pathLst>
                <a:path w="114301" h="1624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1" y="1562"/>
                  </a:lnTo>
                  <a:lnTo>
                    <a:pt x="15901" y="14794"/>
                  </a:lnTo>
                  <a:lnTo>
                    <a:pt x="39497" y="57876"/>
                  </a:lnTo>
                  <a:lnTo>
                    <a:pt x="68140" y="100863"/>
                  </a:lnTo>
                  <a:lnTo>
                    <a:pt x="101375" y="147178"/>
                  </a:lnTo>
                  <a:lnTo>
                    <a:pt x="114300" y="162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392"/>
            <p:cNvSpPr/>
            <p:nvPr>
              <p:custDataLst>
                <p:tags r:id="rId29"/>
              </p:custDataLst>
            </p:nvPr>
          </p:nvSpPr>
          <p:spPr>
            <a:xfrm>
              <a:off x="5429250" y="5930900"/>
              <a:ext cx="120651" cy="190501"/>
            </a:xfrm>
            <a:custGeom>
              <a:avLst/>
              <a:gdLst/>
              <a:ahLst/>
              <a:cxnLst/>
              <a:rect l="0" t="0" r="0" b="0"/>
              <a:pathLst>
                <a:path w="120651" h="190501">
                  <a:moveTo>
                    <a:pt x="120650" y="0"/>
                  </a:moveTo>
                  <a:lnTo>
                    <a:pt x="120650" y="0"/>
                  </a:lnTo>
                  <a:lnTo>
                    <a:pt x="113908" y="0"/>
                  </a:lnTo>
                  <a:lnTo>
                    <a:pt x="106835" y="3763"/>
                  </a:lnTo>
                  <a:lnTo>
                    <a:pt x="81567" y="28142"/>
                  </a:lnTo>
                  <a:lnTo>
                    <a:pt x="56956" y="66760"/>
                  </a:lnTo>
                  <a:lnTo>
                    <a:pt x="31712" y="111573"/>
                  </a:lnTo>
                  <a:lnTo>
                    <a:pt x="8459" y="153691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393"/>
            <p:cNvSpPr/>
            <p:nvPr>
              <p:custDataLst>
                <p:tags r:id="rId30"/>
              </p:custDataLst>
            </p:nvPr>
          </p:nvSpPr>
          <p:spPr>
            <a:xfrm>
              <a:off x="5549900" y="605155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2865" y="28561"/>
                  </a:lnTo>
                  <a:lnTo>
                    <a:pt x="190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394"/>
            <p:cNvSpPr/>
            <p:nvPr>
              <p:custDataLst>
                <p:tags r:id="rId31"/>
              </p:custDataLst>
            </p:nvPr>
          </p:nvSpPr>
          <p:spPr>
            <a:xfrm>
              <a:off x="5581650" y="59817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0"/>
                  </a:moveTo>
                  <a:lnTo>
                    <a:pt x="0" y="0"/>
                  </a:lnTo>
                  <a:lnTo>
                    <a:pt x="706" y="20956"/>
                  </a:lnTo>
                  <a:lnTo>
                    <a:pt x="635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395"/>
            <p:cNvSpPr/>
            <p:nvPr>
              <p:custDataLst>
                <p:tags r:id="rId32"/>
              </p:custDataLst>
            </p:nvPr>
          </p:nvSpPr>
          <p:spPr>
            <a:xfrm>
              <a:off x="5594350" y="59753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12700"/>
                  </a:moveTo>
                  <a:lnTo>
                    <a:pt x="190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SMARTInkShape-Group252"/>
          <p:cNvGrpSpPr/>
          <p:nvPr/>
        </p:nvGrpSpPr>
        <p:grpSpPr>
          <a:xfrm>
            <a:off x="1430341" y="5730264"/>
            <a:ext cx="4425425" cy="1070587"/>
            <a:chOff x="1430341" y="5730264"/>
            <a:chExt cx="4425425" cy="1070587"/>
          </a:xfrm>
        </p:grpSpPr>
        <p:sp>
          <p:nvSpPr>
            <p:cNvPr id="248" name="SMARTInkShape-1396"/>
            <p:cNvSpPr/>
            <p:nvPr>
              <p:custDataLst>
                <p:tags r:id="rId11"/>
              </p:custDataLst>
            </p:nvPr>
          </p:nvSpPr>
          <p:spPr>
            <a:xfrm>
              <a:off x="1574800" y="5730264"/>
              <a:ext cx="4280966" cy="1070587"/>
            </a:xfrm>
            <a:custGeom>
              <a:avLst/>
              <a:gdLst/>
              <a:ahLst/>
              <a:cxnLst/>
              <a:rect l="0" t="0" r="0" b="0"/>
              <a:pathLst>
                <a:path w="4280966" h="1070587">
                  <a:moveTo>
                    <a:pt x="0" y="346686"/>
                  </a:moveTo>
                  <a:lnTo>
                    <a:pt x="0" y="346686"/>
                  </a:lnTo>
                  <a:lnTo>
                    <a:pt x="47194" y="343315"/>
                  </a:lnTo>
                  <a:lnTo>
                    <a:pt x="109779" y="338795"/>
                  </a:lnTo>
                  <a:lnTo>
                    <a:pt x="200186" y="332252"/>
                  </a:lnTo>
                  <a:lnTo>
                    <a:pt x="309141" y="324364"/>
                  </a:lnTo>
                  <a:lnTo>
                    <a:pt x="396594" y="317694"/>
                  </a:lnTo>
                  <a:lnTo>
                    <a:pt x="469712" y="311836"/>
                  </a:lnTo>
                  <a:lnTo>
                    <a:pt x="533275" y="306519"/>
                  </a:lnTo>
                  <a:lnTo>
                    <a:pt x="591172" y="301564"/>
                  </a:lnTo>
                  <a:lnTo>
                    <a:pt x="645293" y="296849"/>
                  </a:lnTo>
                  <a:lnTo>
                    <a:pt x="696895" y="292294"/>
                  </a:lnTo>
                  <a:lnTo>
                    <a:pt x="746114" y="287848"/>
                  </a:lnTo>
                  <a:lnTo>
                    <a:pt x="793742" y="283471"/>
                  </a:lnTo>
                  <a:lnTo>
                    <a:pt x="840311" y="279143"/>
                  </a:lnTo>
                  <a:lnTo>
                    <a:pt x="886880" y="274140"/>
                  </a:lnTo>
                  <a:lnTo>
                    <a:pt x="933448" y="268689"/>
                  </a:lnTo>
                  <a:lnTo>
                    <a:pt x="980015" y="262938"/>
                  </a:lnTo>
                  <a:lnTo>
                    <a:pt x="1025877" y="258398"/>
                  </a:lnTo>
                  <a:lnTo>
                    <a:pt x="1071268" y="254666"/>
                  </a:lnTo>
                  <a:lnTo>
                    <a:pt x="1116345" y="251473"/>
                  </a:lnTo>
                  <a:lnTo>
                    <a:pt x="1160508" y="247933"/>
                  </a:lnTo>
                  <a:lnTo>
                    <a:pt x="1204061" y="244162"/>
                  </a:lnTo>
                  <a:lnTo>
                    <a:pt x="1247207" y="240237"/>
                  </a:lnTo>
                  <a:lnTo>
                    <a:pt x="1292199" y="236914"/>
                  </a:lnTo>
                  <a:lnTo>
                    <a:pt x="1338422" y="233994"/>
                  </a:lnTo>
                  <a:lnTo>
                    <a:pt x="1385464" y="231341"/>
                  </a:lnTo>
                  <a:lnTo>
                    <a:pt x="1433054" y="228161"/>
                  </a:lnTo>
                  <a:lnTo>
                    <a:pt x="1481008" y="224630"/>
                  </a:lnTo>
                  <a:lnTo>
                    <a:pt x="1529205" y="220866"/>
                  </a:lnTo>
                  <a:lnTo>
                    <a:pt x="1578270" y="216944"/>
                  </a:lnTo>
                  <a:lnTo>
                    <a:pt x="1627913" y="212920"/>
                  </a:lnTo>
                  <a:lnTo>
                    <a:pt x="1677942" y="208825"/>
                  </a:lnTo>
                  <a:lnTo>
                    <a:pt x="1727522" y="203978"/>
                  </a:lnTo>
                  <a:lnTo>
                    <a:pt x="1776804" y="198631"/>
                  </a:lnTo>
                  <a:lnTo>
                    <a:pt x="1825886" y="192949"/>
                  </a:lnTo>
                  <a:lnTo>
                    <a:pt x="1872719" y="186339"/>
                  </a:lnTo>
                  <a:lnTo>
                    <a:pt x="1918051" y="179110"/>
                  </a:lnTo>
                  <a:lnTo>
                    <a:pt x="1962384" y="171468"/>
                  </a:lnTo>
                  <a:lnTo>
                    <a:pt x="2006756" y="162847"/>
                  </a:lnTo>
                  <a:lnTo>
                    <a:pt x="2051154" y="153571"/>
                  </a:lnTo>
                  <a:lnTo>
                    <a:pt x="2095569" y="143860"/>
                  </a:lnTo>
                  <a:lnTo>
                    <a:pt x="2140702" y="135268"/>
                  </a:lnTo>
                  <a:lnTo>
                    <a:pt x="2186312" y="127424"/>
                  </a:lnTo>
                  <a:lnTo>
                    <a:pt x="2232241" y="120079"/>
                  </a:lnTo>
                  <a:lnTo>
                    <a:pt x="2277678" y="112359"/>
                  </a:lnTo>
                  <a:lnTo>
                    <a:pt x="2322785" y="104390"/>
                  </a:lnTo>
                  <a:lnTo>
                    <a:pt x="2367673" y="96255"/>
                  </a:lnTo>
                  <a:lnTo>
                    <a:pt x="2412416" y="89421"/>
                  </a:lnTo>
                  <a:lnTo>
                    <a:pt x="2457060" y="83454"/>
                  </a:lnTo>
                  <a:lnTo>
                    <a:pt x="2501640" y="78065"/>
                  </a:lnTo>
                  <a:lnTo>
                    <a:pt x="2546177" y="73767"/>
                  </a:lnTo>
                  <a:lnTo>
                    <a:pt x="2590684" y="70195"/>
                  </a:lnTo>
                  <a:lnTo>
                    <a:pt x="2635173" y="67109"/>
                  </a:lnTo>
                  <a:lnTo>
                    <a:pt x="2679648" y="62935"/>
                  </a:lnTo>
                  <a:lnTo>
                    <a:pt x="2724116" y="58035"/>
                  </a:lnTo>
                  <a:lnTo>
                    <a:pt x="2768577" y="52653"/>
                  </a:lnTo>
                  <a:lnTo>
                    <a:pt x="2813034" y="47652"/>
                  </a:lnTo>
                  <a:lnTo>
                    <a:pt x="2857490" y="42908"/>
                  </a:lnTo>
                  <a:lnTo>
                    <a:pt x="2901943" y="38334"/>
                  </a:lnTo>
                  <a:lnTo>
                    <a:pt x="2947101" y="33168"/>
                  </a:lnTo>
                  <a:lnTo>
                    <a:pt x="2992728" y="27607"/>
                  </a:lnTo>
                  <a:lnTo>
                    <a:pt x="3038669" y="21784"/>
                  </a:lnTo>
                  <a:lnTo>
                    <a:pt x="3084818" y="16490"/>
                  </a:lnTo>
                  <a:lnTo>
                    <a:pt x="3131107" y="11549"/>
                  </a:lnTo>
                  <a:lnTo>
                    <a:pt x="3177488" y="6845"/>
                  </a:lnTo>
                  <a:lnTo>
                    <a:pt x="3223225" y="3708"/>
                  </a:lnTo>
                  <a:lnTo>
                    <a:pt x="3268533" y="1618"/>
                  </a:lnTo>
                  <a:lnTo>
                    <a:pt x="3313555" y="224"/>
                  </a:lnTo>
                  <a:lnTo>
                    <a:pt x="3357681" y="0"/>
                  </a:lnTo>
                  <a:lnTo>
                    <a:pt x="3401210" y="556"/>
                  </a:lnTo>
                  <a:lnTo>
                    <a:pt x="3444340" y="1633"/>
                  </a:lnTo>
                  <a:lnTo>
                    <a:pt x="3487204" y="3762"/>
                  </a:lnTo>
                  <a:lnTo>
                    <a:pt x="3529892" y="6593"/>
                  </a:lnTo>
                  <a:lnTo>
                    <a:pt x="3572461" y="9890"/>
                  </a:lnTo>
                  <a:lnTo>
                    <a:pt x="3612130" y="14206"/>
                  </a:lnTo>
                  <a:lnTo>
                    <a:pt x="3649865" y="19199"/>
                  </a:lnTo>
                  <a:lnTo>
                    <a:pt x="3686309" y="24644"/>
                  </a:lnTo>
                  <a:lnTo>
                    <a:pt x="3722601" y="31097"/>
                  </a:lnTo>
                  <a:lnTo>
                    <a:pt x="3758790" y="38221"/>
                  </a:lnTo>
                  <a:lnTo>
                    <a:pt x="3794910" y="45793"/>
                  </a:lnTo>
                  <a:lnTo>
                    <a:pt x="3828162" y="52957"/>
                  </a:lnTo>
                  <a:lnTo>
                    <a:pt x="3859503" y="59850"/>
                  </a:lnTo>
                  <a:lnTo>
                    <a:pt x="3889569" y="66562"/>
                  </a:lnTo>
                  <a:lnTo>
                    <a:pt x="3918784" y="73858"/>
                  </a:lnTo>
                  <a:lnTo>
                    <a:pt x="3947434" y="81547"/>
                  </a:lnTo>
                  <a:lnTo>
                    <a:pt x="3975706" y="89493"/>
                  </a:lnTo>
                  <a:lnTo>
                    <a:pt x="4001610" y="98319"/>
                  </a:lnTo>
                  <a:lnTo>
                    <a:pt x="4049206" y="117532"/>
                  </a:lnTo>
                  <a:lnTo>
                    <a:pt x="4093878" y="137831"/>
                  </a:lnTo>
                  <a:lnTo>
                    <a:pt x="4135840" y="159316"/>
                  </a:lnTo>
                  <a:lnTo>
                    <a:pt x="4173304" y="182978"/>
                  </a:lnTo>
                  <a:lnTo>
                    <a:pt x="4216017" y="223469"/>
                  </a:lnTo>
                  <a:lnTo>
                    <a:pt x="4247643" y="266747"/>
                  </a:lnTo>
                  <a:lnTo>
                    <a:pt x="4268148" y="314219"/>
                  </a:lnTo>
                  <a:lnTo>
                    <a:pt x="4279789" y="360663"/>
                  </a:lnTo>
                  <a:lnTo>
                    <a:pt x="4280965" y="405704"/>
                  </a:lnTo>
                  <a:lnTo>
                    <a:pt x="4276845" y="450330"/>
                  </a:lnTo>
                  <a:lnTo>
                    <a:pt x="4261041" y="494830"/>
                  </a:lnTo>
                  <a:lnTo>
                    <a:pt x="4242592" y="526357"/>
                  </a:lnTo>
                  <a:lnTo>
                    <a:pt x="4206522" y="573960"/>
                  </a:lnTo>
                  <a:lnTo>
                    <a:pt x="4160792" y="621224"/>
                  </a:lnTo>
                  <a:lnTo>
                    <a:pt x="4124657" y="654264"/>
                  </a:lnTo>
                  <a:lnTo>
                    <a:pt x="4085079" y="687763"/>
                  </a:lnTo>
                  <a:lnTo>
                    <a:pt x="4045851" y="719585"/>
                  </a:lnTo>
                  <a:lnTo>
                    <a:pt x="4005840" y="750191"/>
                  </a:lnTo>
                  <a:lnTo>
                    <a:pt x="3962186" y="780256"/>
                  </a:lnTo>
                  <a:lnTo>
                    <a:pt x="3915033" y="810083"/>
                  </a:lnTo>
                  <a:lnTo>
                    <a:pt x="3890605" y="824950"/>
                  </a:lnTo>
                  <a:lnTo>
                    <a:pt x="3865148" y="838390"/>
                  </a:lnTo>
                  <a:lnTo>
                    <a:pt x="3839004" y="850878"/>
                  </a:lnTo>
                  <a:lnTo>
                    <a:pt x="3812403" y="862731"/>
                  </a:lnTo>
                  <a:lnTo>
                    <a:pt x="3784791" y="874160"/>
                  </a:lnTo>
                  <a:lnTo>
                    <a:pt x="3756505" y="885307"/>
                  </a:lnTo>
                  <a:lnTo>
                    <a:pt x="3727770" y="896266"/>
                  </a:lnTo>
                  <a:lnTo>
                    <a:pt x="3698735" y="907101"/>
                  </a:lnTo>
                  <a:lnTo>
                    <a:pt x="3669501" y="917851"/>
                  </a:lnTo>
                  <a:lnTo>
                    <a:pt x="3640134" y="928546"/>
                  </a:lnTo>
                  <a:lnTo>
                    <a:pt x="3609973" y="937793"/>
                  </a:lnTo>
                  <a:lnTo>
                    <a:pt x="3579282" y="946073"/>
                  </a:lnTo>
                  <a:lnTo>
                    <a:pt x="3548238" y="953711"/>
                  </a:lnTo>
                  <a:lnTo>
                    <a:pt x="3514842" y="962330"/>
                  </a:lnTo>
                  <a:lnTo>
                    <a:pt x="3479878" y="971604"/>
                  </a:lnTo>
                  <a:lnTo>
                    <a:pt x="3443868" y="981315"/>
                  </a:lnTo>
                  <a:lnTo>
                    <a:pt x="3406457" y="990611"/>
                  </a:lnTo>
                  <a:lnTo>
                    <a:pt x="3368110" y="999630"/>
                  </a:lnTo>
                  <a:lnTo>
                    <a:pt x="3329140" y="1008465"/>
                  </a:lnTo>
                  <a:lnTo>
                    <a:pt x="3289049" y="1017178"/>
                  </a:lnTo>
                  <a:lnTo>
                    <a:pt x="3248210" y="1025808"/>
                  </a:lnTo>
                  <a:lnTo>
                    <a:pt x="3206873" y="1034384"/>
                  </a:lnTo>
                  <a:lnTo>
                    <a:pt x="3165205" y="1042218"/>
                  </a:lnTo>
                  <a:lnTo>
                    <a:pt x="3123314" y="1049557"/>
                  </a:lnTo>
                  <a:lnTo>
                    <a:pt x="3081276" y="1056567"/>
                  </a:lnTo>
                  <a:lnTo>
                    <a:pt x="3040551" y="1061240"/>
                  </a:lnTo>
                  <a:lnTo>
                    <a:pt x="3000701" y="1064355"/>
                  </a:lnTo>
                  <a:lnTo>
                    <a:pt x="2961434" y="1066433"/>
                  </a:lnTo>
                  <a:lnTo>
                    <a:pt x="2921850" y="1067816"/>
                  </a:lnTo>
                  <a:lnTo>
                    <a:pt x="2882055" y="1068740"/>
                  </a:lnTo>
                  <a:lnTo>
                    <a:pt x="2842120" y="1069355"/>
                  </a:lnTo>
                  <a:lnTo>
                    <a:pt x="2762250" y="1070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397"/>
            <p:cNvSpPr/>
            <p:nvPr>
              <p:custDataLst>
                <p:tags r:id="rId12"/>
              </p:custDataLst>
            </p:nvPr>
          </p:nvSpPr>
          <p:spPr>
            <a:xfrm>
              <a:off x="1430341" y="6064250"/>
              <a:ext cx="1858960" cy="736601"/>
            </a:xfrm>
            <a:custGeom>
              <a:avLst/>
              <a:gdLst/>
              <a:ahLst/>
              <a:cxnLst/>
              <a:rect l="0" t="0" r="0" b="0"/>
              <a:pathLst>
                <a:path w="1858960" h="736601">
                  <a:moveTo>
                    <a:pt x="1858959" y="736600"/>
                  </a:moveTo>
                  <a:lnTo>
                    <a:pt x="1858959" y="736600"/>
                  </a:lnTo>
                  <a:lnTo>
                    <a:pt x="1823210" y="736600"/>
                  </a:lnTo>
                  <a:lnTo>
                    <a:pt x="1794910" y="736600"/>
                  </a:lnTo>
                  <a:lnTo>
                    <a:pt x="1763343" y="736600"/>
                  </a:lnTo>
                  <a:lnTo>
                    <a:pt x="1729599" y="736600"/>
                  </a:lnTo>
                  <a:lnTo>
                    <a:pt x="1694402" y="736600"/>
                  </a:lnTo>
                  <a:lnTo>
                    <a:pt x="1658943" y="736600"/>
                  </a:lnTo>
                  <a:lnTo>
                    <a:pt x="1623309" y="736600"/>
                  </a:lnTo>
                  <a:lnTo>
                    <a:pt x="1587559" y="736600"/>
                  </a:lnTo>
                  <a:lnTo>
                    <a:pt x="1551731" y="736600"/>
                  </a:lnTo>
                  <a:lnTo>
                    <a:pt x="1515852" y="736600"/>
                  </a:lnTo>
                  <a:lnTo>
                    <a:pt x="1479938" y="736600"/>
                  </a:lnTo>
                  <a:lnTo>
                    <a:pt x="1445411" y="735188"/>
                  </a:lnTo>
                  <a:lnTo>
                    <a:pt x="1411811" y="732837"/>
                  </a:lnTo>
                  <a:lnTo>
                    <a:pt x="1378827" y="729858"/>
                  </a:lnTo>
                  <a:lnTo>
                    <a:pt x="1347666" y="726461"/>
                  </a:lnTo>
                  <a:lnTo>
                    <a:pt x="1317719" y="722785"/>
                  </a:lnTo>
                  <a:lnTo>
                    <a:pt x="1288582" y="718924"/>
                  </a:lnTo>
                  <a:lnTo>
                    <a:pt x="1258575" y="714938"/>
                  </a:lnTo>
                  <a:lnTo>
                    <a:pt x="1227986" y="710869"/>
                  </a:lnTo>
                  <a:lnTo>
                    <a:pt x="1197010" y="706746"/>
                  </a:lnTo>
                  <a:lnTo>
                    <a:pt x="1167187" y="703292"/>
                  </a:lnTo>
                  <a:lnTo>
                    <a:pt x="1138134" y="700284"/>
                  </a:lnTo>
                  <a:lnTo>
                    <a:pt x="1109592" y="697572"/>
                  </a:lnTo>
                  <a:lnTo>
                    <a:pt x="1081392" y="695765"/>
                  </a:lnTo>
                  <a:lnTo>
                    <a:pt x="1053420" y="694560"/>
                  </a:lnTo>
                  <a:lnTo>
                    <a:pt x="1025600" y="693756"/>
                  </a:lnTo>
                  <a:lnTo>
                    <a:pt x="997175" y="692515"/>
                  </a:lnTo>
                  <a:lnTo>
                    <a:pt x="968347" y="690982"/>
                  </a:lnTo>
                  <a:lnTo>
                    <a:pt x="939251" y="689254"/>
                  </a:lnTo>
                  <a:lnTo>
                    <a:pt x="910682" y="688103"/>
                  </a:lnTo>
                  <a:lnTo>
                    <a:pt x="882463" y="687336"/>
                  </a:lnTo>
                  <a:lnTo>
                    <a:pt x="854478" y="686824"/>
                  </a:lnTo>
                  <a:lnTo>
                    <a:pt x="826650" y="686482"/>
                  </a:lnTo>
                  <a:lnTo>
                    <a:pt x="798925" y="686255"/>
                  </a:lnTo>
                  <a:lnTo>
                    <a:pt x="771270" y="686103"/>
                  </a:lnTo>
                  <a:lnTo>
                    <a:pt x="743661" y="686708"/>
                  </a:lnTo>
                  <a:lnTo>
                    <a:pt x="716082" y="687816"/>
                  </a:lnTo>
                  <a:lnTo>
                    <a:pt x="688524" y="689261"/>
                  </a:lnTo>
                  <a:lnTo>
                    <a:pt x="660980" y="690224"/>
                  </a:lnTo>
                  <a:lnTo>
                    <a:pt x="633445" y="690866"/>
                  </a:lnTo>
                  <a:lnTo>
                    <a:pt x="605917" y="691293"/>
                  </a:lnTo>
                  <a:lnTo>
                    <a:pt x="579097" y="692285"/>
                  </a:lnTo>
                  <a:lnTo>
                    <a:pt x="552751" y="693651"/>
                  </a:lnTo>
                  <a:lnTo>
                    <a:pt x="526721" y="695267"/>
                  </a:lnTo>
                  <a:lnTo>
                    <a:pt x="500194" y="697050"/>
                  </a:lnTo>
                  <a:lnTo>
                    <a:pt x="473338" y="698944"/>
                  </a:lnTo>
                  <a:lnTo>
                    <a:pt x="446262" y="700913"/>
                  </a:lnTo>
                  <a:lnTo>
                    <a:pt x="420450" y="702931"/>
                  </a:lnTo>
                  <a:lnTo>
                    <a:pt x="395481" y="704981"/>
                  </a:lnTo>
                  <a:lnTo>
                    <a:pt x="348452" y="708437"/>
                  </a:lnTo>
                  <a:lnTo>
                    <a:pt x="306384" y="709971"/>
                  </a:lnTo>
                  <a:lnTo>
                    <a:pt x="264638" y="710654"/>
                  </a:lnTo>
                  <a:lnTo>
                    <a:pt x="223272" y="710252"/>
                  </a:lnTo>
                  <a:lnTo>
                    <a:pt x="183720" y="707720"/>
                  </a:lnTo>
                  <a:lnTo>
                    <a:pt x="148738" y="704245"/>
                  </a:lnTo>
                  <a:lnTo>
                    <a:pt x="103158" y="694558"/>
                  </a:lnTo>
                  <a:lnTo>
                    <a:pt x="68487" y="678282"/>
                  </a:lnTo>
                  <a:lnTo>
                    <a:pt x="52132" y="664114"/>
                  </a:lnTo>
                  <a:lnTo>
                    <a:pt x="32436" y="632337"/>
                  </a:lnTo>
                  <a:lnTo>
                    <a:pt x="20799" y="594699"/>
                  </a:lnTo>
                  <a:lnTo>
                    <a:pt x="9433" y="549132"/>
                  </a:lnTo>
                  <a:lnTo>
                    <a:pt x="1989" y="502627"/>
                  </a:lnTo>
                  <a:lnTo>
                    <a:pt x="0" y="467512"/>
                  </a:lnTo>
                  <a:lnTo>
                    <a:pt x="881" y="442202"/>
                  </a:lnTo>
                  <a:lnTo>
                    <a:pt x="2879" y="411924"/>
                  </a:lnTo>
                  <a:lnTo>
                    <a:pt x="5622" y="378332"/>
                  </a:lnTo>
                  <a:lnTo>
                    <a:pt x="8862" y="350293"/>
                  </a:lnTo>
                  <a:lnTo>
                    <a:pt x="16225" y="304088"/>
                  </a:lnTo>
                  <a:lnTo>
                    <a:pt x="27925" y="272574"/>
                  </a:lnTo>
                  <a:lnTo>
                    <a:pt x="44898" y="234633"/>
                  </a:lnTo>
                  <a:lnTo>
                    <a:pt x="65385" y="192406"/>
                  </a:lnTo>
                  <a:lnTo>
                    <a:pt x="96682" y="152259"/>
                  </a:lnTo>
                  <a:lnTo>
                    <a:pt x="135185" y="113501"/>
                  </a:lnTo>
                  <a:lnTo>
                    <a:pt x="178493" y="75666"/>
                  </a:lnTo>
                  <a:lnTo>
                    <a:pt x="207365" y="50445"/>
                  </a:lnTo>
                  <a:lnTo>
                    <a:pt x="2651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3" name="SMARTInkShape-Group253"/>
          <p:cNvGrpSpPr/>
          <p:nvPr/>
        </p:nvGrpSpPr>
        <p:grpSpPr>
          <a:xfrm>
            <a:off x="1396608" y="1003300"/>
            <a:ext cx="171843" cy="88901"/>
            <a:chOff x="1396608" y="1003300"/>
            <a:chExt cx="171843" cy="88901"/>
          </a:xfrm>
        </p:grpSpPr>
        <p:sp>
          <p:nvSpPr>
            <p:cNvPr id="251" name="SMARTInkShape-1398"/>
            <p:cNvSpPr/>
            <p:nvPr>
              <p:custDataLst>
                <p:tags r:id="rId9"/>
              </p:custDataLst>
            </p:nvPr>
          </p:nvSpPr>
          <p:spPr>
            <a:xfrm>
              <a:off x="1410583" y="1016000"/>
              <a:ext cx="157868" cy="25401"/>
            </a:xfrm>
            <a:custGeom>
              <a:avLst/>
              <a:gdLst/>
              <a:ahLst/>
              <a:cxnLst/>
              <a:rect l="0" t="0" r="0" b="0"/>
              <a:pathLst>
                <a:path w="15786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25400"/>
                  </a:lnTo>
                  <a:lnTo>
                    <a:pt x="33357" y="21637"/>
                  </a:lnTo>
                  <a:lnTo>
                    <a:pt x="75349" y="13467"/>
                  </a:lnTo>
                  <a:lnTo>
                    <a:pt x="120482" y="6577"/>
                  </a:lnTo>
                  <a:lnTo>
                    <a:pt x="157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1399"/>
            <p:cNvSpPr/>
            <p:nvPr>
              <p:custDataLst>
                <p:tags r:id="rId10"/>
              </p:custDataLst>
            </p:nvPr>
          </p:nvSpPr>
          <p:spPr>
            <a:xfrm>
              <a:off x="1396608" y="1003300"/>
              <a:ext cx="152793" cy="88901"/>
            </a:xfrm>
            <a:custGeom>
              <a:avLst/>
              <a:gdLst/>
              <a:ahLst/>
              <a:cxnLst/>
              <a:rect l="0" t="0" r="0" b="0"/>
              <a:pathLst>
                <a:path w="152793" h="88901">
                  <a:moveTo>
                    <a:pt x="6742" y="88900"/>
                  </a:moveTo>
                  <a:lnTo>
                    <a:pt x="6742" y="88900"/>
                  </a:lnTo>
                  <a:lnTo>
                    <a:pt x="0" y="88900"/>
                  </a:lnTo>
                  <a:lnTo>
                    <a:pt x="836" y="86783"/>
                  </a:lnTo>
                  <a:lnTo>
                    <a:pt x="19025" y="72280"/>
                  </a:lnTo>
                  <a:lnTo>
                    <a:pt x="65179" y="45562"/>
                  </a:lnTo>
                  <a:lnTo>
                    <a:pt x="108209" y="23072"/>
                  </a:lnTo>
                  <a:lnTo>
                    <a:pt x="1527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64227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MARTInkShape-Group254"/>
          <p:cNvGrpSpPr/>
          <p:nvPr/>
        </p:nvGrpSpPr>
        <p:grpSpPr>
          <a:xfrm>
            <a:off x="885298" y="672708"/>
            <a:ext cx="1083203" cy="587895"/>
            <a:chOff x="885298" y="672708"/>
            <a:chExt cx="1083203" cy="587895"/>
          </a:xfrm>
        </p:grpSpPr>
        <p:sp>
          <p:nvSpPr>
            <p:cNvPr id="2" name="SMARTInkShape-1400"/>
            <p:cNvSpPr/>
            <p:nvPr>
              <p:custDataLst>
                <p:tags r:id="rId167"/>
              </p:custDataLst>
            </p:nvPr>
          </p:nvSpPr>
          <p:spPr>
            <a:xfrm>
              <a:off x="1764908" y="977900"/>
              <a:ext cx="203593" cy="36336"/>
            </a:xfrm>
            <a:custGeom>
              <a:avLst/>
              <a:gdLst/>
              <a:ahLst/>
              <a:cxnLst/>
              <a:rect l="0" t="0" r="0" b="0"/>
              <a:pathLst>
                <a:path w="203593" h="36336">
                  <a:moveTo>
                    <a:pt x="6742" y="25400"/>
                  </a:moveTo>
                  <a:lnTo>
                    <a:pt x="6742" y="25400"/>
                  </a:lnTo>
                  <a:lnTo>
                    <a:pt x="0" y="32142"/>
                  </a:lnTo>
                  <a:lnTo>
                    <a:pt x="131" y="34128"/>
                  </a:lnTo>
                  <a:lnTo>
                    <a:pt x="2334" y="35452"/>
                  </a:lnTo>
                  <a:lnTo>
                    <a:pt x="5920" y="36335"/>
                  </a:lnTo>
                  <a:lnTo>
                    <a:pt x="50690" y="31271"/>
                  </a:lnTo>
                  <a:lnTo>
                    <a:pt x="91185" y="22365"/>
                  </a:lnTo>
                  <a:lnTo>
                    <a:pt x="135524" y="13232"/>
                  </a:lnTo>
                  <a:lnTo>
                    <a:pt x="173340" y="5881"/>
                  </a:lnTo>
                  <a:lnTo>
                    <a:pt x="2035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401"/>
            <p:cNvSpPr/>
            <p:nvPr>
              <p:custDataLst>
                <p:tags r:id="rId168"/>
              </p:custDataLst>
            </p:nvPr>
          </p:nvSpPr>
          <p:spPr>
            <a:xfrm>
              <a:off x="1771650" y="908050"/>
              <a:ext cx="95251" cy="1"/>
            </a:xfrm>
            <a:custGeom>
              <a:avLst/>
              <a:gdLst/>
              <a:ahLst/>
              <a:cxnLst/>
              <a:rect l="0" t="0" r="0" b="0"/>
              <a:pathLst>
                <a:path w="95251" h="1">
                  <a:moveTo>
                    <a:pt x="0" y="0"/>
                  </a:moveTo>
                  <a:lnTo>
                    <a:pt x="0" y="0"/>
                  </a:lnTo>
                  <a:lnTo>
                    <a:pt x="38987" y="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402"/>
            <p:cNvSpPr/>
            <p:nvPr>
              <p:custDataLst>
                <p:tags r:id="rId169"/>
              </p:custDataLst>
            </p:nvPr>
          </p:nvSpPr>
          <p:spPr>
            <a:xfrm>
              <a:off x="1447800" y="774700"/>
              <a:ext cx="112039" cy="298451"/>
            </a:xfrm>
            <a:custGeom>
              <a:avLst/>
              <a:gdLst/>
              <a:ahLst/>
              <a:cxnLst/>
              <a:rect l="0" t="0" r="0" b="0"/>
              <a:pathLst>
                <a:path w="112039" h="298451">
                  <a:moveTo>
                    <a:pt x="0" y="0"/>
                  </a:moveTo>
                  <a:lnTo>
                    <a:pt x="0" y="0"/>
                  </a:lnTo>
                  <a:lnTo>
                    <a:pt x="13484" y="0"/>
                  </a:lnTo>
                  <a:lnTo>
                    <a:pt x="27630" y="7526"/>
                  </a:lnTo>
                  <a:lnTo>
                    <a:pt x="51461" y="31393"/>
                  </a:lnTo>
                  <a:lnTo>
                    <a:pt x="82040" y="70920"/>
                  </a:lnTo>
                  <a:lnTo>
                    <a:pt x="94910" y="87497"/>
                  </a:lnTo>
                  <a:lnTo>
                    <a:pt x="109210" y="126612"/>
                  </a:lnTo>
                  <a:lnTo>
                    <a:pt x="112038" y="169161"/>
                  </a:lnTo>
                  <a:lnTo>
                    <a:pt x="101535" y="211590"/>
                  </a:lnTo>
                  <a:lnTo>
                    <a:pt x="79464" y="248321"/>
                  </a:lnTo>
                  <a:lnTo>
                    <a:pt x="3810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403"/>
            <p:cNvSpPr/>
            <p:nvPr>
              <p:custDataLst>
                <p:tags r:id="rId170"/>
              </p:custDataLst>
            </p:nvPr>
          </p:nvSpPr>
          <p:spPr>
            <a:xfrm>
              <a:off x="1290188" y="875342"/>
              <a:ext cx="121974" cy="385261"/>
            </a:xfrm>
            <a:custGeom>
              <a:avLst/>
              <a:gdLst/>
              <a:ahLst/>
              <a:cxnLst/>
              <a:rect l="0" t="0" r="0" b="0"/>
              <a:pathLst>
                <a:path w="121974" h="385261">
                  <a:moveTo>
                    <a:pt x="30612" y="121608"/>
                  </a:moveTo>
                  <a:lnTo>
                    <a:pt x="30612" y="121608"/>
                  </a:lnTo>
                  <a:lnTo>
                    <a:pt x="23870" y="121608"/>
                  </a:lnTo>
                  <a:lnTo>
                    <a:pt x="16797" y="127252"/>
                  </a:lnTo>
                  <a:lnTo>
                    <a:pt x="12935" y="131721"/>
                  </a:lnTo>
                  <a:lnTo>
                    <a:pt x="8644" y="147975"/>
                  </a:lnTo>
                  <a:lnTo>
                    <a:pt x="6229" y="182807"/>
                  </a:lnTo>
                  <a:lnTo>
                    <a:pt x="5513" y="228171"/>
                  </a:lnTo>
                  <a:lnTo>
                    <a:pt x="5346" y="264219"/>
                  </a:lnTo>
                  <a:lnTo>
                    <a:pt x="5271" y="303759"/>
                  </a:lnTo>
                  <a:lnTo>
                    <a:pt x="7120" y="339207"/>
                  </a:lnTo>
                  <a:lnTo>
                    <a:pt x="10977" y="384795"/>
                  </a:lnTo>
                  <a:lnTo>
                    <a:pt x="11172" y="385260"/>
                  </a:lnTo>
                  <a:lnTo>
                    <a:pt x="8114" y="348900"/>
                  </a:lnTo>
                  <a:lnTo>
                    <a:pt x="4620" y="305647"/>
                  </a:lnTo>
                  <a:lnTo>
                    <a:pt x="2701" y="280284"/>
                  </a:lnTo>
                  <a:lnTo>
                    <a:pt x="1421" y="251381"/>
                  </a:lnTo>
                  <a:lnTo>
                    <a:pt x="568" y="220118"/>
                  </a:lnTo>
                  <a:lnTo>
                    <a:pt x="0" y="187281"/>
                  </a:lnTo>
                  <a:lnTo>
                    <a:pt x="326" y="156923"/>
                  </a:lnTo>
                  <a:lnTo>
                    <a:pt x="1249" y="128218"/>
                  </a:lnTo>
                  <a:lnTo>
                    <a:pt x="2570" y="100615"/>
                  </a:lnTo>
                  <a:lnTo>
                    <a:pt x="7801" y="60537"/>
                  </a:lnTo>
                  <a:lnTo>
                    <a:pt x="15535" y="32376"/>
                  </a:lnTo>
                  <a:lnTo>
                    <a:pt x="26028" y="12805"/>
                  </a:lnTo>
                  <a:lnTo>
                    <a:pt x="33200" y="6739"/>
                  </a:lnTo>
                  <a:lnTo>
                    <a:pt x="50577" y="0"/>
                  </a:lnTo>
                  <a:lnTo>
                    <a:pt x="71941" y="4530"/>
                  </a:lnTo>
                  <a:lnTo>
                    <a:pt x="83565" y="9689"/>
                  </a:lnTo>
                  <a:lnTo>
                    <a:pt x="104006" y="32355"/>
                  </a:lnTo>
                  <a:lnTo>
                    <a:pt x="113408" y="47289"/>
                  </a:lnTo>
                  <a:lnTo>
                    <a:pt x="121973" y="84579"/>
                  </a:lnTo>
                  <a:lnTo>
                    <a:pt x="120606" y="124906"/>
                  </a:lnTo>
                  <a:lnTo>
                    <a:pt x="108239" y="161644"/>
                  </a:lnTo>
                  <a:lnTo>
                    <a:pt x="81443" y="207319"/>
                  </a:lnTo>
                  <a:lnTo>
                    <a:pt x="63316" y="223202"/>
                  </a:lnTo>
                  <a:lnTo>
                    <a:pt x="36962" y="235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404"/>
            <p:cNvSpPr/>
            <p:nvPr>
              <p:custDataLst>
                <p:tags r:id="rId171"/>
              </p:custDataLst>
            </p:nvPr>
          </p:nvSpPr>
          <p:spPr>
            <a:xfrm>
              <a:off x="1134558" y="762883"/>
              <a:ext cx="122743" cy="386468"/>
            </a:xfrm>
            <a:custGeom>
              <a:avLst/>
              <a:gdLst/>
              <a:ahLst/>
              <a:cxnLst/>
              <a:rect l="0" t="0" r="0" b="0"/>
              <a:pathLst>
                <a:path w="122743" h="386468">
                  <a:moveTo>
                    <a:pt x="97342" y="5467"/>
                  </a:moveTo>
                  <a:lnTo>
                    <a:pt x="97342" y="5467"/>
                  </a:lnTo>
                  <a:lnTo>
                    <a:pt x="90600" y="2096"/>
                  </a:lnTo>
                  <a:lnTo>
                    <a:pt x="76294" y="0"/>
                  </a:lnTo>
                  <a:lnTo>
                    <a:pt x="70610" y="2528"/>
                  </a:lnTo>
                  <a:lnTo>
                    <a:pt x="58650" y="12862"/>
                  </a:lnTo>
                  <a:lnTo>
                    <a:pt x="33275" y="51403"/>
                  </a:lnTo>
                  <a:lnTo>
                    <a:pt x="17362" y="90794"/>
                  </a:lnTo>
                  <a:lnTo>
                    <a:pt x="10155" y="113152"/>
                  </a:lnTo>
                  <a:lnTo>
                    <a:pt x="5351" y="138640"/>
                  </a:lnTo>
                  <a:lnTo>
                    <a:pt x="2148" y="166216"/>
                  </a:lnTo>
                  <a:lnTo>
                    <a:pt x="13" y="195183"/>
                  </a:lnTo>
                  <a:lnTo>
                    <a:pt x="0" y="223666"/>
                  </a:lnTo>
                  <a:lnTo>
                    <a:pt x="1403" y="251828"/>
                  </a:lnTo>
                  <a:lnTo>
                    <a:pt x="3749" y="279774"/>
                  </a:lnTo>
                  <a:lnTo>
                    <a:pt x="13882" y="323996"/>
                  </a:lnTo>
                  <a:lnTo>
                    <a:pt x="20536" y="342703"/>
                  </a:lnTo>
                  <a:lnTo>
                    <a:pt x="41098" y="369133"/>
                  </a:lnTo>
                  <a:lnTo>
                    <a:pt x="53496" y="379144"/>
                  </a:lnTo>
                  <a:lnTo>
                    <a:pt x="66700" y="384407"/>
                  </a:lnTo>
                  <a:lnTo>
                    <a:pt x="122742" y="386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405"/>
            <p:cNvSpPr/>
            <p:nvPr>
              <p:custDataLst>
                <p:tags r:id="rId172"/>
              </p:custDataLst>
            </p:nvPr>
          </p:nvSpPr>
          <p:spPr>
            <a:xfrm>
              <a:off x="885298" y="958850"/>
              <a:ext cx="181503" cy="82551"/>
            </a:xfrm>
            <a:custGeom>
              <a:avLst/>
              <a:gdLst/>
              <a:ahLst/>
              <a:cxnLst/>
              <a:rect l="0" t="0" r="0" b="0"/>
              <a:pathLst>
                <a:path w="181503" h="82551">
                  <a:moveTo>
                    <a:pt x="16402" y="82550"/>
                  </a:moveTo>
                  <a:lnTo>
                    <a:pt x="16402" y="82550"/>
                  </a:lnTo>
                  <a:lnTo>
                    <a:pt x="0" y="82550"/>
                  </a:lnTo>
                  <a:lnTo>
                    <a:pt x="528" y="81844"/>
                  </a:lnTo>
                  <a:lnTo>
                    <a:pt x="44526" y="53988"/>
                  </a:lnTo>
                  <a:lnTo>
                    <a:pt x="87059" y="34576"/>
                  </a:lnTo>
                  <a:lnTo>
                    <a:pt x="132823" y="18006"/>
                  </a:lnTo>
                  <a:lnTo>
                    <a:pt x="1815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406"/>
            <p:cNvSpPr/>
            <p:nvPr>
              <p:custDataLst>
                <p:tags r:id="rId173"/>
              </p:custDataLst>
            </p:nvPr>
          </p:nvSpPr>
          <p:spPr>
            <a:xfrm>
              <a:off x="955301" y="672708"/>
              <a:ext cx="92450" cy="495693"/>
            </a:xfrm>
            <a:custGeom>
              <a:avLst/>
              <a:gdLst/>
              <a:ahLst/>
              <a:cxnLst/>
              <a:rect l="0" t="0" r="0" b="0"/>
              <a:pathLst>
                <a:path w="92450" h="495693">
                  <a:moveTo>
                    <a:pt x="92449" y="70242"/>
                  </a:moveTo>
                  <a:lnTo>
                    <a:pt x="92449" y="70242"/>
                  </a:lnTo>
                  <a:lnTo>
                    <a:pt x="91743" y="25689"/>
                  </a:lnTo>
                  <a:lnTo>
                    <a:pt x="89078" y="16104"/>
                  </a:lnTo>
                  <a:lnTo>
                    <a:pt x="80240" y="2774"/>
                  </a:lnTo>
                  <a:lnTo>
                    <a:pt x="75137" y="569"/>
                  </a:lnTo>
                  <a:lnTo>
                    <a:pt x="61942" y="0"/>
                  </a:lnTo>
                  <a:lnTo>
                    <a:pt x="38646" y="10389"/>
                  </a:lnTo>
                  <a:lnTo>
                    <a:pt x="17241" y="36986"/>
                  </a:lnTo>
                  <a:lnTo>
                    <a:pt x="4235" y="81790"/>
                  </a:lnTo>
                  <a:lnTo>
                    <a:pt x="326" y="117002"/>
                  </a:lnTo>
                  <a:lnTo>
                    <a:pt x="0" y="155935"/>
                  </a:lnTo>
                  <a:lnTo>
                    <a:pt x="4559" y="201461"/>
                  </a:lnTo>
                  <a:lnTo>
                    <a:pt x="8455" y="226160"/>
                  </a:lnTo>
                  <a:lnTo>
                    <a:pt x="13170" y="251799"/>
                  </a:lnTo>
                  <a:lnTo>
                    <a:pt x="18430" y="278063"/>
                  </a:lnTo>
                  <a:lnTo>
                    <a:pt x="23347" y="302628"/>
                  </a:lnTo>
                  <a:lnTo>
                    <a:pt x="32574" y="348738"/>
                  </a:lnTo>
                  <a:lnTo>
                    <a:pt x="39497" y="390868"/>
                  </a:lnTo>
                  <a:lnTo>
                    <a:pt x="43515" y="430053"/>
                  </a:lnTo>
                  <a:lnTo>
                    <a:pt x="41104" y="477498"/>
                  </a:lnTo>
                  <a:lnTo>
                    <a:pt x="38464" y="484268"/>
                  </a:lnTo>
                  <a:lnTo>
                    <a:pt x="28949" y="495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MARTInkShape-1407"/>
          <p:cNvSpPr/>
          <p:nvPr>
            <p:custDataLst>
              <p:tags r:id="rId1"/>
            </p:custDataLst>
          </p:nvPr>
        </p:nvSpPr>
        <p:spPr>
          <a:xfrm>
            <a:off x="2432050" y="800100"/>
            <a:ext cx="38765" cy="247651"/>
          </a:xfrm>
          <a:custGeom>
            <a:avLst/>
            <a:gdLst/>
            <a:ahLst/>
            <a:cxnLst/>
            <a:rect l="0" t="0" r="0" b="0"/>
            <a:pathLst>
              <a:path w="38765" h="247651">
                <a:moveTo>
                  <a:pt x="0" y="0"/>
                </a:moveTo>
                <a:lnTo>
                  <a:pt x="0" y="0"/>
                </a:lnTo>
                <a:lnTo>
                  <a:pt x="10113" y="6742"/>
                </a:lnTo>
                <a:lnTo>
                  <a:pt x="26515" y="34532"/>
                </a:lnTo>
                <a:lnTo>
                  <a:pt x="34833" y="65912"/>
                </a:lnTo>
                <a:lnTo>
                  <a:pt x="38764" y="103378"/>
                </a:lnTo>
                <a:lnTo>
                  <a:pt x="35808" y="143547"/>
                </a:lnTo>
                <a:lnTo>
                  <a:pt x="29791" y="184919"/>
                </a:lnTo>
                <a:lnTo>
                  <a:pt x="19050" y="2476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SMARTInkShape-Group256"/>
          <p:cNvGrpSpPr/>
          <p:nvPr/>
        </p:nvGrpSpPr>
        <p:grpSpPr>
          <a:xfrm>
            <a:off x="789165" y="1854357"/>
            <a:ext cx="1002725" cy="530685"/>
            <a:chOff x="789165" y="1854357"/>
            <a:chExt cx="1002725" cy="530685"/>
          </a:xfrm>
        </p:grpSpPr>
        <p:sp>
          <p:nvSpPr>
            <p:cNvPr id="11" name="SMARTInkShape-1408"/>
            <p:cNvSpPr/>
            <p:nvPr>
              <p:custDataLst>
                <p:tags r:id="rId160"/>
              </p:custDataLst>
            </p:nvPr>
          </p:nvSpPr>
          <p:spPr>
            <a:xfrm>
              <a:off x="1676400" y="1879600"/>
              <a:ext cx="115490" cy="387351"/>
            </a:xfrm>
            <a:custGeom>
              <a:avLst/>
              <a:gdLst/>
              <a:ahLst/>
              <a:cxnLst/>
              <a:rect l="0" t="0" r="0" b="0"/>
              <a:pathLst>
                <a:path w="115490" h="387351">
                  <a:moveTo>
                    <a:pt x="82550" y="0"/>
                  </a:moveTo>
                  <a:lnTo>
                    <a:pt x="82550" y="0"/>
                  </a:lnTo>
                  <a:lnTo>
                    <a:pt x="94483" y="38300"/>
                  </a:lnTo>
                  <a:lnTo>
                    <a:pt x="103254" y="85667"/>
                  </a:lnTo>
                  <a:lnTo>
                    <a:pt x="110096" y="128385"/>
                  </a:lnTo>
                  <a:lnTo>
                    <a:pt x="112909" y="152618"/>
                  </a:lnTo>
                  <a:lnTo>
                    <a:pt x="115489" y="177945"/>
                  </a:lnTo>
                  <a:lnTo>
                    <a:pt x="115093" y="204002"/>
                  </a:lnTo>
                  <a:lnTo>
                    <a:pt x="112712" y="230546"/>
                  </a:lnTo>
                  <a:lnTo>
                    <a:pt x="109008" y="257414"/>
                  </a:lnTo>
                  <a:lnTo>
                    <a:pt x="95485" y="302319"/>
                  </a:lnTo>
                  <a:lnTo>
                    <a:pt x="77010" y="338270"/>
                  </a:lnTo>
                  <a:lnTo>
                    <a:pt x="54688" y="363655"/>
                  </a:lnTo>
                  <a:lnTo>
                    <a:pt x="32537" y="376819"/>
                  </a:lnTo>
                  <a:lnTo>
                    <a:pt x="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409"/>
            <p:cNvSpPr/>
            <p:nvPr>
              <p:custDataLst>
                <p:tags r:id="rId161"/>
              </p:custDataLst>
            </p:nvPr>
          </p:nvSpPr>
          <p:spPr>
            <a:xfrm>
              <a:off x="1524000" y="1922896"/>
              <a:ext cx="117185" cy="341987"/>
            </a:xfrm>
            <a:custGeom>
              <a:avLst/>
              <a:gdLst/>
              <a:ahLst/>
              <a:cxnLst/>
              <a:rect l="0" t="0" r="0" b="0"/>
              <a:pathLst>
                <a:path w="117185" h="341987">
                  <a:moveTo>
                    <a:pt x="38100" y="71004"/>
                  </a:moveTo>
                  <a:lnTo>
                    <a:pt x="38100" y="71004"/>
                  </a:lnTo>
                  <a:lnTo>
                    <a:pt x="36218" y="109304"/>
                  </a:lnTo>
                  <a:lnTo>
                    <a:pt x="33074" y="154789"/>
                  </a:lnTo>
                  <a:lnTo>
                    <a:pt x="32338" y="191497"/>
                  </a:lnTo>
                  <a:lnTo>
                    <a:pt x="32012" y="226627"/>
                  </a:lnTo>
                  <a:lnTo>
                    <a:pt x="35199" y="271396"/>
                  </a:lnTo>
                  <a:lnTo>
                    <a:pt x="37718" y="307204"/>
                  </a:lnTo>
                  <a:lnTo>
                    <a:pt x="37845" y="306787"/>
                  </a:lnTo>
                  <a:lnTo>
                    <a:pt x="32980" y="273585"/>
                  </a:lnTo>
                  <a:lnTo>
                    <a:pt x="29239" y="242884"/>
                  </a:lnTo>
                  <a:lnTo>
                    <a:pt x="23343" y="196784"/>
                  </a:lnTo>
                  <a:lnTo>
                    <a:pt x="19795" y="169674"/>
                  </a:lnTo>
                  <a:lnTo>
                    <a:pt x="18136" y="142429"/>
                  </a:lnTo>
                  <a:lnTo>
                    <a:pt x="17735" y="115093"/>
                  </a:lnTo>
                  <a:lnTo>
                    <a:pt x="18173" y="87696"/>
                  </a:lnTo>
                  <a:lnTo>
                    <a:pt x="22423" y="45967"/>
                  </a:lnTo>
                  <a:lnTo>
                    <a:pt x="29722" y="16838"/>
                  </a:lnTo>
                  <a:lnTo>
                    <a:pt x="40021" y="1539"/>
                  </a:lnTo>
                  <a:lnTo>
                    <a:pt x="46436" y="0"/>
                  </a:lnTo>
                  <a:lnTo>
                    <a:pt x="53535" y="1795"/>
                  </a:lnTo>
                  <a:lnTo>
                    <a:pt x="61090" y="5815"/>
                  </a:lnTo>
                  <a:lnTo>
                    <a:pt x="88578" y="38440"/>
                  </a:lnTo>
                  <a:lnTo>
                    <a:pt x="103103" y="77463"/>
                  </a:lnTo>
                  <a:lnTo>
                    <a:pt x="112851" y="123263"/>
                  </a:lnTo>
                  <a:lnTo>
                    <a:pt x="117184" y="167137"/>
                  </a:lnTo>
                  <a:lnTo>
                    <a:pt x="111583" y="210156"/>
                  </a:lnTo>
                  <a:lnTo>
                    <a:pt x="98982" y="250677"/>
                  </a:lnTo>
                  <a:lnTo>
                    <a:pt x="81622" y="285149"/>
                  </a:lnTo>
                  <a:lnTo>
                    <a:pt x="55385" y="322211"/>
                  </a:lnTo>
                  <a:lnTo>
                    <a:pt x="38256" y="336227"/>
                  </a:lnTo>
                  <a:lnTo>
                    <a:pt x="29738" y="340953"/>
                  </a:lnTo>
                  <a:lnTo>
                    <a:pt x="22647" y="341986"/>
                  </a:lnTo>
                  <a:lnTo>
                    <a:pt x="16509" y="340559"/>
                  </a:lnTo>
                  <a:lnTo>
                    <a:pt x="11006" y="337490"/>
                  </a:lnTo>
                  <a:lnTo>
                    <a:pt x="7337" y="331212"/>
                  </a:lnTo>
                  <a:lnTo>
                    <a:pt x="0" y="2932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410"/>
            <p:cNvSpPr/>
            <p:nvPr>
              <p:custDataLst>
                <p:tags r:id="rId162"/>
              </p:custDataLst>
            </p:nvPr>
          </p:nvSpPr>
          <p:spPr>
            <a:xfrm>
              <a:off x="1428750" y="1879861"/>
              <a:ext cx="25401" cy="425190"/>
            </a:xfrm>
            <a:custGeom>
              <a:avLst/>
              <a:gdLst/>
              <a:ahLst/>
              <a:cxnLst/>
              <a:rect l="0" t="0" r="0" b="0"/>
              <a:pathLst>
                <a:path w="25401" h="425190">
                  <a:moveTo>
                    <a:pt x="0" y="6089"/>
                  </a:moveTo>
                  <a:lnTo>
                    <a:pt x="0" y="6089"/>
                  </a:lnTo>
                  <a:lnTo>
                    <a:pt x="6089" y="0"/>
                  </a:lnTo>
                  <a:lnTo>
                    <a:pt x="2956" y="43132"/>
                  </a:lnTo>
                  <a:lnTo>
                    <a:pt x="1314" y="80408"/>
                  </a:lnTo>
                  <a:lnTo>
                    <a:pt x="1289" y="128020"/>
                  </a:lnTo>
                  <a:lnTo>
                    <a:pt x="2271" y="156521"/>
                  </a:lnTo>
                  <a:lnTo>
                    <a:pt x="3630" y="186810"/>
                  </a:lnTo>
                  <a:lnTo>
                    <a:pt x="4537" y="216175"/>
                  </a:lnTo>
                  <a:lnTo>
                    <a:pt x="5141" y="244924"/>
                  </a:lnTo>
                  <a:lnTo>
                    <a:pt x="5544" y="273262"/>
                  </a:lnTo>
                  <a:lnTo>
                    <a:pt x="7224" y="298504"/>
                  </a:lnTo>
                  <a:lnTo>
                    <a:pt x="12853" y="343485"/>
                  </a:lnTo>
                  <a:lnTo>
                    <a:pt x="20585" y="391024"/>
                  </a:lnTo>
                  <a:lnTo>
                    <a:pt x="25400" y="425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411"/>
            <p:cNvSpPr/>
            <p:nvPr>
              <p:custDataLst>
                <p:tags r:id="rId163"/>
              </p:custDataLst>
            </p:nvPr>
          </p:nvSpPr>
          <p:spPr>
            <a:xfrm>
              <a:off x="1200150" y="1997091"/>
              <a:ext cx="122976" cy="387951"/>
            </a:xfrm>
            <a:custGeom>
              <a:avLst/>
              <a:gdLst/>
              <a:ahLst/>
              <a:cxnLst/>
              <a:rect l="0" t="0" r="0" b="0"/>
              <a:pathLst>
                <a:path w="122976" h="387951">
                  <a:moveTo>
                    <a:pt x="50800" y="161909"/>
                  </a:moveTo>
                  <a:lnTo>
                    <a:pt x="50800" y="161909"/>
                  </a:lnTo>
                  <a:lnTo>
                    <a:pt x="36494" y="161909"/>
                  </a:lnTo>
                  <a:lnTo>
                    <a:pt x="34207" y="164731"/>
                  </a:lnTo>
                  <a:lnTo>
                    <a:pt x="29785" y="175393"/>
                  </a:lnTo>
                  <a:lnTo>
                    <a:pt x="26972" y="217489"/>
                  </a:lnTo>
                  <a:lnTo>
                    <a:pt x="29156" y="249406"/>
                  </a:lnTo>
                  <a:lnTo>
                    <a:pt x="34352" y="296333"/>
                  </a:lnTo>
                  <a:lnTo>
                    <a:pt x="38316" y="328427"/>
                  </a:lnTo>
                  <a:lnTo>
                    <a:pt x="42633" y="368822"/>
                  </a:lnTo>
                  <a:lnTo>
                    <a:pt x="44091" y="387950"/>
                  </a:lnTo>
                  <a:lnTo>
                    <a:pt x="37495" y="344964"/>
                  </a:lnTo>
                  <a:lnTo>
                    <a:pt x="32892" y="309589"/>
                  </a:lnTo>
                  <a:lnTo>
                    <a:pt x="29689" y="284351"/>
                  </a:lnTo>
                  <a:lnTo>
                    <a:pt x="26143" y="256237"/>
                  </a:lnTo>
                  <a:lnTo>
                    <a:pt x="23779" y="225500"/>
                  </a:lnTo>
                  <a:lnTo>
                    <a:pt x="22202" y="193014"/>
                  </a:lnTo>
                  <a:lnTo>
                    <a:pt x="21152" y="159362"/>
                  </a:lnTo>
                  <a:lnTo>
                    <a:pt x="22568" y="129167"/>
                  </a:lnTo>
                  <a:lnTo>
                    <a:pt x="25628" y="101275"/>
                  </a:lnTo>
                  <a:lnTo>
                    <a:pt x="33968" y="54527"/>
                  </a:lnTo>
                  <a:lnTo>
                    <a:pt x="42379" y="24343"/>
                  </a:lnTo>
                  <a:lnTo>
                    <a:pt x="48713" y="14459"/>
                  </a:lnTo>
                  <a:lnTo>
                    <a:pt x="65160" y="1596"/>
                  </a:lnTo>
                  <a:lnTo>
                    <a:pt x="74484" y="0"/>
                  </a:lnTo>
                  <a:lnTo>
                    <a:pt x="94252" y="3872"/>
                  </a:lnTo>
                  <a:lnTo>
                    <a:pt x="103052" y="12101"/>
                  </a:lnTo>
                  <a:lnTo>
                    <a:pt x="118473" y="38178"/>
                  </a:lnTo>
                  <a:lnTo>
                    <a:pt x="122975" y="74697"/>
                  </a:lnTo>
                  <a:lnTo>
                    <a:pt x="117450" y="114681"/>
                  </a:lnTo>
                  <a:lnTo>
                    <a:pt x="100883" y="151267"/>
                  </a:lnTo>
                  <a:lnTo>
                    <a:pt x="61014" y="196856"/>
                  </a:lnTo>
                  <a:lnTo>
                    <a:pt x="15710" y="228497"/>
                  </a:lnTo>
                  <a:lnTo>
                    <a:pt x="0" y="238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412"/>
            <p:cNvSpPr/>
            <p:nvPr>
              <p:custDataLst>
                <p:tags r:id="rId164"/>
              </p:custDataLst>
            </p:nvPr>
          </p:nvSpPr>
          <p:spPr>
            <a:xfrm>
              <a:off x="1066875" y="1881365"/>
              <a:ext cx="126926" cy="417336"/>
            </a:xfrm>
            <a:custGeom>
              <a:avLst/>
              <a:gdLst/>
              <a:ahLst/>
              <a:cxnLst/>
              <a:rect l="0" t="0" r="0" b="0"/>
              <a:pathLst>
                <a:path w="126926" h="417336">
                  <a:moveTo>
                    <a:pt x="126925" y="10935"/>
                  </a:moveTo>
                  <a:lnTo>
                    <a:pt x="126925" y="10935"/>
                  </a:lnTo>
                  <a:lnTo>
                    <a:pt x="120183" y="4193"/>
                  </a:lnTo>
                  <a:lnTo>
                    <a:pt x="109347" y="883"/>
                  </a:lnTo>
                  <a:lnTo>
                    <a:pt x="102506" y="0"/>
                  </a:lnTo>
                  <a:lnTo>
                    <a:pt x="83617" y="10308"/>
                  </a:lnTo>
                  <a:lnTo>
                    <a:pt x="62521" y="31118"/>
                  </a:lnTo>
                  <a:lnTo>
                    <a:pt x="43738" y="61533"/>
                  </a:lnTo>
                  <a:lnTo>
                    <a:pt x="27864" y="101862"/>
                  </a:lnTo>
                  <a:lnTo>
                    <a:pt x="20668" y="124470"/>
                  </a:lnTo>
                  <a:lnTo>
                    <a:pt x="14459" y="150125"/>
                  </a:lnTo>
                  <a:lnTo>
                    <a:pt x="8909" y="177811"/>
                  </a:lnTo>
                  <a:lnTo>
                    <a:pt x="3798" y="206853"/>
                  </a:lnTo>
                  <a:lnTo>
                    <a:pt x="1096" y="233974"/>
                  </a:lnTo>
                  <a:lnTo>
                    <a:pt x="0" y="259817"/>
                  </a:lnTo>
                  <a:lnTo>
                    <a:pt x="2780" y="307110"/>
                  </a:lnTo>
                  <a:lnTo>
                    <a:pt x="13424" y="346944"/>
                  </a:lnTo>
                  <a:lnTo>
                    <a:pt x="38654" y="387620"/>
                  </a:lnTo>
                  <a:lnTo>
                    <a:pt x="63940" y="402482"/>
                  </a:lnTo>
                  <a:lnTo>
                    <a:pt x="107875" y="417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413"/>
            <p:cNvSpPr/>
            <p:nvPr>
              <p:custDataLst>
                <p:tags r:id="rId165"/>
              </p:custDataLst>
            </p:nvPr>
          </p:nvSpPr>
          <p:spPr>
            <a:xfrm>
              <a:off x="789165" y="2063750"/>
              <a:ext cx="163336" cy="76201"/>
            </a:xfrm>
            <a:custGeom>
              <a:avLst/>
              <a:gdLst/>
              <a:ahLst/>
              <a:cxnLst/>
              <a:rect l="0" t="0" r="0" b="0"/>
              <a:pathLst>
                <a:path w="163336" h="76201">
                  <a:moveTo>
                    <a:pt x="10935" y="76200"/>
                  </a:moveTo>
                  <a:lnTo>
                    <a:pt x="10935" y="76200"/>
                  </a:lnTo>
                  <a:lnTo>
                    <a:pt x="2207" y="66766"/>
                  </a:lnTo>
                  <a:lnTo>
                    <a:pt x="0" y="61894"/>
                  </a:lnTo>
                  <a:lnTo>
                    <a:pt x="117" y="59607"/>
                  </a:lnTo>
                  <a:lnTo>
                    <a:pt x="2129" y="55185"/>
                  </a:lnTo>
                  <a:lnTo>
                    <a:pt x="37339" y="36457"/>
                  </a:lnTo>
                  <a:lnTo>
                    <a:pt x="70883" y="24670"/>
                  </a:lnTo>
                  <a:lnTo>
                    <a:pt x="107429" y="14257"/>
                  </a:lnTo>
                  <a:lnTo>
                    <a:pt x="1633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414"/>
            <p:cNvSpPr/>
            <p:nvPr>
              <p:custDataLst>
                <p:tags r:id="rId166"/>
              </p:custDataLst>
            </p:nvPr>
          </p:nvSpPr>
          <p:spPr>
            <a:xfrm>
              <a:off x="860564" y="1854357"/>
              <a:ext cx="120995" cy="418944"/>
            </a:xfrm>
            <a:custGeom>
              <a:avLst/>
              <a:gdLst/>
              <a:ahLst/>
              <a:cxnLst/>
              <a:rect l="0" t="0" r="0" b="0"/>
              <a:pathLst>
                <a:path w="120995" h="418944">
                  <a:moveTo>
                    <a:pt x="117336" y="76043"/>
                  </a:moveTo>
                  <a:lnTo>
                    <a:pt x="117336" y="76043"/>
                  </a:lnTo>
                  <a:lnTo>
                    <a:pt x="120994" y="56470"/>
                  </a:lnTo>
                  <a:lnTo>
                    <a:pt x="114586" y="21803"/>
                  </a:lnTo>
                  <a:lnTo>
                    <a:pt x="106942" y="9368"/>
                  </a:lnTo>
                  <a:lnTo>
                    <a:pt x="101940" y="4076"/>
                  </a:lnTo>
                  <a:lnTo>
                    <a:pt x="95783" y="1254"/>
                  </a:lnTo>
                  <a:lnTo>
                    <a:pt x="81416" y="0"/>
                  </a:lnTo>
                  <a:lnTo>
                    <a:pt x="54090" y="6631"/>
                  </a:lnTo>
                  <a:lnTo>
                    <a:pt x="35840" y="26849"/>
                  </a:lnTo>
                  <a:lnTo>
                    <a:pt x="13461" y="72050"/>
                  </a:lnTo>
                  <a:lnTo>
                    <a:pt x="4142" y="106724"/>
                  </a:lnTo>
                  <a:lnTo>
                    <a:pt x="0" y="148005"/>
                  </a:lnTo>
                  <a:lnTo>
                    <a:pt x="3803" y="194104"/>
                  </a:lnTo>
                  <a:lnTo>
                    <a:pt x="7781" y="218250"/>
                  </a:lnTo>
                  <a:lnTo>
                    <a:pt x="15963" y="265776"/>
                  </a:lnTo>
                  <a:lnTo>
                    <a:pt x="24304" y="309947"/>
                  </a:lnTo>
                  <a:lnTo>
                    <a:pt x="32714" y="346041"/>
                  </a:lnTo>
                  <a:lnTo>
                    <a:pt x="38641" y="387386"/>
                  </a:lnTo>
                  <a:lnTo>
                    <a:pt x="41136" y="418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MARTInkShape-1415"/>
          <p:cNvSpPr/>
          <p:nvPr>
            <p:custDataLst>
              <p:tags r:id="rId2"/>
            </p:custDataLst>
          </p:nvPr>
        </p:nvSpPr>
        <p:spPr>
          <a:xfrm>
            <a:off x="2135709" y="1906765"/>
            <a:ext cx="334442" cy="296686"/>
          </a:xfrm>
          <a:custGeom>
            <a:avLst/>
            <a:gdLst/>
            <a:ahLst/>
            <a:cxnLst/>
            <a:rect l="0" t="0" r="0" b="0"/>
            <a:pathLst>
              <a:path w="334442" h="296686">
                <a:moveTo>
                  <a:pt x="289991" y="10935"/>
                </a:moveTo>
                <a:lnTo>
                  <a:pt x="289991" y="10935"/>
                </a:lnTo>
                <a:lnTo>
                  <a:pt x="289991" y="0"/>
                </a:lnTo>
                <a:lnTo>
                  <a:pt x="286228" y="44443"/>
                </a:lnTo>
                <a:lnTo>
                  <a:pt x="277735" y="75922"/>
                </a:lnTo>
                <a:lnTo>
                  <a:pt x="262201" y="115783"/>
                </a:lnTo>
                <a:lnTo>
                  <a:pt x="237894" y="157488"/>
                </a:lnTo>
                <a:lnTo>
                  <a:pt x="208981" y="197425"/>
                </a:lnTo>
                <a:lnTo>
                  <a:pt x="164231" y="244854"/>
                </a:lnTo>
                <a:lnTo>
                  <a:pt x="132027" y="265182"/>
                </a:lnTo>
                <a:lnTo>
                  <a:pt x="98899" y="271865"/>
                </a:lnTo>
                <a:lnTo>
                  <a:pt x="66773" y="268015"/>
                </a:lnTo>
                <a:lnTo>
                  <a:pt x="38383" y="254545"/>
                </a:lnTo>
                <a:lnTo>
                  <a:pt x="17299" y="231154"/>
                </a:lnTo>
                <a:lnTo>
                  <a:pt x="3694" y="202649"/>
                </a:lnTo>
                <a:lnTo>
                  <a:pt x="0" y="173517"/>
                </a:lnTo>
                <a:lnTo>
                  <a:pt x="4473" y="149751"/>
                </a:lnTo>
                <a:lnTo>
                  <a:pt x="8629" y="139462"/>
                </a:lnTo>
                <a:lnTo>
                  <a:pt x="15633" y="131898"/>
                </a:lnTo>
                <a:lnTo>
                  <a:pt x="34704" y="121611"/>
                </a:lnTo>
                <a:lnTo>
                  <a:pt x="64817" y="118450"/>
                </a:lnTo>
                <a:lnTo>
                  <a:pt x="101719" y="122219"/>
                </a:lnTo>
                <a:lnTo>
                  <a:pt x="141639" y="135654"/>
                </a:lnTo>
                <a:lnTo>
                  <a:pt x="181018" y="157147"/>
                </a:lnTo>
                <a:lnTo>
                  <a:pt x="217569" y="183163"/>
                </a:lnTo>
                <a:lnTo>
                  <a:pt x="260536" y="224870"/>
                </a:lnTo>
                <a:lnTo>
                  <a:pt x="302935" y="271603"/>
                </a:lnTo>
                <a:lnTo>
                  <a:pt x="334441" y="29668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SMARTInkShape-Group258"/>
          <p:cNvGrpSpPr/>
          <p:nvPr/>
        </p:nvGrpSpPr>
        <p:grpSpPr>
          <a:xfrm>
            <a:off x="3067050" y="1641279"/>
            <a:ext cx="736972" cy="873579"/>
            <a:chOff x="3067050" y="1641279"/>
            <a:chExt cx="736972" cy="873579"/>
          </a:xfrm>
        </p:grpSpPr>
        <p:sp>
          <p:nvSpPr>
            <p:cNvPr id="20" name="SMARTInkShape-1416"/>
            <p:cNvSpPr/>
            <p:nvPr>
              <p:custDataLst>
                <p:tags r:id="rId154"/>
              </p:custDataLst>
            </p:nvPr>
          </p:nvSpPr>
          <p:spPr>
            <a:xfrm>
              <a:off x="3756718" y="1729892"/>
              <a:ext cx="47304" cy="42201"/>
            </a:xfrm>
            <a:custGeom>
              <a:avLst/>
              <a:gdLst/>
              <a:ahLst/>
              <a:cxnLst/>
              <a:rect l="0" t="0" r="0" b="0"/>
              <a:pathLst>
                <a:path w="47304" h="42201">
                  <a:moveTo>
                    <a:pt x="15182" y="3658"/>
                  </a:moveTo>
                  <a:lnTo>
                    <a:pt x="15182" y="3658"/>
                  </a:lnTo>
                  <a:lnTo>
                    <a:pt x="8440" y="287"/>
                  </a:lnTo>
                  <a:lnTo>
                    <a:pt x="5748" y="0"/>
                  </a:lnTo>
                  <a:lnTo>
                    <a:pt x="876" y="1562"/>
                  </a:lnTo>
                  <a:lnTo>
                    <a:pt x="0" y="4377"/>
                  </a:lnTo>
                  <a:lnTo>
                    <a:pt x="909" y="13150"/>
                  </a:lnTo>
                  <a:lnTo>
                    <a:pt x="5387" y="26618"/>
                  </a:lnTo>
                  <a:lnTo>
                    <a:pt x="14553" y="39545"/>
                  </a:lnTo>
                  <a:lnTo>
                    <a:pt x="18996" y="41694"/>
                  </a:lnTo>
                  <a:lnTo>
                    <a:pt x="29577" y="42200"/>
                  </a:lnTo>
                  <a:lnTo>
                    <a:pt x="39454" y="38191"/>
                  </a:lnTo>
                  <a:lnTo>
                    <a:pt x="44063" y="35147"/>
                  </a:lnTo>
                  <a:lnTo>
                    <a:pt x="46430" y="31706"/>
                  </a:lnTo>
                  <a:lnTo>
                    <a:pt x="47303" y="28001"/>
                  </a:lnTo>
                  <a:lnTo>
                    <a:pt x="47179" y="24120"/>
                  </a:lnTo>
                  <a:lnTo>
                    <a:pt x="43279" y="16045"/>
                  </a:lnTo>
                  <a:lnTo>
                    <a:pt x="40263" y="11916"/>
                  </a:lnTo>
                  <a:lnTo>
                    <a:pt x="36136" y="9163"/>
                  </a:lnTo>
                  <a:lnTo>
                    <a:pt x="20920" y="5289"/>
                  </a:lnTo>
                  <a:lnTo>
                    <a:pt x="2482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417"/>
            <p:cNvSpPr/>
            <p:nvPr>
              <p:custDataLst>
                <p:tags r:id="rId155"/>
              </p:custDataLst>
            </p:nvPr>
          </p:nvSpPr>
          <p:spPr>
            <a:xfrm>
              <a:off x="3749191" y="1828800"/>
              <a:ext cx="10010" cy="82551"/>
            </a:xfrm>
            <a:custGeom>
              <a:avLst/>
              <a:gdLst/>
              <a:ahLst/>
              <a:cxnLst/>
              <a:rect l="0" t="0" r="0" b="0"/>
              <a:pathLst>
                <a:path w="10010" h="82551">
                  <a:moveTo>
                    <a:pt x="3659" y="0"/>
                  </a:moveTo>
                  <a:lnTo>
                    <a:pt x="3659" y="0"/>
                  </a:lnTo>
                  <a:lnTo>
                    <a:pt x="2953" y="6481"/>
                  </a:lnTo>
                  <a:lnTo>
                    <a:pt x="0" y="20970"/>
                  </a:lnTo>
                  <a:lnTo>
                    <a:pt x="8409" y="66757"/>
                  </a:lnTo>
                  <a:lnTo>
                    <a:pt x="10009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418"/>
            <p:cNvSpPr/>
            <p:nvPr>
              <p:custDataLst>
                <p:tags r:id="rId156"/>
              </p:custDataLst>
            </p:nvPr>
          </p:nvSpPr>
          <p:spPr>
            <a:xfrm>
              <a:off x="3576012" y="1641279"/>
              <a:ext cx="100639" cy="263722"/>
            </a:xfrm>
            <a:custGeom>
              <a:avLst/>
              <a:gdLst/>
              <a:ahLst/>
              <a:cxnLst/>
              <a:rect l="0" t="0" r="0" b="0"/>
              <a:pathLst>
                <a:path w="100639" h="263722">
                  <a:moveTo>
                    <a:pt x="100638" y="3371"/>
                  </a:moveTo>
                  <a:lnTo>
                    <a:pt x="100638" y="3371"/>
                  </a:lnTo>
                  <a:lnTo>
                    <a:pt x="97267" y="0"/>
                  </a:lnTo>
                  <a:lnTo>
                    <a:pt x="95569" y="418"/>
                  </a:lnTo>
                  <a:lnTo>
                    <a:pt x="91800" y="4646"/>
                  </a:lnTo>
                  <a:lnTo>
                    <a:pt x="73492" y="44911"/>
                  </a:lnTo>
                  <a:lnTo>
                    <a:pt x="56376" y="91017"/>
                  </a:lnTo>
                  <a:lnTo>
                    <a:pt x="46629" y="126286"/>
                  </a:lnTo>
                  <a:lnTo>
                    <a:pt x="33830" y="163128"/>
                  </a:lnTo>
                  <a:lnTo>
                    <a:pt x="19440" y="198552"/>
                  </a:lnTo>
                  <a:lnTo>
                    <a:pt x="2261" y="239472"/>
                  </a:lnTo>
                  <a:lnTo>
                    <a:pt x="0" y="255531"/>
                  </a:lnTo>
                  <a:lnTo>
                    <a:pt x="1090" y="259672"/>
                  </a:lnTo>
                  <a:lnTo>
                    <a:pt x="3228" y="261727"/>
                  </a:lnTo>
                  <a:lnTo>
                    <a:pt x="11738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419"/>
            <p:cNvSpPr/>
            <p:nvPr>
              <p:custDataLst>
                <p:tags r:id="rId157"/>
              </p:custDataLst>
            </p:nvPr>
          </p:nvSpPr>
          <p:spPr>
            <a:xfrm>
              <a:off x="3530600" y="1682750"/>
              <a:ext cx="165101" cy="215901"/>
            </a:xfrm>
            <a:custGeom>
              <a:avLst/>
              <a:gdLst/>
              <a:ahLst/>
              <a:cxnLst/>
              <a:rect l="0" t="0" r="0" b="0"/>
              <a:pathLst>
                <a:path w="165101" h="2159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5580" y="6742"/>
                  </a:lnTo>
                  <a:lnTo>
                    <a:pt x="62407" y="48334"/>
                  </a:lnTo>
                  <a:lnTo>
                    <a:pt x="99395" y="85582"/>
                  </a:lnTo>
                  <a:lnTo>
                    <a:pt x="130815" y="126017"/>
                  </a:lnTo>
                  <a:lnTo>
                    <a:pt x="152354" y="162927"/>
                  </a:lnTo>
                  <a:lnTo>
                    <a:pt x="16510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420"/>
            <p:cNvSpPr/>
            <p:nvPr>
              <p:custDataLst>
                <p:tags r:id="rId158"/>
              </p:custDataLst>
            </p:nvPr>
          </p:nvSpPr>
          <p:spPr>
            <a:xfrm>
              <a:off x="3228335" y="1689439"/>
              <a:ext cx="276866" cy="280848"/>
            </a:xfrm>
            <a:custGeom>
              <a:avLst/>
              <a:gdLst/>
              <a:ahLst/>
              <a:cxnLst/>
              <a:rect l="0" t="0" r="0" b="0"/>
              <a:pathLst>
                <a:path w="276866" h="280848">
                  <a:moveTo>
                    <a:pt x="213365" y="12361"/>
                  </a:moveTo>
                  <a:lnTo>
                    <a:pt x="213365" y="12361"/>
                  </a:lnTo>
                  <a:lnTo>
                    <a:pt x="213365" y="8990"/>
                  </a:lnTo>
                  <a:lnTo>
                    <a:pt x="215247" y="5453"/>
                  </a:lnTo>
                  <a:lnTo>
                    <a:pt x="218832" y="805"/>
                  </a:lnTo>
                  <a:lnTo>
                    <a:pt x="218421" y="424"/>
                  </a:lnTo>
                  <a:lnTo>
                    <a:pt x="216082" y="0"/>
                  </a:lnTo>
                  <a:lnTo>
                    <a:pt x="175701" y="27480"/>
                  </a:lnTo>
                  <a:lnTo>
                    <a:pt x="144414" y="48008"/>
                  </a:lnTo>
                  <a:lnTo>
                    <a:pt x="109342" y="71243"/>
                  </a:lnTo>
                  <a:lnTo>
                    <a:pt x="72588" y="95681"/>
                  </a:lnTo>
                  <a:lnTo>
                    <a:pt x="26309" y="126497"/>
                  </a:lnTo>
                  <a:lnTo>
                    <a:pt x="2640" y="146760"/>
                  </a:lnTo>
                  <a:lnTo>
                    <a:pt x="209" y="152055"/>
                  </a:lnTo>
                  <a:lnTo>
                    <a:pt x="0" y="156996"/>
                  </a:lnTo>
                  <a:lnTo>
                    <a:pt x="1272" y="161701"/>
                  </a:lnTo>
                  <a:lnTo>
                    <a:pt x="6353" y="164837"/>
                  </a:lnTo>
                  <a:lnTo>
                    <a:pt x="23287" y="168323"/>
                  </a:lnTo>
                  <a:lnTo>
                    <a:pt x="66735" y="166914"/>
                  </a:lnTo>
                  <a:lnTo>
                    <a:pt x="99748" y="165718"/>
                  </a:lnTo>
                  <a:lnTo>
                    <a:pt x="146707" y="164950"/>
                  </a:lnTo>
                  <a:lnTo>
                    <a:pt x="149876" y="167709"/>
                  </a:lnTo>
                  <a:lnTo>
                    <a:pt x="149873" y="172371"/>
                  </a:lnTo>
                  <a:lnTo>
                    <a:pt x="147753" y="178301"/>
                  </a:lnTo>
                  <a:lnTo>
                    <a:pt x="121174" y="200131"/>
                  </a:lnTo>
                  <a:lnTo>
                    <a:pt x="78648" y="227844"/>
                  </a:lnTo>
                  <a:lnTo>
                    <a:pt x="37041" y="251656"/>
                  </a:lnTo>
                  <a:lnTo>
                    <a:pt x="22110" y="263588"/>
                  </a:lnTo>
                  <a:lnTo>
                    <a:pt x="16180" y="272890"/>
                  </a:lnTo>
                  <a:lnTo>
                    <a:pt x="15586" y="276358"/>
                  </a:lnTo>
                  <a:lnTo>
                    <a:pt x="15896" y="279376"/>
                  </a:lnTo>
                  <a:lnTo>
                    <a:pt x="31292" y="280847"/>
                  </a:lnTo>
                  <a:lnTo>
                    <a:pt x="59771" y="277032"/>
                  </a:lnTo>
                  <a:lnTo>
                    <a:pt x="100651" y="265930"/>
                  </a:lnTo>
                  <a:lnTo>
                    <a:pt x="124111" y="259018"/>
                  </a:lnTo>
                  <a:lnTo>
                    <a:pt x="148924" y="251588"/>
                  </a:lnTo>
                  <a:lnTo>
                    <a:pt x="174637" y="243812"/>
                  </a:lnTo>
                  <a:lnTo>
                    <a:pt x="218260" y="233291"/>
                  </a:lnTo>
                  <a:lnTo>
                    <a:pt x="276865" y="221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421"/>
            <p:cNvSpPr/>
            <p:nvPr>
              <p:custDataLst>
                <p:tags r:id="rId159"/>
              </p:custDataLst>
            </p:nvPr>
          </p:nvSpPr>
          <p:spPr>
            <a:xfrm>
              <a:off x="3067050" y="2007414"/>
              <a:ext cx="201253" cy="507444"/>
            </a:xfrm>
            <a:custGeom>
              <a:avLst/>
              <a:gdLst/>
              <a:ahLst/>
              <a:cxnLst/>
              <a:rect l="0" t="0" r="0" b="0"/>
              <a:pathLst>
                <a:path w="201253" h="507444">
                  <a:moveTo>
                    <a:pt x="50800" y="62686"/>
                  </a:moveTo>
                  <a:lnTo>
                    <a:pt x="50800" y="62686"/>
                  </a:lnTo>
                  <a:lnTo>
                    <a:pt x="50800" y="99723"/>
                  </a:lnTo>
                  <a:lnTo>
                    <a:pt x="50800" y="132064"/>
                  </a:lnTo>
                  <a:lnTo>
                    <a:pt x="50800" y="169956"/>
                  </a:lnTo>
                  <a:lnTo>
                    <a:pt x="54563" y="212197"/>
                  </a:lnTo>
                  <a:lnTo>
                    <a:pt x="60233" y="258957"/>
                  </a:lnTo>
                  <a:lnTo>
                    <a:pt x="62733" y="285256"/>
                  </a:lnTo>
                  <a:lnTo>
                    <a:pt x="65105" y="312666"/>
                  </a:lnTo>
                  <a:lnTo>
                    <a:pt x="67392" y="339406"/>
                  </a:lnTo>
                  <a:lnTo>
                    <a:pt x="69623" y="365699"/>
                  </a:lnTo>
                  <a:lnTo>
                    <a:pt x="71815" y="391695"/>
                  </a:lnTo>
                  <a:lnTo>
                    <a:pt x="72370" y="435631"/>
                  </a:lnTo>
                  <a:lnTo>
                    <a:pt x="68715" y="482692"/>
                  </a:lnTo>
                  <a:lnTo>
                    <a:pt x="64530" y="507443"/>
                  </a:lnTo>
                  <a:lnTo>
                    <a:pt x="62775" y="506652"/>
                  </a:lnTo>
                  <a:lnTo>
                    <a:pt x="57063" y="498247"/>
                  </a:lnTo>
                  <a:lnTo>
                    <a:pt x="49285" y="457422"/>
                  </a:lnTo>
                  <a:lnTo>
                    <a:pt x="44717" y="414748"/>
                  </a:lnTo>
                  <a:lnTo>
                    <a:pt x="42511" y="390527"/>
                  </a:lnTo>
                  <a:lnTo>
                    <a:pt x="41041" y="363797"/>
                  </a:lnTo>
                  <a:lnTo>
                    <a:pt x="40061" y="335393"/>
                  </a:lnTo>
                  <a:lnTo>
                    <a:pt x="39407" y="305874"/>
                  </a:lnTo>
                  <a:lnTo>
                    <a:pt x="40382" y="276317"/>
                  </a:lnTo>
                  <a:lnTo>
                    <a:pt x="42444" y="246734"/>
                  </a:lnTo>
                  <a:lnTo>
                    <a:pt x="45229" y="217135"/>
                  </a:lnTo>
                  <a:lnTo>
                    <a:pt x="49203" y="187524"/>
                  </a:lnTo>
                  <a:lnTo>
                    <a:pt x="53968" y="157906"/>
                  </a:lnTo>
                  <a:lnTo>
                    <a:pt x="59262" y="128283"/>
                  </a:lnTo>
                  <a:lnTo>
                    <a:pt x="64203" y="102889"/>
                  </a:lnTo>
                  <a:lnTo>
                    <a:pt x="73455" y="59623"/>
                  </a:lnTo>
                  <a:lnTo>
                    <a:pt x="89968" y="17015"/>
                  </a:lnTo>
                  <a:lnTo>
                    <a:pt x="96668" y="8955"/>
                  </a:lnTo>
                  <a:lnTo>
                    <a:pt x="111638" y="0"/>
                  </a:lnTo>
                  <a:lnTo>
                    <a:pt x="120992" y="434"/>
                  </a:lnTo>
                  <a:lnTo>
                    <a:pt x="142674" y="8443"/>
                  </a:lnTo>
                  <a:lnTo>
                    <a:pt x="162659" y="30817"/>
                  </a:lnTo>
                  <a:lnTo>
                    <a:pt x="180242" y="63338"/>
                  </a:lnTo>
                  <a:lnTo>
                    <a:pt x="195114" y="103663"/>
                  </a:lnTo>
                  <a:lnTo>
                    <a:pt x="201252" y="141811"/>
                  </a:lnTo>
                  <a:lnTo>
                    <a:pt x="198806" y="176875"/>
                  </a:lnTo>
                  <a:lnTo>
                    <a:pt x="185960" y="208922"/>
                  </a:lnTo>
                  <a:lnTo>
                    <a:pt x="148782" y="251360"/>
                  </a:lnTo>
                  <a:lnTo>
                    <a:pt x="116220" y="270248"/>
                  </a:lnTo>
                  <a:lnTo>
                    <a:pt x="81992" y="281230"/>
                  </a:lnTo>
                  <a:lnTo>
                    <a:pt x="50317" y="283760"/>
                  </a:lnTo>
                  <a:lnTo>
                    <a:pt x="37778" y="280624"/>
                  </a:lnTo>
                  <a:lnTo>
                    <a:pt x="0" y="253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259"/>
          <p:cNvGrpSpPr/>
          <p:nvPr/>
        </p:nvGrpSpPr>
        <p:grpSpPr>
          <a:xfrm>
            <a:off x="4058022" y="1644650"/>
            <a:ext cx="1531444" cy="778538"/>
            <a:chOff x="4058022" y="1644650"/>
            <a:chExt cx="1531444" cy="778538"/>
          </a:xfrm>
        </p:grpSpPr>
        <p:sp>
          <p:nvSpPr>
            <p:cNvPr id="27" name="SMARTInkShape-1422"/>
            <p:cNvSpPr/>
            <p:nvPr>
              <p:custDataLst>
                <p:tags r:id="rId142"/>
              </p:custDataLst>
            </p:nvPr>
          </p:nvSpPr>
          <p:spPr>
            <a:xfrm>
              <a:off x="5548124" y="1733550"/>
              <a:ext cx="41342" cy="30190"/>
            </a:xfrm>
            <a:custGeom>
              <a:avLst/>
              <a:gdLst/>
              <a:ahLst/>
              <a:cxnLst/>
              <a:rect l="0" t="0" r="0" b="0"/>
              <a:pathLst>
                <a:path w="41342" h="30190">
                  <a:moveTo>
                    <a:pt x="14476" y="0"/>
                  </a:moveTo>
                  <a:lnTo>
                    <a:pt x="14476" y="0"/>
                  </a:lnTo>
                  <a:lnTo>
                    <a:pt x="7734" y="0"/>
                  </a:lnTo>
                  <a:lnTo>
                    <a:pt x="5042" y="1411"/>
                  </a:lnTo>
                  <a:lnTo>
                    <a:pt x="170" y="6742"/>
                  </a:lnTo>
                  <a:lnTo>
                    <a:pt x="0" y="10139"/>
                  </a:lnTo>
                  <a:lnTo>
                    <a:pt x="3574" y="17677"/>
                  </a:lnTo>
                  <a:lnTo>
                    <a:pt x="13519" y="26483"/>
                  </a:lnTo>
                  <a:lnTo>
                    <a:pt x="23223" y="29409"/>
                  </a:lnTo>
                  <a:lnTo>
                    <a:pt x="28774" y="30189"/>
                  </a:lnTo>
                  <a:lnTo>
                    <a:pt x="33181" y="29298"/>
                  </a:lnTo>
                  <a:lnTo>
                    <a:pt x="39957" y="24546"/>
                  </a:lnTo>
                  <a:lnTo>
                    <a:pt x="41341" y="20597"/>
                  </a:lnTo>
                  <a:lnTo>
                    <a:pt x="398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423"/>
            <p:cNvSpPr/>
            <p:nvPr>
              <p:custDataLst>
                <p:tags r:id="rId143"/>
              </p:custDataLst>
            </p:nvPr>
          </p:nvSpPr>
          <p:spPr>
            <a:xfrm>
              <a:off x="5518150" y="180975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25400" y="0"/>
                  </a:moveTo>
                  <a:lnTo>
                    <a:pt x="25400" y="0"/>
                  </a:lnTo>
                  <a:lnTo>
                    <a:pt x="18658" y="6742"/>
                  </a:lnTo>
                  <a:lnTo>
                    <a:pt x="15348" y="17578"/>
                  </a:lnTo>
                  <a:lnTo>
                    <a:pt x="6025" y="6204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424"/>
            <p:cNvSpPr/>
            <p:nvPr>
              <p:custDataLst>
                <p:tags r:id="rId144"/>
              </p:custDataLst>
            </p:nvPr>
          </p:nvSpPr>
          <p:spPr>
            <a:xfrm>
              <a:off x="5375615" y="1644650"/>
              <a:ext cx="136186" cy="222251"/>
            </a:xfrm>
            <a:custGeom>
              <a:avLst/>
              <a:gdLst/>
              <a:ahLst/>
              <a:cxnLst/>
              <a:rect l="0" t="0" r="0" b="0"/>
              <a:pathLst>
                <a:path w="136186" h="222251">
                  <a:moveTo>
                    <a:pt x="136185" y="0"/>
                  </a:moveTo>
                  <a:lnTo>
                    <a:pt x="136185" y="0"/>
                  </a:lnTo>
                  <a:lnTo>
                    <a:pt x="122701" y="0"/>
                  </a:lnTo>
                  <a:lnTo>
                    <a:pt x="97461" y="13484"/>
                  </a:lnTo>
                  <a:lnTo>
                    <a:pt x="60897" y="48837"/>
                  </a:lnTo>
                  <a:lnTo>
                    <a:pt x="25526" y="95060"/>
                  </a:lnTo>
                  <a:lnTo>
                    <a:pt x="9156" y="129738"/>
                  </a:lnTo>
                  <a:lnTo>
                    <a:pt x="0" y="164200"/>
                  </a:lnTo>
                  <a:lnTo>
                    <a:pt x="2835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425"/>
            <p:cNvSpPr/>
            <p:nvPr>
              <p:custDataLst>
                <p:tags r:id="rId145"/>
              </p:custDataLst>
            </p:nvPr>
          </p:nvSpPr>
          <p:spPr>
            <a:xfrm>
              <a:off x="5342116" y="1679092"/>
              <a:ext cx="176035" cy="168759"/>
            </a:xfrm>
            <a:custGeom>
              <a:avLst/>
              <a:gdLst/>
              <a:ahLst/>
              <a:cxnLst/>
              <a:rect l="0" t="0" r="0" b="0"/>
              <a:pathLst>
                <a:path w="176035" h="168759">
                  <a:moveTo>
                    <a:pt x="10934" y="3658"/>
                  </a:moveTo>
                  <a:lnTo>
                    <a:pt x="10934" y="3658"/>
                  </a:lnTo>
                  <a:lnTo>
                    <a:pt x="4192" y="287"/>
                  </a:lnTo>
                  <a:lnTo>
                    <a:pt x="2206" y="0"/>
                  </a:lnTo>
                  <a:lnTo>
                    <a:pt x="882" y="513"/>
                  </a:lnTo>
                  <a:lnTo>
                    <a:pt x="0" y="1562"/>
                  </a:lnTo>
                  <a:lnTo>
                    <a:pt x="5499" y="16521"/>
                  </a:lnTo>
                  <a:lnTo>
                    <a:pt x="37325" y="52635"/>
                  </a:lnTo>
                  <a:lnTo>
                    <a:pt x="79980" y="87549"/>
                  </a:lnTo>
                  <a:lnTo>
                    <a:pt x="126250" y="124000"/>
                  </a:lnTo>
                  <a:lnTo>
                    <a:pt x="176034" y="168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426"/>
            <p:cNvSpPr/>
            <p:nvPr>
              <p:custDataLst>
                <p:tags r:id="rId146"/>
              </p:custDataLst>
            </p:nvPr>
          </p:nvSpPr>
          <p:spPr>
            <a:xfrm>
              <a:off x="5134288" y="1664999"/>
              <a:ext cx="167963" cy="199013"/>
            </a:xfrm>
            <a:custGeom>
              <a:avLst/>
              <a:gdLst/>
              <a:ahLst/>
              <a:cxnLst/>
              <a:rect l="0" t="0" r="0" b="0"/>
              <a:pathLst>
                <a:path w="167963" h="199013">
                  <a:moveTo>
                    <a:pt x="98112" y="24101"/>
                  </a:moveTo>
                  <a:lnTo>
                    <a:pt x="98112" y="24101"/>
                  </a:lnTo>
                  <a:lnTo>
                    <a:pt x="119127" y="3086"/>
                  </a:lnTo>
                  <a:lnTo>
                    <a:pt x="119883" y="1624"/>
                  </a:lnTo>
                  <a:lnTo>
                    <a:pt x="119682" y="650"/>
                  </a:lnTo>
                  <a:lnTo>
                    <a:pt x="118842" y="0"/>
                  </a:lnTo>
                  <a:lnTo>
                    <a:pt x="104176" y="2457"/>
                  </a:lnTo>
                  <a:lnTo>
                    <a:pt x="68472" y="21137"/>
                  </a:lnTo>
                  <a:lnTo>
                    <a:pt x="28888" y="45644"/>
                  </a:lnTo>
                  <a:lnTo>
                    <a:pt x="3831" y="67408"/>
                  </a:lnTo>
                  <a:lnTo>
                    <a:pt x="686" y="73433"/>
                  </a:lnTo>
                  <a:lnTo>
                    <a:pt x="0" y="78861"/>
                  </a:lnTo>
                  <a:lnTo>
                    <a:pt x="954" y="83891"/>
                  </a:lnTo>
                  <a:lnTo>
                    <a:pt x="3707" y="87950"/>
                  </a:lnTo>
                  <a:lnTo>
                    <a:pt x="12409" y="94341"/>
                  </a:lnTo>
                  <a:lnTo>
                    <a:pt x="55198" y="106424"/>
                  </a:lnTo>
                  <a:lnTo>
                    <a:pt x="79444" y="111702"/>
                  </a:lnTo>
                  <a:lnTo>
                    <a:pt x="80022" y="113546"/>
                  </a:lnTo>
                  <a:lnTo>
                    <a:pt x="76901" y="119358"/>
                  </a:lnTo>
                  <a:lnTo>
                    <a:pt x="51850" y="144021"/>
                  </a:lnTo>
                  <a:lnTo>
                    <a:pt x="8921" y="176405"/>
                  </a:lnTo>
                  <a:lnTo>
                    <a:pt x="2028" y="187277"/>
                  </a:lnTo>
                  <a:lnTo>
                    <a:pt x="189" y="192152"/>
                  </a:lnTo>
                  <a:lnTo>
                    <a:pt x="1080" y="195401"/>
                  </a:lnTo>
                  <a:lnTo>
                    <a:pt x="3791" y="197568"/>
                  </a:lnTo>
                  <a:lnTo>
                    <a:pt x="7714" y="199012"/>
                  </a:lnTo>
                  <a:lnTo>
                    <a:pt x="46546" y="195555"/>
                  </a:lnTo>
                  <a:lnTo>
                    <a:pt x="78016" y="189438"/>
                  </a:lnTo>
                  <a:lnTo>
                    <a:pt x="113170" y="182016"/>
                  </a:lnTo>
                  <a:lnTo>
                    <a:pt x="167962" y="170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427"/>
            <p:cNvSpPr/>
            <p:nvPr>
              <p:custDataLst>
                <p:tags r:id="rId147"/>
              </p:custDataLst>
            </p:nvPr>
          </p:nvSpPr>
          <p:spPr>
            <a:xfrm>
              <a:off x="4962042" y="1806092"/>
              <a:ext cx="79859" cy="3659"/>
            </a:xfrm>
            <a:custGeom>
              <a:avLst/>
              <a:gdLst/>
              <a:ahLst/>
              <a:cxnLst/>
              <a:rect l="0" t="0" r="0" b="0"/>
              <a:pathLst>
                <a:path w="79859" h="3659">
                  <a:moveTo>
                    <a:pt x="3658" y="3658"/>
                  </a:moveTo>
                  <a:lnTo>
                    <a:pt x="3658" y="3658"/>
                  </a:lnTo>
                  <a:lnTo>
                    <a:pt x="0" y="3658"/>
                  </a:lnTo>
                  <a:lnTo>
                    <a:pt x="10252" y="1776"/>
                  </a:lnTo>
                  <a:lnTo>
                    <a:pt x="23522" y="0"/>
                  </a:lnTo>
                  <a:lnTo>
                    <a:pt x="68827" y="3244"/>
                  </a:lnTo>
                  <a:lnTo>
                    <a:pt x="79858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428"/>
            <p:cNvSpPr/>
            <p:nvPr>
              <p:custDataLst>
                <p:tags r:id="rId148"/>
              </p:custDataLst>
            </p:nvPr>
          </p:nvSpPr>
          <p:spPr>
            <a:xfrm>
              <a:off x="4743528" y="1774848"/>
              <a:ext cx="114223" cy="111103"/>
            </a:xfrm>
            <a:custGeom>
              <a:avLst/>
              <a:gdLst/>
              <a:ahLst/>
              <a:cxnLst/>
              <a:rect l="0" t="0" r="0" b="0"/>
              <a:pathLst>
                <a:path w="114223" h="111103">
                  <a:moveTo>
                    <a:pt x="6272" y="22202"/>
                  </a:moveTo>
                  <a:lnTo>
                    <a:pt x="6272" y="22202"/>
                  </a:lnTo>
                  <a:lnTo>
                    <a:pt x="4390" y="67031"/>
                  </a:lnTo>
                  <a:lnTo>
                    <a:pt x="96" y="99449"/>
                  </a:lnTo>
                  <a:lnTo>
                    <a:pt x="0" y="96280"/>
                  </a:lnTo>
                  <a:lnTo>
                    <a:pt x="8767" y="55795"/>
                  </a:lnTo>
                  <a:lnTo>
                    <a:pt x="24964" y="24238"/>
                  </a:lnTo>
                  <a:lnTo>
                    <a:pt x="47637" y="2657"/>
                  </a:lnTo>
                  <a:lnTo>
                    <a:pt x="55721" y="0"/>
                  </a:lnTo>
                  <a:lnTo>
                    <a:pt x="72228" y="810"/>
                  </a:lnTo>
                  <a:lnTo>
                    <a:pt x="85210" y="7756"/>
                  </a:lnTo>
                  <a:lnTo>
                    <a:pt x="90647" y="12571"/>
                  </a:lnTo>
                  <a:lnTo>
                    <a:pt x="96689" y="29210"/>
                  </a:lnTo>
                  <a:lnTo>
                    <a:pt x="103938" y="71015"/>
                  </a:lnTo>
                  <a:lnTo>
                    <a:pt x="114222" y="111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429"/>
            <p:cNvSpPr/>
            <p:nvPr>
              <p:custDataLst>
                <p:tags r:id="rId149"/>
              </p:custDataLst>
            </p:nvPr>
          </p:nvSpPr>
          <p:spPr>
            <a:xfrm>
              <a:off x="4654550" y="2032000"/>
              <a:ext cx="78857" cy="228601"/>
            </a:xfrm>
            <a:custGeom>
              <a:avLst/>
              <a:gdLst/>
              <a:ahLst/>
              <a:cxnLst/>
              <a:rect l="0" t="0" r="0" b="0"/>
              <a:pathLst>
                <a:path w="78857" h="228601">
                  <a:moveTo>
                    <a:pt x="38100" y="0"/>
                  </a:moveTo>
                  <a:lnTo>
                    <a:pt x="38100" y="0"/>
                  </a:lnTo>
                  <a:lnTo>
                    <a:pt x="63848" y="31393"/>
                  </a:lnTo>
                  <a:lnTo>
                    <a:pt x="70082" y="42095"/>
                  </a:lnTo>
                  <a:lnTo>
                    <a:pt x="78856" y="87497"/>
                  </a:lnTo>
                  <a:lnTo>
                    <a:pt x="73382" y="122849"/>
                  </a:lnTo>
                  <a:lnTo>
                    <a:pt x="58014" y="159021"/>
                  </a:lnTo>
                  <a:lnTo>
                    <a:pt x="20012" y="205476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430"/>
            <p:cNvSpPr/>
            <p:nvPr>
              <p:custDataLst>
                <p:tags r:id="rId150"/>
              </p:custDataLst>
            </p:nvPr>
          </p:nvSpPr>
          <p:spPr>
            <a:xfrm>
              <a:off x="4508500" y="2070974"/>
              <a:ext cx="116802" cy="352214"/>
            </a:xfrm>
            <a:custGeom>
              <a:avLst/>
              <a:gdLst/>
              <a:ahLst/>
              <a:cxnLst/>
              <a:rect l="0" t="0" r="0" b="0"/>
              <a:pathLst>
                <a:path w="116802" h="352214">
                  <a:moveTo>
                    <a:pt x="0" y="37226"/>
                  </a:moveTo>
                  <a:lnTo>
                    <a:pt x="0" y="37226"/>
                  </a:lnTo>
                  <a:lnTo>
                    <a:pt x="0" y="30484"/>
                  </a:lnTo>
                  <a:lnTo>
                    <a:pt x="1882" y="25292"/>
                  </a:lnTo>
                  <a:lnTo>
                    <a:pt x="3371" y="22920"/>
                  </a:lnTo>
                  <a:lnTo>
                    <a:pt x="5069" y="21339"/>
                  </a:lnTo>
                  <a:lnTo>
                    <a:pt x="8838" y="19582"/>
                  </a:lnTo>
                  <a:lnTo>
                    <a:pt x="10831" y="21230"/>
                  </a:lnTo>
                  <a:lnTo>
                    <a:pt x="14927" y="28705"/>
                  </a:lnTo>
                  <a:lnTo>
                    <a:pt x="17828" y="51556"/>
                  </a:lnTo>
                  <a:lnTo>
                    <a:pt x="15317" y="94153"/>
                  </a:lnTo>
                  <a:lnTo>
                    <a:pt x="13863" y="132612"/>
                  </a:lnTo>
                  <a:lnTo>
                    <a:pt x="13217" y="176281"/>
                  </a:lnTo>
                  <a:lnTo>
                    <a:pt x="13045" y="199779"/>
                  </a:lnTo>
                  <a:lnTo>
                    <a:pt x="12148" y="246350"/>
                  </a:lnTo>
                  <a:lnTo>
                    <a:pt x="9397" y="288214"/>
                  </a:lnTo>
                  <a:lnTo>
                    <a:pt x="7252" y="330629"/>
                  </a:lnTo>
                  <a:lnTo>
                    <a:pt x="6528" y="352213"/>
                  </a:lnTo>
                  <a:lnTo>
                    <a:pt x="9744" y="320189"/>
                  </a:lnTo>
                  <a:lnTo>
                    <a:pt x="11386" y="283167"/>
                  </a:lnTo>
                  <a:lnTo>
                    <a:pt x="11824" y="260453"/>
                  </a:lnTo>
                  <a:lnTo>
                    <a:pt x="15644" y="234022"/>
                  </a:lnTo>
                  <a:lnTo>
                    <a:pt x="21718" y="205112"/>
                  </a:lnTo>
                  <a:lnTo>
                    <a:pt x="29295" y="174550"/>
                  </a:lnTo>
                  <a:lnTo>
                    <a:pt x="35758" y="145709"/>
                  </a:lnTo>
                  <a:lnTo>
                    <a:pt x="41477" y="118014"/>
                  </a:lnTo>
                  <a:lnTo>
                    <a:pt x="46701" y="91085"/>
                  </a:lnTo>
                  <a:lnTo>
                    <a:pt x="56269" y="49874"/>
                  </a:lnTo>
                  <a:lnTo>
                    <a:pt x="69589" y="12281"/>
                  </a:lnTo>
                  <a:lnTo>
                    <a:pt x="73909" y="5779"/>
                  </a:lnTo>
                  <a:lnTo>
                    <a:pt x="78906" y="2150"/>
                  </a:lnTo>
                  <a:lnTo>
                    <a:pt x="84355" y="437"/>
                  </a:lnTo>
                  <a:lnTo>
                    <a:pt x="90103" y="0"/>
                  </a:lnTo>
                  <a:lnTo>
                    <a:pt x="96052" y="3236"/>
                  </a:lnTo>
                  <a:lnTo>
                    <a:pt x="108307" y="16240"/>
                  </a:lnTo>
                  <a:lnTo>
                    <a:pt x="115164" y="37541"/>
                  </a:lnTo>
                  <a:lnTo>
                    <a:pt x="116801" y="64177"/>
                  </a:lnTo>
                  <a:lnTo>
                    <a:pt x="112825" y="94830"/>
                  </a:lnTo>
                  <a:lnTo>
                    <a:pt x="96946" y="123505"/>
                  </a:lnTo>
                  <a:lnTo>
                    <a:pt x="74132" y="147539"/>
                  </a:lnTo>
                  <a:lnTo>
                    <a:pt x="49881" y="162924"/>
                  </a:lnTo>
                  <a:lnTo>
                    <a:pt x="40310" y="166181"/>
                  </a:lnTo>
                  <a:lnTo>
                    <a:pt x="32517" y="166940"/>
                  </a:lnTo>
                  <a:lnTo>
                    <a:pt x="12700" y="164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431"/>
            <p:cNvSpPr/>
            <p:nvPr>
              <p:custDataLst>
                <p:tags r:id="rId151"/>
              </p:custDataLst>
            </p:nvPr>
          </p:nvSpPr>
          <p:spPr>
            <a:xfrm>
              <a:off x="4337050" y="2139950"/>
              <a:ext cx="63501" cy="50801"/>
            </a:xfrm>
            <a:custGeom>
              <a:avLst/>
              <a:gdLst/>
              <a:ahLst/>
              <a:cxnLst/>
              <a:rect l="0" t="0" r="0" b="0"/>
              <a:pathLst>
                <a:path w="63501" h="50801">
                  <a:moveTo>
                    <a:pt x="0" y="50800"/>
                  </a:moveTo>
                  <a:lnTo>
                    <a:pt x="0" y="50800"/>
                  </a:lnTo>
                  <a:lnTo>
                    <a:pt x="5775" y="36297"/>
                  </a:lnTo>
                  <a:lnTo>
                    <a:pt x="12209" y="27656"/>
                  </a:lnTo>
                  <a:lnTo>
                    <a:pt x="37271" y="11316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432"/>
            <p:cNvSpPr/>
            <p:nvPr>
              <p:custDataLst>
                <p:tags r:id="rId152"/>
              </p:custDataLst>
            </p:nvPr>
          </p:nvSpPr>
          <p:spPr>
            <a:xfrm>
              <a:off x="4276002" y="2060379"/>
              <a:ext cx="16599" cy="212922"/>
            </a:xfrm>
            <a:custGeom>
              <a:avLst/>
              <a:gdLst/>
              <a:ahLst/>
              <a:cxnLst/>
              <a:rect l="0" t="0" r="0" b="0"/>
              <a:pathLst>
                <a:path w="16599" h="212922">
                  <a:moveTo>
                    <a:pt x="10248" y="3371"/>
                  </a:moveTo>
                  <a:lnTo>
                    <a:pt x="10248" y="3371"/>
                  </a:lnTo>
                  <a:lnTo>
                    <a:pt x="3506" y="0"/>
                  </a:lnTo>
                  <a:lnTo>
                    <a:pt x="2225" y="418"/>
                  </a:lnTo>
                  <a:lnTo>
                    <a:pt x="2078" y="2108"/>
                  </a:lnTo>
                  <a:lnTo>
                    <a:pt x="2684" y="4646"/>
                  </a:lnTo>
                  <a:lnTo>
                    <a:pt x="0" y="45616"/>
                  </a:lnTo>
                  <a:lnTo>
                    <a:pt x="1695" y="77886"/>
                  </a:lnTo>
                  <a:lnTo>
                    <a:pt x="2919" y="113394"/>
                  </a:lnTo>
                  <a:lnTo>
                    <a:pt x="4874" y="148931"/>
                  </a:lnTo>
                  <a:lnTo>
                    <a:pt x="12497" y="191766"/>
                  </a:lnTo>
                  <a:lnTo>
                    <a:pt x="16598" y="212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433"/>
            <p:cNvSpPr/>
            <p:nvPr>
              <p:custDataLst>
                <p:tags r:id="rId153"/>
              </p:custDataLst>
            </p:nvPr>
          </p:nvSpPr>
          <p:spPr>
            <a:xfrm>
              <a:off x="4058022" y="1995567"/>
              <a:ext cx="145679" cy="316745"/>
            </a:xfrm>
            <a:custGeom>
              <a:avLst/>
              <a:gdLst/>
              <a:ahLst/>
              <a:cxnLst/>
              <a:rect l="0" t="0" r="0" b="0"/>
              <a:pathLst>
                <a:path w="145679" h="316745">
                  <a:moveTo>
                    <a:pt x="88528" y="23733"/>
                  </a:moveTo>
                  <a:lnTo>
                    <a:pt x="88528" y="23733"/>
                  </a:lnTo>
                  <a:lnTo>
                    <a:pt x="81621" y="6773"/>
                  </a:lnTo>
                  <a:lnTo>
                    <a:pt x="79690" y="3960"/>
                  </a:lnTo>
                  <a:lnTo>
                    <a:pt x="76286" y="2084"/>
                  </a:lnTo>
                  <a:lnTo>
                    <a:pt x="66859" y="0"/>
                  </a:lnTo>
                  <a:lnTo>
                    <a:pt x="55614" y="4718"/>
                  </a:lnTo>
                  <a:lnTo>
                    <a:pt x="49652" y="8940"/>
                  </a:lnTo>
                  <a:lnTo>
                    <a:pt x="31148" y="45220"/>
                  </a:lnTo>
                  <a:lnTo>
                    <a:pt x="18576" y="80320"/>
                  </a:lnTo>
                  <a:lnTo>
                    <a:pt x="7343" y="120144"/>
                  </a:lnTo>
                  <a:lnTo>
                    <a:pt x="0" y="163714"/>
                  </a:lnTo>
                  <a:lnTo>
                    <a:pt x="28" y="203304"/>
                  </a:lnTo>
                  <a:lnTo>
                    <a:pt x="6862" y="239009"/>
                  </a:lnTo>
                  <a:lnTo>
                    <a:pt x="21658" y="271341"/>
                  </a:lnTo>
                  <a:lnTo>
                    <a:pt x="41875" y="294648"/>
                  </a:lnTo>
                  <a:lnTo>
                    <a:pt x="64971" y="309945"/>
                  </a:lnTo>
                  <a:lnTo>
                    <a:pt x="89347" y="316744"/>
                  </a:lnTo>
                  <a:lnTo>
                    <a:pt x="112411" y="312240"/>
                  </a:lnTo>
                  <a:lnTo>
                    <a:pt x="145678" y="296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260"/>
          <p:cNvGrpSpPr/>
          <p:nvPr/>
        </p:nvGrpSpPr>
        <p:grpSpPr>
          <a:xfrm>
            <a:off x="2362171" y="3153462"/>
            <a:ext cx="2232251" cy="510041"/>
            <a:chOff x="2362171" y="3153462"/>
            <a:chExt cx="2232251" cy="510041"/>
          </a:xfrm>
        </p:grpSpPr>
        <p:sp>
          <p:nvSpPr>
            <p:cNvPr id="40" name="SMARTInkShape-1434"/>
            <p:cNvSpPr/>
            <p:nvPr>
              <p:custDataLst>
                <p:tags r:id="rId125"/>
              </p:custDataLst>
            </p:nvPr>
          </p:nvSpPr>
          <p:spPr>
            <a:xfrm>
              <a:off x="4559300" y="3454400"/>
              <a:ext cx="35122" cy="57151"/>
            </a:xfrm>
            <a:custGeom>
              <a:avLst/>
              <a:gdLst/>
              <a:ahLst/>
              <a:cxnLst/>
              <a:rect l="0" t="0" r="0" b="0"/>
              <a:pathLst>
                <a:path w="35122" h="57151">
                  <a:moveTo>
                    <a:pt x="31750" y="0"/>
                  </a:moveTo>
                  <a:lnTo>
                    <a:pt x="31750" y="0"/>
                  </a:lnTo>
                  <a:lnTo>
                    <a:pt x="35121" y="6742"/>
                  </a:lnTo>
                  <a:lnTo>
                    <a:pt x="34703" y="10844"/>
                  </a:lnTo>
                  <a:lnTo>
                    <a:pt x="30475" y="2104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435"/>
            <p:cNvSpPr/>
            <p:nvPr>
              <p:custDataLst>
                <p:tags r:id="rId126"/>
              </p:custDataLst>
            </p:nvPr>
          </p:nvSpPr>
          <p:spPr>
            <a:xfrm>
              <a:off x="4330700" y="34480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436"/>
            <p:cNvSpPr/>
            <p:nvPr>
              <p:custDataLst>
                <p:tags r:id="rId127"/>
              </p:custDataLst>
            </p:nvPr>
          </p:nvSpPr>
          <p:spPr>
            <a:xfrm>
              <a:off x="4152900" y="347345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0" y="6350"/>
                  </a:moveTo>
                  <a:lnTo>
                    <a:pt x="0" y="6350"/>
                  </a:lnTo>
                  <a:lnTo>
                    <a:pt x="20722" y="1324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437"/>
            <p:cNvSpPr/>
            <p:nvPr>
              <p:custDataLst>
                <p:tags r:id="rId128"/>
              </p:custDataLst>
            </p:nvPr>
          </p:nvSpPr>
          <p:spPr>
            <a:xfrm>
              <a:off x="4051300" y="34861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0"/>
                  </a:moveTo>
                  <a:lnTo>
                    <a:pt x="1270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438"/>
            <p:cNvSpPr/>
            <p:nvPr>
              <p:custDataLst>
                <p:tags r:id="rId129"/>
              </p:custDataLst>
            </p:nvPr>
          </p:nvSpPr>
          <p:spPr>
            <a:xfrm>
              <a:off x="3800830" y="3244850"/>
              <a:ext cx="148871" cy="76201"/>
            </a:xfrm>
            <a:custGeom>
              <a:avLst/>
              <a:gdLst/>
              <a:ahLst/>
              <a:cxnLst/>
              <a:rect l="0" t="0" r="0" b="0"/>
              <a:pathLst>
                <a:path w="148871" h="76201">
                  <a:moveTo>
                    <a:pt x="21870" y="76200"/>
                  </a:moveTo>
                  <a:lnTo>
                    <a:pt x="21870" y="76200"/>
                  </a:lnTo>
                  <a:lnTo>
                    <a:pt x="4414" y="52969"/>
                  </a:lnTo>
                  <a:lnTo>
                    <a:pt x="0" y="42121"/>
                  </a:lnTo>
                  <a:lnTo>
                    <a:pt x="940" y="36547"/>
                  </a:lnTo>
                  <a:lnTo>
                    <a:pt x="7629" y="24710"/>
                  </a:lnTo>
                  <a:lnTo>
                    <a:pt x="28946" y="14274"/>
                  </a:lnTo>
                  <a:lnTo>
                    <a:pt x="61704" y="6344"/>
                  </a:lnTo>
                  <a:lnTo>
                    <a:pt x="104485" y="2820"/>
                  </a:lnTo>
                  <a:lnTo>
                    <a:pt x="1488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439"/>
            <p:cNvSpPr/>
            <p:nvPr>
              <p:custDataLst>
                <p:tags r:id="rId130"/>
              </p:custDataLst>
            </p:nvPr>
          </p:nvSpPr>
          <p:spPr>
            <a:xfrm>
              <a:off x="3905250" y="3282950"/>
              <a:ext cx="31751" cy="152401"/>
            </a:xfrm>
            <a:custGeom>
              <a:avLst/>
              <a:gdLst/>
              <a:ahLst/>
              <a:cxnLst/>
              <a:rect l="0" t="0" r="0" b="0"/>
              <a:pathLst>
                <a:path w="31751" h="152401">
                  <a:moveTo>
                    <a:pt x="0" y="0"/>
                  </a:moveTo>
                  <a:lnTo>
                    <a:pt x="0" y="0"/>
                  </a:lnTo>
                  <a:lnTo>
                    <a:pt x="5775" y="37590"/>
                  </a:lnTo>
                  <a:lnTo>
                    <a:pt x="15901" y="82007"/>
                  </a:lnTo>
                  <a:lnTo>
                    <a:pt x="26426" y="128721"/>
                  </a:lnTo>
                  <a:lnTo>
                    <a:pt x="317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440"/>
            <p:cNvSpPr/>
            <p:nvPr>
              <p:custDataLst>
                <p:tags r:id="rId131"/>
              </p:custDataLst>
            </p:nvPr>
          </p:nvSpPr>
          <p:spPr>
            <a:xfrm>
              <a:off x="3702050" y="3460750"/>
              <a:ext cx="57151" cy="107951"/>
            </a:xfrm>
            <a:custGeom>
              <a:avLst/>
              <a:gdLst/>
              <a:ahLst/>
              <a:cxnLst/>
              <a:rect l="0" t="0" r="0" b="0"/>
              <a:pathLst>
                <a:path w="57151" h="107951">
                  <a:moveTo>
                    <a:pt x="57150" y="0"/>
                  </a:moveTo>
                  <a:lnTo>
                    <a:pt x="57150" y="0"/>
                  </a:lnTo>
                  <a:lnTo>
                    <a:pt x="56444" y="6481"/>
                  </a:lnTo>
                  <a:lnTo>
                    <a:pt x="49964" y="23087"/>
                  </a:lnTo>
                  <a:lnTo>
                    <a:pt x="25444" y="61788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441"/>
            <p:cNvSpPr/>
            <p:nvPr>
              <p:custDataLst>
                <p:tags r:id="rId132"/>
              </p:custDataLst>
            </p:nvPr>
          </p:nvSpPr>
          <p:spPr>
            <a:xfrm>
              <a:off x="3483330" y="3257550"/>
              <a:ext cx="218721" cy="50801"/>
            </a:xfrm>
            <a:custGeom>
              <a:avLst/>
              <a:gdLst/>
              <a:ahLst/>
              <a:cxnLst/>
              <a:rect l="0" t="0" r="0" b="0"/>
              <a:pathLst>
                <a:path w="218721" h="50801">
                  <a:moveTo>
                    <a:pt x="21870" y="50800"/>
                  </a:moveTo>
                  <a:lnTo>
                    <a:pt x="21870" y="50800"/>
                  </a:lnTo>
                  <a:lnTo>
                    <a:pt x="4414" y="45730"/>
                  </a:lnTo>
                  <a:lnTo>
                    <a:pt x="0" y="41962"/>
                  </a:lnTo>
                  <a:lnTo>
                    <a:pt x="1646" y="39969"/>
                  </a:lnTo>
                  <a:lnTo>
                    <a:pt x="45617" y="26229"/>
                  </a:lnTo>
                  <a:lnTo>
                    <a:pt x="83224" y="16596"/>
                  </a:lnTo>
                  <a:lnTo>
                    <a:pt x="127455" y="7376"/>
                  </a:lnTo>
                  <a:lnTo>
                    <a:pt x="172984" y="3278"/>
                  </a:lnTo>
                  <a:lnTo>
                    <a:pt x="2187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442"/>
            <p:cNvSpPr/>
            <p:nvPr>
              <p:custDataLst>
                <p:tags r:id="rId133"/>
              </p:custDataLst>
            </p:nvPr>
          </p:nvSpPr>
          <p:spPr>
            <a:xfrm>
              <a:off x="3562350" y="3266548"/>
              <a:ext cx="43017" cy="295803"/>
            </a:xfrm>
            <a:custGeom>
              <a:avLst/>
              <a:gdLst/>
              <a:ahLst/>
              <a:cxnLst/>
              <a:rect l="0" t="0" r="0" b="0"/>
              <a:pathLst>
                <a:path w="43017" h="295803">
                  <a:moveTo>
                    <a:pt x="0" y="16402"/>
                  </a:moveTo>
                  <a:lnTo>
                    <a:pt x="0" y="16402"/>
                  </a:lnTo>
                  <a:lnTo>
                    <a:pt x="5069" y="3310"/>
                  </a:lnTo>
                  <a:lnTo>
                    <a:pt x="8838" y="0"/>
                  </a:lnTo>
                  <a:lnTo>
                    <a:pt x="14747" y="9818"/>
                  </a:lnTo>
                  <a:lnTo>
                    <a:pt x="26007" y="48553"/>
                  </a:lnTo>
                  <a:lnTo>
                    <a:pt x="32725" y="88547"/>
                  </a:lnTo>
                  <a:lnTo>
                    <a:pt x="35711" y="134544"/>
                  </a:lnTo>
                  <a:lnTo>
                    <a:pt x="38920" y="179446"/>
                  </a:lnTo>
                  <a:lnTo>
                    <a:pt x="41992" y="220099"/>
                  </a:lnTo>
                  <a:lnTo>
                    <a:pt x="43016" y="263964"/>
                  </a:lnTo>
                  <a:lnTo>
                    <a:pt x="38100" y="295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443"/>
            <p:cNvSpPr/>
            <p:nvPr>
              <p:custDataLst>
                <p:tags r:id="rId134"/>
              </p:custDataLst>
            </p:nvPr>
          </p:nvSpPr>
          <p:spPr>
            <a:xfrm>
              <a:off x="3733800" y="34925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3371" y="2979"/>
                  </a:lnTo>
                  <a:lnTo>
                    <a:pt x="8789" y="132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444"/>
            <p:cNvSpPr/>
            <p:nvPr>
              <p:custDataLst>
                <p:tags r:id="rId135"/>
              </p:custDataLst>
            </p:nvPr>
          </p:nvSpPr>
          <p:spPr>
            <a:xfrm>
              <a:off x="3581400" y="3505200"/>
              <a:ext cx="57151" cy="38101"/>
            </a:xfrm>
            <a:custGeom>
              <a:avLst/>
              <a:gdLst/>
              <a:ahLst/>
              <a:cxnLst/>
              <a:rect l="0" t="0" r="0" b="0"/>
              <a:pathLst>
                <a:path w="57151" h="38101">
                  <a:moveTo>
                    <a:pt x="0" y="38100"/>
                  </a:moveTo>
                  <a:lnTo>
                    <a:pt x="0" y="38100"/>
                  </a:lnTo>
                  <a:lnTo>
                    <a:pt x="24642" y="15575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445"/>
            <p:cNvSpPr/>
            <p:nvPr>
              <p:custDataLst>
                <p:tags r:id="rId136"/>
              </p:custDataLst>
            </p:nvPr>
          </p:nvSpPr>
          <p:spPr>
            <a:xfrm>
              <a:off x="3327400" y="3479800"/>
              <a:ext cx="76201" cy="114301"/>
            </a:xfrm>
            <a:custGeom>
              <a:avLst/>
              <a:gdLst/>
              <a:ahLst/>
              <a:cxnLst/>
              <a:rect l="0" t="0" r="0" b="0"/>
              <a:pathLst>
                <a:path w="76201" h="114301">
                  <a:moveTo>
                    <a:pt x="76200" y="0"/>
                  </a:moveTo>
                  <a:lnTo>
                    <a:pt x="76200" y="0"/>
                  </a:lnTo>
                  <a:lnTo>
                    <a:pt x="76200" y="13484"/>
                  </a:lnTo>
                  <a:lnTo>
                    <a:pt x="66087" y="38724"/>
                  </a:lnTo>
                  <a:lnTo>
                    <a:pt x="34273" y="78153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446"/>
            <p:cNvSpPr/>
            <p:nvPr>
              <p:custDataLst>
                <p:tags r:id="rId137"/>
              </p:custDataLst>
            </p:nvPr>
          </p:nvSpPr>
          <p:spPr>
            <a:xfrm>
              <a:off x="3107125" y="3244850"/>
              <a:ext cx="271076" cy="95251"/>
            </a:xfrm>
            <a:custGeom>
              <a:avLst/>
              <a:gdLst/>
              <a:ahLst/>
              <a:cxnLst/>
              <a:rect l="0" t="0" r="0" b="0"/>
              <a:pathLst>
                <a:path w="271076" h="95251">
                  <a:moveTo>
                    <a:pt x="36125" y="95250"/>
                  </a:moveTo>
                  <a:lnTo>
                    <a:pt x="36125" y="95250"/>
                  </a:lnTo>
                  <a:lnTo>
                    <a:pt x="2046" y="80945"/>
                  </a:lnTo>
                  <a:lnTo>
                    <a:pt x="0" y="77246"/>
                  </a:lnTo>
                  <a:lnTo>
                    <a:pt x="47" y="72664"/>
                  </a:lnTo>
                  <a:lnTo>
                    <a:pt x="1490" y="67493"/>
                  </a:lnTo>
                  <a:lnTo>
                    <a:pt x="18145" y="56102"/>
                  </a:lnTo>
                  <a:lnTo>
                    <a:pt x="47184" y="42573"/>
                  </a:lnTo>
                  <a:lnTo>
                    <a:pt x="88312" y="24801"/>
                  </a:lnTo>
                  <a:lnTo>
                    <a:pt x="111839" y="17240"/>
                  </a:lnTo>
                  <a:lnTo>
                    <a:pt x="136695" y="10787"/>
                  </a:lnTo>
                  <a:lnTo>
                    <a:pt x="162438" y="5075"/>
                  </a:lnTo>
                  <a:lnTo>
                    <a:pt x="207975" y="609"/>
                  </a:lnTo>
                  <a:lnTo>
                    <a:pt x="271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447"/>
            <p:cNvSpPr/>
            <p:nvPr>
              <p:custDataLst>
                <p:tags r:id="rId138"/>
              </p:custDataLst>
            </p:nvPr>
          </p:nvSpPr>
          <p:spPr>
            <a:xfrm>
              <a:off x="3232150" y="3241148"/>
              <a:ext cx="19051" cy="283103"/>
            </a:xfrm>
            <a:custGeom>
              <a:avLst/>
              <a:gdLst/>
              <a:ahLst/>
              <a:cxnLst/>
              <a:rect l="0" t="0" r="0" b="0"/>
              <a:pathLst>
                <a:path w="19051" h="283103">
                  <a:moveTo>
                    <a:pt x="0" y="16402"/>
                  </a:moveTo>
                  <a:lnTo>
                    <a:pt x="0" y="16402"/>
                  </a:lnTo>
                  <a:lnTo>
                    <a:pt x="5069" y="3310"/>
                  </a:lnTo>
                  <a:lnTo>
                    <a:pt x="8838" y="0"/>
                  </a:lnTo>
                  <a:lnTo>
                    <a:pt x="10126" y="528"/>
                  </a:lnTo>
                  <a:lnTo>
                    <a:pt x="10983" y="2292"/>
                  </a:lnTo>
                  <a:lnTo>
                    <a:pt x="12361" y="48971"/>
                  </a:lnTo>
                  <a:lnTo>
                    <a:pt x="12549" y="94142"/>
                  </a:lnTo>
                  <a:lnTo>
                    <a:pt x="12599" y="119028"/>
                  </a:lnTo>
                  <a:lnTo>
                    <a:pt x="12656" y="165495"/>
                  </a:lnTo>
                  <a:lnTo>
                    <a:pt x="12680" y="206843"/>
                  </a:lnTo>
                  <a:lnTo>
                    <a:pt x="13400" y="251099"/>
                  </a:lnTo>
                  <a:lnTo>
                    <a:pt x="19050" y="283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448"/>
            <p:cNvSpPr/>
            <p:nvPr>
              <p:custDataLst>
                <p:tags r:id="rId139"/>
              </p:custDataLst>
            </p:nvPr>
          </p:nvSpPr>
          <p:spPr>
            <a:xfrm>
              <a:off x="2952750" y="3492500"/>
              <a:ext cx="57151" cy="76201"/>
            </a:xfrm>
            <a:custGeom>
              <a:avLst/>
              <a:gdLst/>
              <a:ahLst/>
              <a:cxnLst/>
              <a:rect l="0" t="0" r="0" b="0"/>
              <a:pathLst>
                <a:path w="57151" h="76201">
                  <a:moveTo>
                    <a:pt x="57150" y="0"/>
                  </a:moveTo>
                  <a:lnTo>
                    <a:pt x="57150" y="0"/>
                  </a:lnTo>
                  <a:lnTo>
                    <a:pt x="30783" y="3830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449"/>
            <p:cNvSpPr/>
            <p:nvPr>
              <p:custDataLst>
                <p:tags r:id="rId140"/>
              </p:custDataLst>
            </p:nvPr>
          </p:nvSpPr>
          <p:spPr>
            <a:xfrm>
              <a:off x="2724150" y="3257550"/>
              <a:ext cx="171451" cy="279087"/>
            </a:xfrm>
            <a:custGeom>
              <a:avLst/>
              <a:gdLst/>
              <a:ahLst/>
              <a:cxnLst/>
              <a:rect l="0" t="0" r="0" b="0"/>
              <a:pathLst>
                <a:path w="171451" h="279087">
                  <a:moveTo>
                    <a:pt x="0" y="0"/>
                  </a:moveTo>
                  <a:lnTo>
                    <a:pt x="0" y="0"/>
                  </a:lnTo>
                  <a:lnTo>
                    <a:pt x="3371" y="46741"/>
                  </a:lnTo>
                  <a:lnTo>
                    <a:pt x="8789" y="85685"/>
                  </a:lnTo>
                  <a:lnTo>
                    <a:pt x="15195" y="129099"/>
                  </a:lnTo>
                  <a:lnTo>
                    <a:pt x="20394" y="169561"/>
                  </a:lnTo>
                  <a:lnTo>
                    <a:pt x="26938" y="206828"/>
                  </a:lnTo>
                  <a:lnTo>
                    <a:pt x="34793" y="252018"/>
                  </a:lnTo>
                  <a:lnTo>
                    <a:pt x="37447" y="279086"/>
                  </a:lnTo>
                  <a:lnTo>
                    <a:pt x="36959" y="278485"/>
                  </a:lnTo>
                  <a:lnTo>
                    <a:pt x="18503" y="231191"/>
                  </a:lnTo>
                  <a:lnTo>
                    <a:pt x="8960" y="186047"/>
                  </a:lnTo>
                  <a:lnTo>
                    <a:pt x="8215" y="172998"/>
                  </a:lnTo>
                  <a:lnTo>
                    <a:pt x="10236" y="162496"/>
                  </a:lnTo>
                  <a:lnTo>
                    <a:pt x="15368" y="155006"/>
                  </a:lnTo>
                  <a:lnTo>
                    <a:pt x="24469" y="148619"/>
                  </a:lnTo>
                  <a:lnTo>
                    <a:pt x="69005" y="132268"/>
                  </a:lnTo>
                  <a:lnTo>
                    <a:pt x="113976" y="108468"/>
                  </a:lnTo>
                  <a:lnTo>
                    <a:pt x="140466" y="88348"/>
                  </a:lnTo>
                  <a:lnTo>
                    <a:pt x="150153" y="72897"/>
                  </a:lnTo>
                  <a:lnTo>
                    <a:pt x="156203" y="48332"/>
                  </a:lnTo>
                  <a:lnTo>
                    <a:pt x="154624" y="29921"/>
                  </a:lnTo>
                  <a:lnTo>
                    <a:pt x="153177" y="26297"/>
                  </a:lnTo>
                  <a:lnTo>
                    <a:pt x="151507" y="23881"/>
                  </a:lnTo>
                  <a:lnTo>
                    <a:pt x="149688" y="22271"/>
                  </a:lnTo>
                  <a:lnTo>
                    <a:pt x="148475" y="23314"/>
                  </a:lnTo>
                  <a:lnTo>
                    <a:pt x="147128" y="30117"/>
                  </a:lnTo>
                  <a:lnTo>
                    <a:pt x="146968" y="72010"/>
                  </a:lnTo>
                  <a:lnTo>
                    <a:pt x="151183" y="115567"/>
                  </a:lnTo>
                  <a:lnTo>
                    <a:pt x="154916" y="152493"/>
                  </a:lnTo>
                  <a:lnTo>
                    <a:pt x="160809" y="188659"/>
                  </a:lnTo>
                  <a:lnTo>
                    <a:pt x="17145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450"/>
            <p:cNvSpPr/>
            <p:nvPr>
              <p:custDataLst>
                <p:tags r:id="rId141"/>
              </p:custDataLst>
            </p:nvPr>
          </p:nvSpPr>
          <p:spPr>
            <a:xfrm>
              <a:off x="2362171" y="3153462"/>
              <a:ext cx="184180" cy="510041"/>
            </a:xfrm>
            <a:custGeom>
              <a:avLst/>
              <a:gdLst/>
              <a:ahLst/>
              <a:cxnLst/>
              <a:rect l="0" t="0" r="0" b="0"/>
              <a:pathLst>
                <a:path w="184180" h="510041">
                  <a:moveTo>
                    <a:pt x="146079" y="8838"/>
                  </a:moveTo>
                  <a:lnTo>
                    <a:pt x="146079" y="8838"/>
                  </a:lnTo>
                  <a:lnTo>
                    <a:pt x="112822" y="0"/>
                  </a:lnTo>
                  <a:lnTo>
                    <a:pt x="80251" y="653"/>
                  </a:lnTo>
                  <a:lnTo>
                    <a:pt x="47160" y="15428"/>
                  </a:lnTo>
                  <a:lnTo>
                    <a:pt x="15013" y="44422"/>
                  </a:lnTo>
                  <a:lnTo>
                    <a:pt x="3161" y="62048"/>
                  </a:lnTo>
                  <a:lnTo>
                    <a:pt x="0" y="69711"/>
                  </a:lnTo>
                  <a:lnTo>
                    <a:pt x="10" y="77642"/>
                  </a:lnTo>
                  <a:lnTo>
                    <a:pt x="5665" y="93981"/>
                  </a:lnTo>
                  <a:lnTo>
                    <a:pt x="18997" y="106887"/>
                  </a:lnTo>
                  <a:lnTo>
                    <a:pt x="66413" y="130040"/>
                  </a:lnTo>
                  <a:lnTo>
                    <a:pt x="113694" y="152072"/>
                  </a:lnTo>
                  <a:lnTo>
                    <a:pt x="149968" y="179845"/>
                  </a:lnTo>
                  <a:lnTo>
                    <a:pt x="161918" y="201963"/>
                  </a:lnTo>
                  <a:lnTo>
                    <a:pt x="165105" y="213788"/>
                  </a:lnTo>
                  <a:lnTo>
                    <a:pt x="161120" y="240097"/>
                  </a:lnTo>
                  <a:lnTo>
                    <a:pt x="156106" y="254027"/>
                  </a:lnTo>
                  <a:lnTo>
                    <a:pt x="137365" y="278913"/>
                  </a:lnTo>
                  <a:lnTo>
                    <a:pt x="113278" y="299616"/>
                  </a:lnTo>
                  <a:lnTo>
                    <a:pt x="88462" y="313521"/>
                  </a:lnTo>
                  <a:lnTo>
                    <a:pt x="67084" y="318760"/>
                  </a:lnTo>
                  <a:lnTo>
                    <a:pt x="50292" y="318031"/>
                  </a:lnTo>
                  <a:lnTo>
                    <a:pt x="40478" y="313003"/>
                  </a:lnTo>
                  <a:lnTo>
                    <a:pt x="38989" y="309687"/>
                  </a:lnTo>
                  <a:lnTo>
                    <a:pt x="39408" y="306065"/>
                  </a:lnTo>
                  <a:lnTo>
                    <a:pt x="41098" y="302239"/>
                  </a:lnTo>
                  <a:lnTo>
                    <a:pt x="48621" y="296107"/>
                  </a:lnTo>
                  <a:lnTo>
                    <a:pt x="70697" y="286421"/>
                  </a:lnTo>
                  <a:lnTo>
                    <a:pt x="76069" y="286321"/>
                  </a:lnTo>
                  <a:lnTo>
                    <a:pt x="85801" y="289973"/>
                  </a:lnTo>
                  <a:lnTo>
                    <a:pt x="88960" y="295039"/>
                  </a:lnTo>
                  <a:lnTo>
                    <a:pt x="92470" y="310075"/>
                  </a:lnTo>
                  <a:lnTo>
                    <a:pt x="87705" y="345116"/>
                  </a:lnTo>
                  <a:lnTo>
                    <a:pt x="80727" y="390149"/>
                  </a:lnTo>
                  <a:lnTo>
                    <a:pt x="74191" y="432498"/>
                  </a:lnTo>
                  <a:lnTo>
                    <a:pt x="71157" y="471857"/>
                  </a:lnTo>
                  <a:lnTo>
                    <a:pt x="73628" y="496847"/>
                  </a:lnTo>
                  <a:lnTo>
                    <a:pt x="76612" y="502099"/>
                  </a:lnTo>
                  <a:lnTo>
                    <a:pt x="85571" y="509817"/>
                  </a:lnTo>
                  <a:lnTo>
                    <a:pt x="93040" y="510040"/>
                  </a:lnTo>
                  <a:lnTo>
                    <a:pt x="125190" y="498831"/>
                  </a:lnTo>
                  <a:lnTo>
                    <a:pt x="184179" y="466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261"/>
          <p:cNvGrpSpPr/>
          <p:nvPr/>
        </p:nvGrpSpPr>
        <p:grpSpPr>
          <a:xfrm>
            <a:off x="4827623" y="3106033"/>
            <a:ext cx="487328" cy="449968"/>
            <a:chOff x="4827623" y="3106033"/>
            <a:chExt cx="487328" cy="449968"/>
          </a:xfrm>
        </p:grpSpPr>
        <p:sp>
          <p:nvSpPr>
            <p:cNvPr id="58" name="SMARTInkShape-1451"/>
            <p:cNvSpPr/>
            <p:nvPr>
              <p:custDataLst>
                <p:tags r:id="rId122"/>
              </p:custDataLst>
            </p:nvPr>
          </p:nvSpPr>
          <p:spPr>
            <a:xfrm>
              <a:off x="5308600" y="35496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452"/>
            <p:cNvSpPr/>
            <p:nvPr>
              <p:custDataLst>
                <p:tags r:id="rId123"/>
              </p:custDataLst>
            </p:nvPr>
          </p:nvSpPr>
          <p:spPr>
            <a:xfrm>
              <a:off x="5095392" y="3106033"/>
              <a:ext cx="86775" cy="449968"/>
            </a:xfrm>
            <a:custGeom>
              <a:avLst/>
              <a:gdLst/>
              <a:ahLst/>
              <a:cxnLst/>
              <a:rect l="0" t="0" r="0" b="0"/>
              <a:pathLst>
                <a:path w="86775" h="449968">
                  <a:moveTo>
                    <a:pt x="3658" y="5467"/>
                  </a:moveTo>
                  <a:lnTo>
                    <a:pt x="3658" y="5467"/>
                  </a:lnTo>
                  <a:lnTo>
                    <a:pt x="287" y="2096"/>
                  </a:lnTo>
                  <a:lnTo>
                    <a:pt x="0" y="1103"/>
                  </a:lnTo>
                  <a:lnTo>
                    <a:pt x="513" y="441"/>
                  </a:lnTo>
                  <a:lnTo>
                    <a:pt x="1561" y="0"/>
                  </a:lnTo>
                  <a:lnTo>
                    <a:pt x="16521" y="6120"/>
                  </a:lnTo>
                  <a:lnTo>
                    <a:pt x="42198" y="23613"/>
                  </a:lnTo>
                  <a:lnTo>
                    <a:pt x="68778" y="56783"/>
                  </a:lnTo>
                  <a:lnTo>
                    <a:pt x="84415" y="94520"/>
                  </a:lnTo>
                  <a:lnTo>
                    <a:pt x="86774" y="132513"/>
                  </a:lnTo>
                  <a:lnTo>
                    <a:pt x="79634" y="167209"/>
                  </a:lnTo>
                  <a:lnTo>
                    <a:pt x="54439" y="210538"/>
                  </a:lnTo>
                  <a:lnTo>
                    <a:pt x="24073" y="256926"/>
                  </a:lnTo>
                  <a:lnTo>
                    <a:pt x="21669" y="271038"/>
                  </a:lnTo>
                  <a:lnTo>
                    <a:pt x="22015" y="277764"/>
                  </a:lnTo>
                  <a:lnTo>
                    <a:pt x="28044" y="290882"/>
                  </a:lnTo>
                  <a:lnTo>
                    <a:pt x="64421" y="336195"/>
                  </a:lnTo>
                  <a:lnTo>
                    <a:pt x="80180" y="369638"/>
                  </a:lnTo>
                  <a:lnTo>
                    <a:pt x="77884" y="388395"/>
                  </a:lnTo>
                  <a:lnTo>
                    <a:pt x="62810" y="418788"/>
                  </a:lnTo>
                  <a:lnTo>
                    <a:pt x="41758" y="449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453"/>
            <p:cNvSpPr/>
            <p:nvPr>
              <p:custDataLst>
                <p:tags r:id="rId124"/>
              </p:custDataLst>
            </p:nvPr>
          </p:nvSpPr>
          <p:spPr>
            <a:xfrm>
              <a:off x="4827623" y="3213520"/>
              <a:ext cx="176178" cy="248304"/>
            </a:xfrm>
            <a:custGeom>
              <a:avLst/>
              <a:gdLst/>
              <a:ahLst/>
              <a:cxnLst/>
              <a:rect l="0" t="0" r="0" b="0"/>
              <a:pathLst>
                <a:path w="176178" h="248304">
                  <a:moveTo>
                    <a:pt x="23777" y="24980"/>
                  </a:moveTo>
                  <a:lnTo>
                    <a:pt x="23777" y="24980"/>
                  </a:lnTo>
                  <a:lnTo>
                    <a:pt x="23777" y="16142"/>
                  </a:lnTo>
                  <a:lnTo>
                    <a:pt x="23071" y="16266"/>
                  </a:lnTo>
                  <a:lnTo>
                    <a:pt x="20406" y="20167"/>
                  </a:lnTo>
                  <a:lnTo>
                    <a:pt x="18015" y="65997"/>
                  </a:lnTo>
                  <a:lnTo>
                    <a:pt x="17688" y="102006"/>
                  </a:lnTo>
                  <a:lnTo>
                    <a:pt x="21306" y="139647"/>
                  </a:lnTo>
                  <a:lnTo>
                    <a:pt x="25501" y="175426"/>
                  </a:lnTo>
                  <a:lnTo>
                    <a:pt x="23190" y="218664"/>
                  </a:lnTo>
                  <a:lnTo>
                    <a:pt x="15769" y="248303"/>
                  </a:lnTo>
                  <a:lnTo>
                    <a:pt x="16322" y="245828"/>
                  </a:lnTo>
                  <a:lnTo>
                    <a:pt x="3024" y="199219"/>
                  </a:lnTo>
                  <a:lnTo>
                    <a:pt x="0" y="162827"/>
                  </a:lnTo>
                  <a:lnTo>
                    <a:pt x="2156" y="150686"/>
                  </a:lnTo>
                  <a:lnTo>
                    <a:pt x="5129" y="146178"/>
                  </a:lnTo>
                  <a:lnTo>
                    <a:pt x="20133" y="135758"/>
                  </a:lnTo>
                  <a:lnTo>
                    <a:pt x="65021" y="112441"/>
                  </a:lnTo>
                  <a:lnTo>
                    <a:pt x="108228" y="86784"/>
                  </a:lnTo>
                  <a:lnTo>
                    <a:pt x="145090" y="51090"/>
                  </a:lnTo>
                  <a:lnTo>
                    <a:pt x="171915" y="5287"/>
                  </a:lnTo>
                  <a:lnTo>
                    <a:pt x="173336" y="1268"/>
                  </a:lnTo>
                  <a:lnTo>
                    <a:pt x="174283" y="0"/>
                  </a:lnTo>
                  <a:lnTo>
                    <a:pt x="174914" y="565"/>
                  </a:lnTo>
                  <a:lnTo>
                    <a:pt x="175335" y="2354"/>
                  </a:lnTo>
                  <a:lnTo>
                    <a:pt x="171647" y="42121"/>
                  </a:lnTo>
                  <a:lnTo>
                    <a:pt x="170636" y="74226"/>
                  </a:lnTo>
                  <a:lnTo>
                    <a:pt x="168305" y="109662"/>
                  </a:lnTo>
                  <a:lnTo>
                    <a:pt x="166328" y="146577"/>
                  </a:lnTo>
                  <a:lnTo>
                    <a:pt x="167802" y="184151"/>
                  </a:lnTo>
                  <a:lnTo>
                    <a:pt x="172598" y="224150"/>
                  </a:lnTo>
                  <a:lnTo>
                    <a:pt x="176177" y="2472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262"/>
          <p:cNvGrpSpPr/>
          <p:nvPr/>
        </p:nvGrpSpPr>
        <p:grpSpPr>
          <a:xfrm>
            <a:off x="6192221" y="3250233"/>
            <a:ext cx="703649" cy="335925"/>
            <a:chOff x="6192221" y="3250233"/>
            <a:chExt cx="703649" cy="335925"/>
          </a:xfrm>
        </p:grpSpPr>
        <p:sp>
          <p:nvSpPr>
            <p:cNvPr id="62" name="SMARTInkShape-1454"/>
            <p:cNvSpPr/>
            <p:nvPr>
              <p:custDataLst>
                <p:tags r:id="rId117"/>
              </p:custDataLst>
            </p:nvPr>
          </p:nvSpPr>
          <p:spPr>
            <a:xfrm>
              <a:off x="6808867" y="3352800"/>
              <a:ext cx="87003" cy="62376"/>
            </a:xfrm>
            <a:custGeom>
              <a:avLst/>
              <a:gdLst/>
              <a:ahLst/>
              <a:cxnLst/>
              <a:rect l="0" t="0" r="0" b="0"/>
              <a:pathLst>
                <a:path w="87003" h="62376">
                  <a:moveTo>
                    <a:pt x="23733" y="19050"/>
                  </a:moveTo>
                  <a:lnTo>
                    <a:pt x="23733" y="19050"/>
                  </a:lnTo>
                  <a:lnTo>
                    <a:pt x="3959" y="24517"/>
                  </a:lnTo>
                  <a:lnTo>
                    <a:pt x="834" y="36297"/>
                  </a:lnTo>
                  <a:lnTo>
                    <a:pt x="0" y="45364"/>
                  </a:lnTo>
                  <a:lnTo>
                    <a:pt x="2266" y="52115"/>
                  </a:lnTo>
                  <a:lnTo>
                    <a:pt x="6600" y="57321"/>
                  </a:lnTo>
                  <a:lnTo>
                    <a:pt x="12311" y="61497"/>
                  </a:lnTo>
                  <a:lnTo>
                    <a:pt x="31827" y="62375"/>
                  </a:lnTo>
                  <a:lnTo>
                    <a:pt x="63055" y="54935"/>
                  </a:lnTo>
                  <a:lnTo>
                    <a:pt x="77193" y="46993"/>
                  </a:lnTo>
                  <a:lnTo>
                    <a:pt x="85828" y="36408"/>
                  </a:lnTo>
                  <a:lnTo>
                    <a:pt x="87002" y="31328"/>
                  </a:lnTo>
                  <a:lnTo>
                    <a:pt x="86373" y="26529"/>
                  </a:lnTo>
                  <a:lnTo>
                    <a:pt x="84542" y="21920"/>
                  </a:lnTo>
                  <a:lnTo>
                    <a:pt x="73101" y="13034"/>
                  </a:lnTo>
                  <a:lnTo>
                    <a:pt x="56964" y="5793"/>
                  </a:lnTo>
                  <a:lnTo>
                    <a:pt x="237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455"/>
            <p:cNvSpPr/>
            <p:nvPr>
              <p:custDataLst>
                <p:tags r:id="rId118"/>
              </p:custDataLst>
            </p:nvPr>
          </p:nvSpPr>
          <p:spPr>
            <a:xfrm>
              <a:off x="6804408" y="3479800"/>
              <a:ext cx="28193" cy="95251"/>
            </a:xfrm>
            <a:custGeom>
              <a:avLst/>
              <a:gdLst/>
              <a:ahLst/>
              <a:cxnLst/>
              <a:rect l="0" t="0" r="0" b="0"/>
              <a:pathLst>
                <a:path w="28193" h="95251">
                  <a:moveTo>
                    <a:pt x="28192" y="0"/>
                  </a:moveTo>
                  <a:lnTo>
                    <a:pt x="28192" y="0"/>
                  </a:lnTo>
                  <a:lnTo>
                    <a:pt x="21450" y="6742"/>
                  </a:lnTo>
                  <a:lnTo>
                    <a:pt x="5009" y="51312"/>
                  </a:lnTo>
                  <a:lnTo>
                    <a:pt x="0" y="73451"/>
                  </a:lnTo>
                  <a:lnTo>
                    <a:pt x="2792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456"/>
            <p:cNvSpPr/>
            <p:nvPr>
              <p:custDataLst>
                <p:tags r:id="rId119"/>
              </p:custDataLst>
            </p:nvPr>
          </p:nvSpPr>
          <p:spPr>
            <a:xfrm>
              <a:off x="6591300" y="3250233"/>
              <a:ext cx="171451" cy="324818"/>
            </a:xfrm>
            <a:custGeom>
              <a:avLst/>
              <a:gdLst/>
              <a:ahLst/>
              <a:cxnLst/>
              <a:rect l="0" t="0" r="0" b="0"/>
              <a:pathLst>
                <a:path w="171451" h="324818">
                  <a:moveTo>
                    <a:pt x="171450" y="7317"/>
                  </a:moveTo>
                  <a:lnTo>
                    <a:pt x="171450" y="7317"/>
                  </a:lnTo>
                  <a:lnTo>
                    <a:pt x="164708" y="575"/>
                  </a:lnTo>
                  <a:lnTo>
                    <a:pt x="161311" y="0"/>
                  </a:lnTo>
                  <a:lnTo>
                    <a:pt x="157635" y="1028"/>
                  </a:lnTo>
                  <a:lnTo>
                    <a:pt x="153774" y="3124"/>
                  </a:lnTo>
                  <a:lnTo>
                    <a:pt x="121523" y="39728"/>
                  </a:lnTo>
                  <a:lnTo>
                    <a:pt x="99165" y="73463"/>
                  </a:lnTo>
                  <a:lnTo>
                    <a:pt x="78881" y="113856"/>
                  </a:lnTo>
                  <a:lnTo>
                    <a:pt x="59752" y="156973"/>
                  </a:lnTo>
                  <a:lnTo>
                    <a:pt x="39491" y="199655"/>
                  </a:lnTo>
                  <a:lnTo>
                    <a:pt x="22490" y="238380"/>
                  </a:lnTo>
                  <a:lnTo>
                    <a:pt x="9996" y="272289"/>
                  </a:lnTo>
                  <a:lnTo>
                    <a:pt x="0" y="324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457"/>
            <p:cNvSpPr/>
            <p:nvPr>
              <p:custDataLst>
                <p:tags r:id="rId120"/>
              </p:custDataLst>
            </p:nvPr>
          </p:nvSpPr>
          <p:spPr>
            <a:xfrm>
              <a:off x="6521450" y="3290183"/>
              <a:ext cx="177801" cy="221368"/>
            </a:xfrm>
            <a:custGeom>
              <a:avLst/>
              <a:gdLst/>
              <a:ahLst/>
              <a:cxnLst/>
              <a:rect l="0" t="0" r="0" b="0"/>
              <a:pathLst>
                <a:path w="177801" h="2213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44749" y="32381"/>
                  </a:lnTo>
                  <a:lnTo>
                    <a:pt x="85775" y="65652"/>
                  </a:lnTo>
                  <a:lnTo>
                    <a:pt x="121213" y="105771"/>
                  </a:lnTo>
                  <a:lnTo>
                    <a:pt x="151940" y="145489"/>
                  </a:lnTo>
                  <a:lnTo>
                    <a:pt x="169511" y="185401"/>
                  </a:lnTo>
                  <a:lnTo>
                    <a:pt x="177800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458"/>
            <p:cNvSpPr/>
            <p:nvPr>
              <p:custDataLst>
                <p:tags r:id="rId121"/>
              </p:custDataLst>
            </p:nvPr>
          </p:nvSpPr>
          <p:spPr>
            <a:xfrm>
              <a:off x="6192221" y="3251200"/>
              <a:ext cx="265730" cy="334958"/>
            </a:xfrm>
            <a:custGeom>
              <a:avLst/>
              <a:gdLst/>
              <a:ahLst/>
              <a:cxnLst/>
              <a:rect l="0" t="0" r="0" b="0"/>
              <a:pathLst>
                <a:path w="265730" h="334958">
                  <a:moveTo>
                    <a:pt x="164129" y="0"/>
                  </a:moveTo>
                  <a:lnTo>
                    <a:pt x="164129" y="0"/>
                  </a:lnTo>
                  <a:lnTo>
                    <a:pt x="179725" y="0"/>
                  </a:lnTo>
                  <a:lnTo>
                    <a:pt x="175178" y="705"/>
                  </a:lnTo>
                  <a:lnTo>
                    <a:pt x="155487" y="7186"/>
                  </a:lnTo>
                  <a:lnTo>
                    <a:pt x="122058" y="27451"/>
                  </a:lnTo>
                  <a:lnTo>
                    <a:pt x="78443" y="58934"/>
                  </a:lnTo>
                  <a:lnTo>
                    <a:pt x="39492" y="90918"/>
                  </a:lnTo>
                  <a:lnTo>
                    <a:pt x="5976" y="129567"/>
                  </a:lnTo>
                  <a:lnTo>
                    <a:pt x="1544" y="137178"/>
                  </a:lnTo>
                  <a:lnTo>
                    <a:pt x="0" y="143663"/>
                  </a:lnTo>
                  <a:lnTo>
                    <a:pt x="382" y="149397"/>
                  </a:lnTo>
                  <a:lnTo>
                    <a:pt x="2047" y="154632"/>
                  </a:lnTo>
                  <a:lnTo>
                    <a:pt x="6686" y="158827"/>
                  </a:lnTo>
                  <a:lnTo>
                    <a:pt x="21246" y="165369"/>
                  </a:lnTo>
                  <a:lnTo>
                    <a:pt x="59390" y="169648"/>
                  </a:lnTo>
                  <a:lnTo>
                    <a:pt x="103070" y="174287"/>
                  </a:lnTo>
                  <a:lnTo>
                    <a:pt x="133808" y="180130"/>
                  </a:lnTo>
                  <a:lnTo>
                    <a:pt x="138271" y="184292"/>
                  </a:lnTo>
                  <a:lnTo>
                    <a:pt x="139834" y="189889"/>
                  </a:lnTo>
                  <a:lnTo>
                    <a:pt x="139466" y="196443"/>
                  </a:lnTo>
                  <a:lnTo>
                    <a:pt x="127767" y="213132"/>
                  </a:lnTo>
                  <a:lnTo>
                    <a:pt x="82393" y="252591"/>
                  </a:lnTo>
                  <a:lnTo>
                    <a:pt x="43719" y="280472"/>
                  </a:lnTo>
                  <a:lnTo>
                    <a:pt x="10052" y="313060"/>
                  </a:lnTo>
                  <a:lnTo>
                    <a:pt x="3928" y="322112"/>
                  </a:lnTo>
                  <a:lnTo>
                    <a:pt x="5117" y="325513"/>
                  </a:lnTo>
                  <a:lnTo>
                    <a:pt x="13964" y="331174"/>
                  </a:lnTo>
                  <a:lnTo>
                    <a:pt x="51666" y="334957"/>
                  </a:lnTo>
                  <a:lnTo>
                    <a:pt x="88981" y="330198"/>
                  </a:lnTo>
                  <a:lnTo>
                    <a:pt x="130729" y="321732"/>
                  </a:lnTo>
                  <a:lnTo>
                    <a:pt x="172804" y="313266"/>
                  </a:lnTo>
                  <a:lnTo>
                    <a:pt x="211259" y="302918"/>
                  </a:lnTo>
                  <a:lnTo>
                    <a:pt x="265729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263"/>
          <p:cNvGrpSpPr/>
          <p:nvPr/>
        </p:nvGrpSpPr>
        <p:grpSpPr>
          <a:xfrm>
            <a:off x="7157000" y="3256730"/>
            <a:ext cx="602701" cy="268090"/>
            <a:chOff x="7157000" y="3256730"/>
            <a:chExt cx="602701" cy="268090"/>
          </a:xfrm>
        </p:grpSpPr>
        <p:sp>
          <p:nvSpPr>
            <p:cNvPr id="68" name="SMARTInkShape-1459"/>
            <p:cNvSpPr/>
            <p:nvPr>
              <p:custDataLst>
                <p:tags r:id="rId114"/>
              </p:custDataLst>
            </p:nvPr>
          </p:nvSpPr>
          <p:spPr>
            <a:xfrm>
              <a:off x="7515911" y="3256730"/>
              <a:ext cx="243790" cy="268090"/>
            </a:xfrm>
            <a:custGeom>
              <a:avLst/>
              <a:gdLst/>
              <a:ahLst/>
              <a:cxnLst/>
              <a:rect l="0" t="0" r="0" b="0"/>
              <a:pathLst>
                <a:path w="243790" h="268090">
                  <a:moveTo>
                    <a:pt x="8839" y="57970"/>
                  </a:moveTo>
                  <a:lnTo>
                    <a:pt x="8839" y="57970"/>
                  </a:lnTo>
                  <a:lnTo>
                    <a:pt x="0" y="49132"/>
                  </a:lnTo>
                  <a:lnTo>
                    <a:pt x="829" y="45728"/>
                  </a:lnTo>
                  <a:lnTo>
                    <a:pt x="19622" y="22465"/>
                  </a:lnTo>
                  <a:lnTo>
                    <a:pt x="38923" y="9428"/>
                  </a:lnTo>
                  <a:lnTo>
                    <a:pt x="76000" y="0"/>
                  </a:lnTo>
                  <a:lnTo>
                    <a:pt x="112621" y="2850"/>
                  </a:lnTo>
                  <a:lnTo>
                    <a:pt x="121772" y="7818"/>
                  </a:lnTo>
                  <a:lnTo>
                    <a:pt x="135701" y="22745"/>
                  </a:lnTo>
                  <a:lnTo>
                    <a:pt x="137864" y="33781"/>
                  </a:lnTo>
                  <a:lnTo>
                    <a:pt x="134622" y="61095"/>
                  </a:lnTo>
                  <a:lnTo>
                    <a:pt x="120481" y="97694"/>
                  </a:lnTo>
                  <a:lnTo>
                    <a:pt x="100791" y="137714"/>
                  </a:lnTo>
                  <a:lnTo>
                    <a:pt x="80280" y="174316"/>
                  </a:lnTo>
                  <a:lnTo>
                    <a:pt x="48899" y="219913"/>
                  </a:lnTo>
                  <a:lnTo>
                    <a:pt x="24016" y="256626"/>
                  </a:lnTo>
                  <a:lnTo>
                    <a:pt x="22170" y="265736"/>
                  </a:lnTo>
                  <a:lnTo>
                    <a:pt x="25487" y="267742"/>
                  </a:lnTo>
                  <a:lnTo>
                    <a:pt x="38581" y="268089"/>
                  </a:lnTo>
                  <a:lnTo>
                    <a:pt x="75899" y="260947"/>
                  </a:lnTo>
                  <a:lnTo>
                    <a:pt x="110375" y="251898"/>
                  </a:lnTo>
                  <a:lnTo>
                    <a:pt x="147099" y="240821"/>
                  </a:lnTo>
                  <a:lnTo>
                    <a:pt x="194130" y="224096"/>
                  </a:lnTo>
                  <a:lnTo>
                    <a:pt x="243789" y="210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460"/>
            <p:cNvSpPr/>
            <p:nvPr>
              <p:custDataLst>
                <p:tags r:id="rId115"/>
              </p:custDataLst>
            </p:nvPr>
          </p:nvSpPr>
          <p:spPr>
            <a:xfrm>
              <a:off x="7157000" y="3467100"/>
              <a:ext cx="228051" cy="35813"/>
            </a:xfrm>
            <a:custGeom>
              <a:avLst/>
              <a:gdLst/>
              <a:ahLst/>
              <a:cxnLst/>
              <a:rect l="0" t="0" r="0" b="0"/>
              <a:pathLst>
                <a:path w="228051" h="35813">
                  <a:moveTo>
                    <a:pt x="18500" y="12700"/>
                  </a:moveTo>
                  <a:lnTo>
                    <a:pt x="18500" y="12700"/>
                  </a:lnTo>
                  <a:lnTo>
                    <a:pt x="5016" y="19442"/>
                  </a:lnTo>
                  <a:lnTo>
                    <a:pt x="1749" y="22839"/>
                  </a:lnTo>
                  <a:lnTo>
                    <a:pt x="277" y="26515"/>
                  </a:lnTo>
                  <a:lnTo>
                    <a:pt x="0" y="30377"/>
                  </a:lnTo>
                  <a:lnTo>
                    <a:pt x="3345" y="32951"/>
                  </a:lnTo>
                  <a:lnTo>
                    <a:pt x="16468" y="35812"/>
                  </a:lnTo>
                  <a:lnTo>
                    <a:pt x="57174" y="30680"/>
                  </a:lnTo>
                  <a:lnTo>
                    <a:pt x="98952" y="23983"/>
                  </a:lnTo>
                  <a:lnTo>
                    <a:pt x="145273" y="16304"/>
                  </a:lnTo>
                  <a:lnTo>
                    <a:pt x="187027" y="8187"/>
                  </a:lnTo>
                  <a:lnTo>
                    <a:pt x="228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461"/>
            <p:cNvSpPr/>
            <p:nvPr>
              <p:custDataLst>
                <p:tags r:id="rId116"/>
              </p:custDataLst>
            </p:nvPr>
          </p:nvSpPr>
          <p:spPr>
            <a:xfrm>
              <a:off x="7169150" y="3388032"/>
              <a:ext cx="139701" cy="6240"/>
            </a:xfrm>
            <a:custGeom>
              <a:avLst/>
              <a:gdLst/>
              <a:ahLst/>
              <a:cxnLst/>
              <a:rect l="0" t="0" r="0" b="0"/>
              <a:pathLst>
                <a:path w="139701" h="6240">
                  <a:moveTo>
                    <a:pt x="0" y="2868"/>
                  </a:moveTo>
                  <a:lnTo>
                    <a:pt x="0" y="2868"/>
                  </a:lnTo>
                  <a:lnTo>
                    <a:pt x="3370" y="2868"/>
                  </a:lnTo>
                  <a:lnTo>
                    <a:pt x="12209" y="6239"/>
                  </a:lnTo>
                  <a:lnTo>
                    <a:pt x="58331" y="1918"/>
                  </a:lnTo>
                  <a:lnTo>
                    <a:pt x="100068" y="0"/>
                  </a:lnTo>
                  <a:lnTo>
                    <a:pt x="139700" y="2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264"/>
          <p:cNvGrpSpPr/>
          <p:nvPr/>
        </p:nvGrpSpPr>
        <p:grpSpPr>
          <a:xfrm>
            <a:off x="8823899" y="3303405"/>
            <a:ext cx="1482152" cy="316096"/>
            <a:chOff x="8823899" y="3303405"/>
            <a:chExt cx="1482152" cy="316096"/>
          </a:xfrm>
        </p:grpSpPr>
        <p:sp>
          <p:nvSpPr>
            <p:cNvPr id="72" name="SMARTInkShape-1462"/>
            <p:cNvSpPr/>
            <p:nvPr>
              <p:custDataLst>
                <p:tags r:id="rId103"/>
              </p:custDataLst>
            </p:nvPr>
          </p:nvSpPr>
          <p:spPr>
            <a:xfrm>
              <a:off x="9823450" y="350520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12700" y="0"/>
                  </a:lnTo>
                  <a:lnTo>
                    <a:pt x="1715" y="4362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463"/>
            <p:cNvSpPr/>
            <p:nvPr>
              <p:custDataLst>
                <p:tags r:id="rId104"/>
              </p:custDataLst>
            </p:nvPr>
          </p:nvSpPr>
          <p:spPr>
            <a:xfrm>
              <a:off x="9683750" y="3327400"/>
              <a:ext cx="114301" cy="203201"/>
            </a:xfrm>
            <a:custGeom>
              <a:avLst/>
              <a:gdLst/>
              <a:ahLst/>
              <a:cxnLst/>
              <a:rect l="0" t="0" r="0" b="0"/>
              <a:pathLst>
                <a:path w="114301" h="203201">
                  <a:moveTo>
                    <a:pt x="114300" y="0"/>
                  </a:moveTo>
                  <a:lnTo>
                    <a:pt x="114300" y="0"/>
                  </a:lnTo>
                  <a:lnTo>
                    <a:pt x="96623" y="0"/>
                  </a:lnTo>
                  <a:lnTo>
                    <a:pt x="77704" y="13484"/>
                  </a:lnTo>
                  <a:lnTo>
                    <a:pt x="57595" y="42095"/>
                  </a:lnTo>
                  <a:lnTo>
                    <a:pt x="38232" y="87496"/>
                  </a:lnTo>
                  <a:lnTo>
                    <a:pt x="19089" y="134424"/>
                  </a:lnTo>
                  <a:lnTo>
                    <a:pt x="6753" y="176237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464"/>
            <p:cNvSpPr/>
            <p:nvPr>
              <p:custDataLst>
                <p:tags r:id="rId105"/>
              </p:custDataLst>
            </p:nvPr>
          </p:nvSpPr>
          <p:spPr>
            <a:xfrm>
              <a:off x="9633833" y="3355779"/>
              <a:ext cx="157868" cy="162122"/>
            </a:xfrm>
            <a:custGeom>
              <a:avLst/>
              <a:gdLst/>
              <a:ahLst/>
              <a:cxnLst/>
              <a:rect l="0" t="0" r="0" b="0"/>
              <a:pathLst>
                <a:path w="157868" h="162122">
                  <a:moveTo>
                    <a:pt x="5467" y="3371"/>
                  </a:moveTo>
                  <a:lnTo>
                    <a:pt x="5467" y="3371"/>
                  </a:lnTo>
                  <a:lnTo>
                    <a:pt x="2096" y="0"/>
                  </a:lnTo>
                  <a:lnTo>
                    <a:pt x="1103" y="418"/>
                  </a:lnTo>
                  <a:lnTo>
                    <a:pt x="0" y="4646"/>
                  </a:lnTo>
                  <a:lnTo>
                    <a:pt x="3272" y="11228"/>
                  </a:lnTo>
                  <a:lnTo>
                    <a:pt x="45604" y="50949"/>
                  </a:lnTo>
                  <a:lnTo>
                    <a:pt x="89673" y="90772"/>
                  </a:lnTo>
                  <a:lnTo>
                    <a:pt x="131958" y="127540"/>
                  </a:lnTo>
                  <a:lnTo>
                    <a:pt x="157867" y="162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465"/>
            <p:cNvSpPr/>
            <p:nvPr>
              <p:custDataLst>
                <p:tags r:id="rId106"/>
              </p:custDataLst>
            </p:nvPr>
          </p:nvSpPr>
          <p:spPr>
            <a:xfrm>
              <a:off x="9373646" y="3335156"/>
              <a:ext cx="195805" cy="201359"/>
            </a:xfrm>
            <a:custGeom>
              <a:avLst/>
              <a:gdLst/>
              <a:ahLst/>
              <a:cxnLst/>
              <a:rect l="0" t="0" r="0" b="0"/>
              <a:pathLst>
                <a:path w="195805" h="201359">
                  <a:moveTo>
                    <a:pt x="119604" y="17644"/>
                  </a:moveTo>
                  <a:lnTo>
                    <a:pt x="119604" y="17644"/>
                  </a:lnTo>
                  <a:lnTo>
                    <a:pt x="133419" y="5711"/>
                  </a:lnTo>
                  <a:lnTo>
                    <a:pt x="142715" y="0"/>
                  </a:lnTo>
                  <a:lnTo>
                    <a:pt x="142773" y="237"/>
                  </a:lnTo>
                  <a:lnTo>
                    <a:pt x="140955" y="2381"/>
                  </a:lnTo>
                  <a:lnTo>
                    <a:pt x="93389" y="29137"/>
                  </a:lnTo>
                  <a:lnTo>
                    <a:pt x="52491" y="52408"/>
                  </a:lnTo>
                  <a:lnTo>
                    <a:pt x="11750" y="84143"/>
                  </a:lnTo>
                  <a:lnTo>
                    <a:pt x="1584" y="95647"/>
                  </a:lnTo>
                  <a:lnTo>
                    <a:pt x="0" y="99985"/>
                  </a:lnTo>
                  <a:lnTo>
                    <a:pt x="357" y="103583"/>
                  </a:lnTo>
                  <a:lnTo>
                    <a:pt x="2006" y="106686"/>
                  </a:lnTo>
                  <a:lnTo>
                    <a:pt x="15127" y="112016"/>
                  </a:lnTo>
                  <a:lnTo>
                    <a:pt x="50077" y="117102"/>
                  </a:lnTo>
                  <a:lnTo>
                    <a:pt x="90537" y="120491"/>
                  </a:lnTo>
                  <a:lnTo>
                    <a:pt x="117341" y="125963"/>
                  </a:lnTo>
                  <a:lnTo>
                    <a:pt x="122329" y="127957"/>
                  </a:lnTo>
                  <a:lnTo>
                    <a:pt x="123537" y="131402"/>
                  </a:lnTo>
                  <a:lnTo>
                    <a:pt x="122226" y="135816"/>
                  </a:lnTo>
                  <a:lnTo>
                    <a:pt x="119235" y="140876"/>
                  </a:lnTo>
                  <a:lnTo>
                    <a:pt x="74477" y="170384"/>
                  </a:lnTo>
                  <a:lnTo>
                    <a:pt x="39473" y="191700"/>
                  </a:lnTo>
                  <a:lnTo>
                    <a:pt x="37961" y="194359"/>
                  </a:lnTo>
                  <a:lnTo>
                    <a:pt x="37659" y="196837"/>
                  </a:lnTo>
                  <a:lnTo>
                    <a:pt x="40279" y="198489"/>
                  </a:lnTo>
                  <a:lnTo>
                    <a:pt x="82573" y="201358"/>
                  </a:lnTo>
                  <a:lnTo>
                    <a:pt x="126662" y="198293"/>
                  </a:lnTo>
                  <a:lnTo>
                    <a:pt x="168732" y="192917"/>
                  </a:lnTo>
                  <a:lnTo>
                    <a:pt x="195804" y="189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466"/>
            <p:cNvSpPr/>
            <p:nvPr>
              <p:custDataLst>
                <p:tags r:id="rId107"/>
              </p:custDataLst>
            </p:nvPr>
          </p:nvSpPr>
          <p:spPr>
            <a:xfrm>
              <a:off x="9144000" y="347980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9050"/>
                  </a:lnTo>
                  <a:lnTo>
                    <a:pt x="42716" y="4744"/>
                  </a:lnTo>
                  <a:lnTo>
                    <a:pt x="84037" y="937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467"/>
            <p:cNvSpPr/>
            <p:nvPr>
              <p:custDataLst>
                <p:tags r:id="rId108"/>
              </p:custDataLst>
            </p:nvPr>
          </p:nvSpPr>
          <p:spPr>
            <a:xfrm>
              <a:off x="8986596" y="3414867"/>
              <a:ext cx="87555" cy="152521"/>
            </a:xfrm>
            <a:custGeom>
              <a:avLst/>
              <a:gdLst/>
              <a:ahLst/>
              <a:cxnLst/>
              <a:rect l="0" t="0" r="0" b="0"/>
              <a:pathLst>
                <a:path w="87555" h="152521">
                  <a:moveTo>
                    <a:pt x="11354" y="39533"/>
                  </a:moveTo>
                  <a:lnTo>
                    <a:pt x="11354" y="39533"/>
                  </a:lnTo>
                  <a:lnTo>
                    <a:pt x="7983" y="36162"/>
                  </a:lnTo>
                  <a:lnTo>
                    <a:pt x="6327" y="32626"/>
                  </a:lnTo>
                  <a:lnTo>
                    <a:pt x="5886" y="30695"/>
                  </a:lnTo>
                  <a:lnTo>
                    <a:pt x="4886" y="31524"/>
                  </a:lnTo>
                  <a:lnTo>
                    <a:pt x="1894" y="38090"/>
                  </a:lnTo>
                  <a:lnTo>
                    <a:pt x="0" y="70397"/>
                  </a:lnTo>
                  <a:lnTo>
                    <a:pt x="3806" y="113049"/>
                  </a:lnTo>
                  <a:lnTo>
                    <a:pt x="4933" y="152520"/>
                  </a:lnTo>
                  <a:lnTo>
                    <a:pt x="5706" y="105348"/>
                  </a:lnTo>
                  <a:lnTo>
                    <a:pt x="10072" y="65932"/>
                  </a:lnTo>
                  <a:lnTo>
                    <a:pt x="19750" y="19975"/>
                  </a:lnTo>
                  <a:lnTo>
                    <a:pt x="23301" y="11677"/>
                  </a:lnTo>
                  <a:lnTo>
                    <a:pt x="27786" y="6146"/>
                  </a:lnTo>
                  <a:lnTo>
                    <a:pt x="38412" y="0"/>
                  </a:lnTo>
                  <a:lnTo>
                    <a:pt x="43504" y="477"/>
                  </a:lnTo>
                  <a:lnTo>
                    <a:pt x="52924" y="6653"/>
                  </a:lnTo>
                  <a:lnTo>
                    <a:pt x="66161" y="28772"/>
                  </a:lnTo>
                  <a:lnTo>
                    <a:pt x="78207" y="72920"/>
                  </a:lnTo>
                  <a:lnTo>
                    <a:pt x="85498" y="118643"/>
                  </a:lnTo>
                  <a:lnTo>
                    <a:pt x="87554" y="147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468"/>
            <p:cNvSpPr/>
            <p:nvPr>
              <p:custDataLst>
                <p:tags r:id="rId109"/>
              </p:custDataLst>
            </p:nvPr>
          </p:nvSpPr>
          <p:spPr>
            <a:xfrm>
              <a:off x="8823899" y="3303405"/>
              <a:ext cx="97852" cy="316096"/>
            </a:xfrm>
            <a:custGeom>
              <a:avLst/>
              <a:gdLst/>
              <a:ahLst/>
              <a:cxnLst/>
              <a:rect l="0" t="0" r="0" b="0"/>
              <a:pathLst>
                <a:path w="97852" h="316096">
                  <a:moveTo>
                    <a:pt x="97851" y="17645"/>
                  </a:moveTo>
                  <a:lnTo>
                    <a:pt x="97851" y="17645"/>
                  </a:lnTo>
                  <a:lnTo>
                    <a:pt x="89013" y="3340"/>
                  </a:lnTo>
                  <a:lnTo>
                    <a:pt x="83104" y="704"/>
                  </a:lnTo>
                  <a:lnTo>
                    <a:pt x="79553" y="0"/>
                  </a:lnTo>
                  <a:lnTo>
                    <a:pt x="69963" y="2983"/>
                  </a:lnTo>
                  <a:lnTo>
                    <a:pt x="64442" y="5753"/>
                  </a:lnTo>
                  <a:lnTo>
                    <a:pt x="46560" y="26508"/>
                  </a:lnTo>
                  <a:lnTo>
                    <a:pt x="27855" y="61742"/>
                  </a:lnTo>
                  <a:lnTo>
                    <a:pt x="15236" y="92983"/>
                  </a:lnTo>
                  <a:lnTo>
                    <a:pt x="4688" y="128034"/>
                  </a:lnTo>
                  <a:lnTo>
                    <a:pt x="0" y="164779"/>
                  </a:lnTo>
                  <a:lnTo>
                    <a:pt x="1680" y="200395"/>
                  </a:lnTo>
                  <a:lnTo>
                    <a:pt x="7836" y="233628"/>
                  </a:lnTo>
                  <a:lnTo>
                    <a:pt x="23907" y="274727"/>
                  </a:lnTo>
                  <a:lnTo>
                    <a:pt x="38411" y="295828"/>
                  </a:lnTo>
                  <a:lnTo>
                    <a:pt x="54265" y="307087"/>
                  </a:lnTo>
                  <a:lnTo>
                    <a:pt x="78801" y="316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469"/>
            <p:cNvSpPr/>
            <p:nvPr>
              <p:custDataLst>
                <p:tags r:id="rId110"/>
              </p:custDataLst>
            </p:nvPr>
          </p:nvSpPr>
          <p:spPr>
            <a:xfrm>
              <a:off x="10168999" y="3505200"/>
              <a:ext cx="130702" cy="21532"/>
            </a:xfrm>
            <a:custGeom>
              <a:avLst/>
              <a:gdLst/>
              <a:ahLst/>
              <a:cxnLst/>
              <a:rect l="0" t="0" r="0" b="0"/>
              <a:pathLst>
                <a:path w="130702" h="21532">
                  <a:moveTo>
                    <a:pt x="16401" y="6350"/>
                  </a:moveTo>
                  <a:lnTo>
                    <a:pt x="16401" y="6350"/>
                  </a:lnTo>
                  <a:lnTo>
                    <a:pt x="3309" y="15784"/>
                  </a:lnTo>
                  <a:lnTo>
                    <a:pt x="0" y="20655"/>
                  </a:lnTo>
                  <a:lnTo>
                    <a:pt x="1234" y="21531"/>
                  </a:lnTo>
                  <a:lnTo>
                    <a:pt x="40953" y="12774"/>
                  </a:lnTo>
                  <a:lnTo>
                    <a:pt x="74350" y="7324"/>
                  </a:lnTo>
                  <a:lnTo>
                    <a:pt x="1307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470"/>
            <p:cNvSpPr/>
            <p:nvPr>
              <p:custDataLst>
                <p:tags r:id="rId111"/>
              </p:custDataLst>
            </p:nvPr>
          </p:nvSpPr>
          <p:spPr>
            <a:xfrm>
              <a:off x="10166350" y="3429000"/>
              <a:ext cx="139701" cy="19051"/>
            </a:xfrm>
            <a:custGeom>
              <a:avLst/>
              <a:gdLst/>
              <a:ahLst/>
              <a:cxnLst/>
              <a:rect l="0" t="0" r="0" b="0"/>
              <a:pathLst>
                <a:path w="139701" h="19051">
                  <a:moveTo>
                    <a:pt x="0" y="19050"/>
                  </a:moveTo>
                  <a:lnTo>
                    <a:pt x="0" y="19050"/>
                  </a:lnTo>
                  <a:lnTo>
                    <a:pt x="12961" y="17638"/>
                  </a:lnTo>
                  <a:lnTo>
                    <a:pt x="57124" y="7117"/>
                  </a:lnTo>
                  <a:lnTo>
                    <a:pt x="99710" y="2108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471"/>
            <p:cNvSpPr/>
            <p:nvPr>
              <p:custDataLst>
                <p:tags r:id="rId112"/>
              </p:custDataLst>
            </p:nvPr>
          </p:nvSpPr>
          <p:spPr>
            <a:xfrm>
              <a:off x="9931399" y="3304691"/>
              <a:ext cx="80165" cy="289410"/>
            </a:xfrm>
            <a:custGeom>
              <a:avLst/>
              <a:gdLst/>
              <a:ahLst/>
              <a:cxnLst/>
              <a:rect l="0" t="0" r="0" b="0"/>
              <a:pathLst>
                <a:path w="80165" h="289410">
                  <a:moveTo>
                    <a:pt x="1" y="3659"/>
                  </a:moveTo>
                  <a:lnTo>
                    <a:pt x="1" y="3659"/>
                  </a:lnTo>
                  <a:lnTo>
                    <a:pt x="0" y="288"/>
                  </a:lnTo>
                  <a:lnTo>
                    <a:pt x="1412" y="0"/>
                  </a:lnTo>
                  <a:lnTo>
                    <a:pt x="6743" y="1563"/>
                  </a:lnTo>
                  <a:lnTo>
                    <a:pt x="27438" y="24934"/>
                  </a:lnTo>
                  <a:lnTo>
                    <a:pt x="49210" y="59116"/>
                  </a:lnTo>
                  <a:lnTo>
                    <a:pt x="62794" y="91101"/>
                  </a:lnTo>
                  <a:lnTo>
                    <a:pt x="74005" y="126483"/>
                  </a:lnTo>
                  <a:lnTo>
                    <a:pt x="80164" y="162670"/>
                  </a:lnTo>
                  <a:lnTo>
                    <a:pt x="75846" y="197567"/>
                  </a:lnTo>
                  <a:lnTo>
                    <a:pt x="61226" y="228129"/>
                  </a:lnTo>
                  <a:lnTo>
                    <a:pt x="24089" y="272130"/>
                  </a:lnTo>
                  <a:lnTo>
                    <a:pt x="6351" y="28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472"/>
            <p:cNvSpPr/>
            <p:nvPr>
              <p:custDataLst>
                <p:tags r:id="rId113"/>
              </p:custDataLst>
            </p:nvPr>
          </p:nvSpPr>
          <p:spPr>
            <a:xfrm>
              <a:off x="9836031" y="3429000"/>
              <a:ext cx="62457" cy="48080"/>
            </a:xfrm>
            <a:custGeom>
              <a:avLst/>
              <a:gdLst/>
              <a:ahLst/>
              <a:cxnLst/>
              <a:rect l="0" t="0" r="0" b="0"/>
              <a:pathLst>
                <a:path w="62457" h="48080">
                  <a:moveTo>
                    <a:pt x="50919" y="6350"/>
                  </a:moveTo>
                  <a:lnTo>
                    <a:pt x="50919" y="6350"/>
                  </a:lnTo>
                  <a:lnTo>
                    <a:pt x="31346" y="2691"/>
                  </a:lnTo>
                  <a:lnTo>
                    <a:pt x="18937" y="4254"/>
                  </a:lnTo>
                  <a:lnTo>
                    <a:pt x="8247" y="9181"/>
                  </a:lnTo>
                  <a:lnTo>
                    <a:pt x="3422" y="12471"/>
                  </a:lnTo>
                  <a:lnTo>
                    <a:pt x="909" y="16780"/>
                  </a:lnTo>
                  <a:lnTo>
                    <a:pt x="0" y="27213"/>
                  </a:lnTo>
                  <a:lnTo>
                    <a:pt x="2157" y="32253"/>
                  </a:lnTo>
                  <a:lnTo>
                    <a:pt x="10197" y="41616"/>
                  </a:lnTo>
                  <a:lnTo>
                    <a:pt x="22707" y="46718"/>
                  </a:lnTo>
                  <a:lnTo>
                    <a:pt x="29995" y="48079"/>
                  </a:lnTo>
                  <a:lnTo>
                    <a:pt x="43736" y="45827"/>
                  </a:lnTo>
                  <a:lnTo>
                    <a:pt x="54782" y="40829"/>
                  </a:lnTo>
                  <a:lnTo>
                    <a:pt x="59691" y="36256"/>
                  </a:lnTo>
                  <a:lnTo>
                    <a:pt x="61873" y="28108"/>
                  </a:lnTo>
                  <a:lnTo>
                    <a:pt x="62456" y="22972"/>
                  </a:lnTo>
                  <a:lnTo>
                    <a:pt x="59339" y="13502"/>
                  </a:lnTo>
                  <a:lnTo>
                    <a:pt x="509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SMARTInkShape-1473"/>
          <p:cNvSpPr/>
          <p:nvPr>
            <p:custDataLst>
              <p:tags r:id="rId3"/>
            </p:custDataLst>
          </p:nvPr>
        </p:nvSpPr>
        <p:spPr>
          <a:xfrm>
            <a:off x="10623480" y="3339365"/>
            <a:ext cx="152701" cy="239439"/>
          </a:xfrm>
          <a:custGeom>
            <a:avLst/>
            <a:gdLst/>
            <a:ahLst/>
            <a:cxnLst/>
            <a:rect l="0" t="0" r="0" b="0"/>
            <a:pathLst>
              <a:path w="152701" h="239439">
                <a:moveTo>
                  <a:pt x="108020" y="26135"/>
                </a:moveTo>
                <a:lnTo>
                  <a:pt x="108020" y="26135"/>
                </a:lnTo>
                <a:lnTo>
                  <a:pt x="99182" y="11829"/>
                </a:lnTo>
                <a:lnTo>
                  <a:pt x="86351" y="1749"/>
                </a:lnTo>
                <a:lnTo>
                  <a:pt x="80874" y="0"/>
                </a:lnTo>
                <a:lnTo>
                  <a:pt x="47269" y="499"/>
                </a:lnTo>
                <a:lnTo>
                  <a:pt x="33042" y="6274"/>
                </a:lnTo>
                <a:lnTo>
                  <a:pt x="21073" y="15897"/>
                </a:lnTo>
                <a:lnTo>
                  <a:pt x="13404" y="27229"/>
                </a:lnTo>
                <a:lnTo>
                  <a:pt x="8490" y="45509"/>
                </a:lnTo>
                <a:lnTo>
                  <a:pt x="9916" y="51751"/>
                </a:lnTo>
                <a:lnTo>
                  <a:pt x="17146" y="64331"/>
                </a:lnTo>
                <a:lnTo>
                  <a:pt x="54948" y="94723"/>
                </a:lnTo>
                <a:lnTo>
                  <a:pt x="93627" y="120227"/>
                </a:lnTo>
                <a:lnTo>
                  <a:pt x="116911" y="139685"/>
                </a:lnTo>
                <a:lnTo>
                  <a:pt x="129610" y="160092"/>
                </a:lnTo>
                <a:lnTo>
                  <a:pt x="132997" y="170473"/>
                </a:lnTo>
                <a:lnTo>
                  <a:pt x="131115" y="193297"/>
                </a:lnTo>
                <a:lnTo>
                  <a:pt x="127650" y="205309"/>
                </a:lnTo>
                <a:lnTo>
                  <a:pt x="110628" y="224301"/>
                </a:lnTo>
                <a:lnTo>
                  <a:pt x="99176" y="232329"/>
                </a:lnTo>
                <a:lnTo>
                  <a:pt x="73279" y="239368"/>
                </a:lnTo>
                <a:lnTo>
                  <a:pt x="46720" y="239438"/>
                </a:lnTo>
                <a:lnTo>
                  <a:pt x="14754" y="231544"/>
                </a:lnTo>
                <a:lnTo>
                  <a:pt x="3539" y="224202"/>
                </a:lnTo>
                <a:lnTo>
                  <a:pt x="972" y="219563"/>
                </a:lnTo>
                <a:lnTo>
                  <a:pt x="0" y="208764"/>
                </a:lnTo>
                <a:lnTo>
                  <a:pt x="11327" y="195027"/>
                </a:lnTo>
                <a:lnTo>
                  <a:pt x="45269" y="169545"/>
                </a:lnTo>
                <a:lnTo>
                  <a:pt x="89192" y="139653"/>
                </a:lnTo>
                <a:lnTo>
                  <a:pt x="127841" y="110335"/>
                </a:lnTo>
                <a:lnTo>
                  <a:pt x="138168" y="101318"/>
                </a:lnTo>
                <a:lnTo>
                  <a:pt x="149641" y="81892"/>
                </a:lnTo>
                <a:lnTo>
                  <a:pt x="152700" y="71773"/>
                </a:lnTo>
                <a:lnTo>
                  <a:pt x="152623" y="62910"/>
                </a:lnTo>
                <a:lnTo>
                  <a:pt x="146894" y="47418"/>
                </a:lnTo>
                <a:lnTo>
                  <a:pt x="127070" y="1978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SMARTInkShape-Group266"/>
          <p:cNvGrpSpPr/>
          <p:nvPr/>
        </p:nvGrpSpPr>
        <p:grpSpPr>
          <a:xfrm>
            <a:off x="1266629" y="3374234"/>
            <a:ext cx="632022" cy="474466"/>
            <a:chOff x="1266629" y="3374234"/>
            <a:chExt cx="632022" cy="474466"/>
          </a:xfrm>
        </p:grpSpPr>
        <p:sp>
          <p:nvSpPr>
            <p:cNvPr id="85" name="SMARTInkShape-1474"/>
            <p:cNvSpPr/>
            <p:nvPr>
              <p:custDataLst>
                <p:tags r:id="rId98"/>
              </p:custDataLst>
            </p:nvPr>
          </p:nvSpPr>
          <p:spPr>
            <a:xfrm>
              <a:off x="1885950" y="36512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475"/>
            <p:cNvSpPr/>
            <p:nvPr>
              <p:custDataLst>
                <p:tags r:id="rId99"/>
              </p:custDataLst>
            </p:nvPr>
          </p:nvSpPr>
          <p:spPr>
            <a:xfrm>
              <a:off x="1854200" y="35179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476"/>
            <p:cNvSpPr/>
            <p:nvPr>
              <p:custDataLst>
                <p:tags r:id="rId100"/>
              </p:custDataLst>
            </p:nvPr>
          </p:nvSpPr>
          <p:spPr>
            <a:xfrm>
              <a:off x="1596167" y="3702050"/>
              <a:ext cx="181834" cy="114797"/>
            </a:xfrm>
            <a:custGeom>
              <a:avLst/>
              <a:gdLst/>
              <a:ahLst/>
              <a:cxnLst/>
              <a:rect l="0" t="0" r="0" b="0"/>
              <a:pathLst>
                <a:path w="181834" h="114797">
                  <a:moveTo>
                    <a:pt x="29433" y="101600"/>
                  </a:moveTo>
                  <a:lnTo>
                    <a:pt x="29433" y="101600"/>
                  </a:lnTo>
                  <a:lnTo>
                    <a:pt x="1159" y="114796"/>
                  </a:lnTo>
                  <a:lnTo>
                    <a:pt x="0" y="114631"/>
                  </a:lnTo>
                  <a:lnTo>
                    <a:pt x="38788" y="89240"/>
                  </a:lnTo>
                  <a:lnTo>
                    <a:pt x="78746" y="62240"/>
                  </a:lnTo>
                  <a:lnTo>
                    <a:pt x="103231" y="47137"/>
                  </a:lnTo>
                  <a:lnTo>
                    <a:pt x="146899" y="20949"/>
                  </a:lnTo>
                  <a:lnTo>
                    <a:pt x="1818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477"/>
            <p:cNvSpPr/>
            <p:nvPr>
              <p:custDataLst>
                <p:tags r:id="rId101"/>
              </p:custDataLst>
            </p:nvPr>
          </p:nvSpPr>
          <p:spPr>
            <a:xfrm>
              <a:off x="1393127" y="3676650"/>
              <a:ext cx="429324" cy="172050"/>
            </a:xfrm>
            <a:custGeom>
              <a:avLst/>
              <a:gdLst/>
              <a:ahLst/>
              <a:cxnLst/>
              <a:rect l="0" t="0" r="0" b="0"/>
              <a:pathLst>
                <a:path w="429324" h="172050">
                  <a:moveTo>
                    <a:pt x="54673" y="146050"/>
                  </a:moveTo>
                  <a:lnTo>
                    <a:pt x="54673" y="146050"/>
                  </a:lnTo>
                  <a:lnTo>
                    <a:pt x="11033" y="164211"/>
                  </a:lnTo>
                  <a:lnTo>
                    <a:pt x="0" y="171290"/>
                  </a:lnTo>
                  <a:lnTo>
                    <a:pt x="1291" y="172049"/>
                  </a:lnTo>
                  <a:lnTo>
                    <a:pt x="46951" y="157483"/>
                  </a:lnTo>
                  <a:lnTo>
                    <a:pt x="68575" y="149439"/>
                  </a:lnTo>
                  <a:lnTo>
                    <a:pt x="97102" y="137020"/>
                  </a:lnTo>
                  <a:lnTo>
                    <a:pt x="130231" y="121686"/>
                  </a:lnTo>
                  <a:lnTo>
                    <a:pt x="166428" y="104407"/>
                  </a:lnTo>
                  <a:lnTo>
                    <a:pt x="203966" y="87244"/>
                  </a:lnTo>
                  <a:lnTo>
                    <a:pt x="242396" y="70157"/>
                  </a:lnTo>
                  <a:lnTo>
                    <a:pt x="281422" y="53121"/>
                  </a:lnTo>
                  <a:lnTo>
                    <a:pt x="315200" y="39648"/>
                  </a:lnTo>
                  <a:lnTo>
                    <a:pt x="345480" y="28548"/>
                  </a:lnTo>
                  <a:lnTo>
                    <a:pt x="392059" y="12688"/>
                  </a:lnTo>
                  <a:lnTo>
                    <a:pt x="4293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478"/>
            <p:cNvSpPr/>
            <p:nvPr>
              <p:custDataLst>
                <p:tags r:id="rId102"/>
              </p:custDataLst>
            </p:nvPr>
          </p:nvSpPr>
          <p:spPr>
            <a:xfrm>
              <a:off x="1266629" y="3374234"/>
              <a:ext cx="517722" cy="393204"/>
            </a:xfrm>
            <a:custGeom>
              <a:avLst/>
              <a:gdLst/>
              <a:ahLst/>
              <a:cxnLst/>
              <a:rect l="0" t="0" r="0" b="0"/>
              <a:pathLst>
                <a:path w="517722" h="393204">
                  <a:moveTo>
                    <a:pt x="3371" y="35716"/>
                  </a:moveTo>
                  <a:lnTo>
                    <a:pt x="3371" y="35716"/>
                  </a:lnTo>
                  <a:lnTo>
                    <a:pt x="0" y="45829"/>
                  </a:lnTo>
                  <a:lnTo>
                    <a:pt x="227" y="54557"/>
                  </a:lnTo>
                  <a:lnTo>
                    <a:pt x="1275" y="58860"/>
                  </a:lnTo>
                  <a:lnTo>
                    <a:pt x="12863" y="75029"/>
                  </a:lnTo>
                  <a:lnTo>
                    <a:pt x="33225" y="79529"/>
                  </a:lnTo>
                  <a:lnTo>
                    <a:pt x="63206" y="77766"/>
                  </a:lnTo>
                  <a:lnTo>
                    <a:pt x="102401" y="69927"/>
                  </a:lnTo>
                  <a:lnTo>
                    <a:pt x="143810" y="55624"/>
                  </a:lnTo>
                  <a:lnTo>
                    <a:pt x="183616" y="38214"/>
                  </a:lnTo>
                  <a:lnTo>
                    <a:pt x="230265" y="14662"/>
                  </a:lnTo>
                  <a:lnTo>
                    <a:pt x="254813" y="1192"/>
                  </a:lnTo>
                  <a:lnTo>
                    <a:pt x="255666" y="0"/>
                  </a:lnTo>
                  <a:lnTo>
                    <a:pt x="215772" y="24846"/>
                  </a:lnTo>
                  <a:lnTo>
                    <a:pt x="183144" y="48759"/>
                  </a:lnTo>
                  <a:lnTo>
                    <a:pt x="149357" y="77731"/>
                  </a:lnTo>
                  <a:lnTo>
                    <a:pt x="106128" y="123894"/>
                  </a:lnTo>
                  <a:lnTo>
                    <a:pt x="88552" y="150401"/>
                  </a:lnTo>
                  <a:lnTo>
                    <a:pt x="83092" y="166885"/>
                  </a:lnTo>
                  <a:lnTo>
                    <a:pt x="84741" y="173256"/>
                  </a:lnTo>
                  <a:lnTo>
                    <a:pt x="94098" y="184099"/>
                  </a:lnTo>
                  <a:lnTo>
                    <a:pt x="111428" y="187977"/>
                  </a:lnTo>
                  <a:lnTo>
                    <a:pt x="153675" y="191460"/>
                  </a:lnTo>
                  <a:lnTo>
                    <a:pt x="175298" y="196946"/>
                  </a:lnTo>
                  <a:lnTo>
                    <a:pt x="177961" y="201058"/>
                  </a:lnTo>
                  <a:lnTo>
                    <a:pt x="178326" y="206622"/>
                  </a:lnTo>
                  <a:lnTo>
                    <a:pt x="177157" y="213154"/>
                  </a:lnTo>
                  <a:lnTo>
                    <a:pt x="153593" y="251100"/>
                  </a:lnTo>
                  <a:lnTo>
                    <a:pt x="123611" y="294110"/>
                  </a:lnTo>
                  <a:lnTo>
                    <a:pt x="101792" y="336330"/>
                  </a:lnTo>
                  <a:lnTo>
                    <a:pt x="93445" y="357941"/>
                  </a:lnTo>
                  <a:lnTo>
                    <a:pt x="93028" y="375072"/>
                  </a:lnTo>
                  <a:lnTo>
                    <a:pt x="94892" y="382603"/>
                  </a:lnTo>
                  <a:lnTo>
                    <a:pt x="99663" y="387624"/>
                  </a:lnTo>
                  <a:lnTo>
                    <a:pt x="114371" y="393203"/>
                  </a:lnTo>
                  <a:lnTo>
                    <a:pt x="152598" y="386231"/>
                  </a:lnTo>
                  <a:lnTo>
                    <a:pt x="185405" y="374474"/>
                  </a:lnTo>
                  <a:lnTo>
                    <a:pt x="220447" y="359842"/>
                  </a:lnTo>
                  <a:lnTo>
                    <a:pt x="254836" y="343931"/>
                  </a:lnTo>
                  <a:lnTo>
                    <a:pt x="295818" y="315736"/>
                  </a:lnTo>
                  <a:lnTo>
                    <a:pt x="309736" y="293519"/>
                  </a:lnTo>
                  <a:lnTo>
                    <a:pt x="313448" y="281668"/>
                  </a:lnTo>
                  <a:lnTo>
                    <a:pt x="311927" y="259093"/>
                  </a:lnTo>
                  <a:lnTo>
                    <a:pt x="304196" y="239416"/>
                  </a:lnTo>
                  <a:lnTo>
                    <a:pt x="277303" y="200078"/>
                  </a:lnTo>
                  <a:lnTo>
                    <a:pt x="274892" y="198207"/>
                  </a:lnTo>
                  <a:lnTo>
                    <a:pt x="274696" y="196960"/>
                  </a:lnTo>
                  <a:lnTo>
                    <a:pt x="275977" y="196129"/>
                  </a:lnTo>
                  <a:lnTo>
                    <a:pt x="278242" y="195574"/>
                  </a:lnTo>
                  <a:lnTo>
                    <a:pt x="298284" y="198165"/>
                  </a:lnTo>
                  <a:lnTo>
                    <a:pt x="329936" y="210144"/>
                  </a:lnTo>
                  <a:lnTo>
                    <a:pt x="348183" y="224952"/>
                  </a:lnTo>
                  <a:lnTo>
                    <a:pt x="356012" y="233840"/>
                  </a:lnTo>
                  <a:lnTo>
                    <a:pt x="359821" y="245410"/>
                  </a:lnTo>
                  <a:lnTo>
                    <a:pt x="360289" y="273317"/>
                  </a:lnTo>
                  <a:lnTo>
                    <a:pt x="352620" y="303907"/>
                  </a:lnTo>
                  <a:lnTo>
                    <a:pt x="341410" y="323005"/>
                  </a:lnTo>
                  <a:lnTo>
                    <a:pt x="335174" y="329205"/>
                  </a:lnTo>
                  <a:lnTo>
                    <a:pt x="332523" y="330859"/>
                  </a:lnTo>
                  <a:lnTo>
                    <a:pt x="330755" y="329845"/>
                  </a:lnTo>
                  <a:lnTo>
                    <a:pt x="328792" y="323073"/>
                  </a:lnTo>
                  <a:lnTo>
                    <a:pt x="347809" y="276837"/>
                  </a:lnTo>
                  <a:lnTo>
                    <a:pt x="369932" y="234708"/>
                  </a:lnTo>
                  <a:lnTo>
                    <a:pt x="392964" y="189715"/>
                  </a:lnTo>
                  <a:lnTo>
                    <a:pt x="401355" y="173145"/>
                  </a:lnTo>
                  <a:lnTo>
                    <a:pt x="388510" y="190150"/>
                  </a:lnTo>
                  <a:lnTo>
                    <a:pt x="380095" y="204777"/>
                  </a:lnTo>
                  <a:lnTo>
                    <a:pt x="377297" y="220686"/>
                  </a:lnTo>
                  <a:lnTo>
                    <a:pt x="377538" y="228879"/>
                  </a:lnTo>
                  <a:lnTo>
                    <a:pt x="381227" y="235753"/>
                  </a:lnTo>
                  <a:lnTo>
                    <a:pt x="394733" y="247152"/>
                  </a:lnTo>
                  <a:lnTo>
                    <a:pt x="432283" y="254762"/>
                  </a:lnTo>
                  <a:lnTo>
                    <a:pt x="464932" y="254660"/>
                  </a:lnTo>
                  <a:lnTo>
                    <a:pt x="517721" y="251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267"/>
          <p:cNvGrpSpPr/>
          <p:nvPr/>
        </p:nvGrpSpPr>
        <p:grpSpPr>
          <a:xfrm>
            <a:off x="2413883" y="3725967"/>
            <a:ext cx="821724" cy="924554"/>
            <a:chOff x="2413883" y="3725967"/>
            <a:chExt cx="821724" cy="924554"/>
          </a:xfrm>
        </p:grpSpPr>
        <p:sp>
          <p:nvSpPr>
            <p:cNvPr id="91" name="SMARTInkShape-1479"/>
            <p:cNvSpPr/>
            <p:nvPr>
              <p:custDataLst>
                <p:tags r:id="rId90"/>
              </p:custDataLst>
            </p:nvPr>
          </p:nvSpPr>
          <p:spPr>
            <a:xfrm>
              <a:off x="3037992" y="3725967"/>
              <a:ext cx="194159" cy="500442"/>
            </a:xfrm>
            <a:custGeom>
              <a:avLst/>
              <a:gdLst/>
              <a:ahLst/>
              <a:cxnLst/>
              <a:rect l="0" t="0" r="0" b="0"/>
              <a:pathLst>
                <a:path w="194159" h="500442">
                  <a:moveTo>
                    <a:pt x="3658" y="496783"/>
                  </a:moveTo>
                  <a:lnTo>
                    <a:pt x="3658" y="496783"/>
                  </a:lnTo>
                  <a:lnTo>
                    <a:pt x="0" y="500441"/>
                  </a:lnTo>
                  <a:lnTo>
                    <a:pt x="2966" y="496769"/>
                  </a:lnTo>
                  <a:lnTo>
                    <a:pt x="10289" y="479481"/>
                  </a:lnTo>
                  <a:lnTo>
                    <a:pt x="26404" y="433252"/>
                  </a:lnTo>
                  <a:lnTo>
                    <a:pt x="37051" y="402225"/>
                  </a:lnTo>
                  <a:lnTo>
                    <a:pt x="46957" y="359742"/>
                  </a:lnTo>
                  <a:lnTo>
                    <a:pt x="51574" y="335572"/>
                  </a:lnTo>
                  <a:lnTo>
                    <a:pt x="56769" y="309581"/>
                  </a:lnTo>
                  <a:lnTo>
                    <a:pt x="62348" y="282376"/>
                  </a:lnTo>
                  <a:lnTo>
                    <a:pt x="68185" y="254362"/>
                  </a:lnTo>
                  <a:lnTo>
                    <a:pt x="73487" y="227219"/>
                  </a:lnTo>
                  <a:lnTo>
                    <a:pt x="78433" y="200657"/>
                  </a:lnTo>
                  <a:lnTo>
                    <a:pt x="87691" y="153504"/>
                  </a:lnTo>
                  <a:lnTo>
                    <a:pt x="99426" y="108537"/>
                  </a:lnTo>
                  <a:lnTo>
                    <a:pt x="104917" y="61763"/>
                  </a:lnTo>
                  <a:lnTo>
                    <a:pt x="105252" y="46359"/>
                  </a:lnTo>
                  <a:lnTo>
                    <a:pt x="101887" y="87386"/>
                  </a:lnTo>
                  <a:lnTo>
                    <a:pt x="93049" y="115287"/>
                  </a:lnTo>
                  <a:lnTo>
                    <a:pt x="81722" y="131790"/>
                  </a:lnTo>
                  <a:lnTo>
                    <a:pt x="54826" y="159632"/>
                  </a:lnTo>
                  <a:lnTo>
                    <a:pt x="48354" y="163360"/>
                  </a:lnTo>
                  <a:lnTo>
                    <a:pt x="35517" y="165621"/>
                  </a:lnTo>
                  <a:lnTo>
                    <a:pt x="30541" y="164530"/>
                  </a:lnTo>
                  <a:lnTo>
                    <a:pt x="23132" y="159556"/>
                  </a:lnTo>
                  <a:lnTo>
                    <a:pt x="14995" y="145451"/>
                  </a:lnTo>
                  <a:lnTo>
                    <a:pt x="14857" y="114382"/>
                  </a:lnTo>
                  <a:lnTo>
                    <a:pt x="22655" y="77268"/>
                  </a:lnTo>
                  <a:lnTo>
                    <a:pt x="37274" y="39460"/>
                  </a:lnTo>
                  <a:lnTo>
                    <a:pt x="52625" y="0"/>
                  </a:lnTo>
                  <a:lnTo>
                    <a:pt x="55352" y="1200"/>
                  </a:lnTo>
                  <a:lnTo>
                    <a:pt x="91913" y="48176"/>
                  </a:lnTo>
                  <a:lnTo>
                    <a:pt x="124599" y="88527"/>
                  </a:lnTo>
                  <a:lnTo>
                    <a:pt x="158657" y="126697"/>
                  </a:lnTo>
                  <a:lnTo>
                    <a:pt x="194158" y="147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480"/>
            <p:cNvSpPr/>
            <p:nvPr>
              <p:custDataLst>
                <p:tags r:id="rId91"/>
              </p:custDataLst>
            </p:nvPr>
          </p:nvSpPr>
          <p:spPr>
            <a:xfrm>
              <a:off x="3168650" y="4219379"/>
              <a:ext cx="66957" cy="339922"/>
            </a:xfrm>
            <a:custGeom>
              <a:avLst/>
              <a:gdLst/>
              <a:ahLst/>
              <a:cxnLst/>
              <a:rect l="0" t="0" r="0" b="0"/>
              <a:pathLst>
                <a:path w="66957" h="339922">
                  <a:moveTo>
                    <a:pt x="12700" y="3371"/>
                  </a:moveTo>
                  <a:lnTo>
                    <a:pt x="12700" y="3371"/>
                  </a:lnTo>
                  <a:lnTo>
                    <a:pt x="16071" y="0"/>
                  </a:lnTo>
                  <a:lnTo>
                    <a:pt x="17769" y="418"/>
                  </a:lnTo>
                  <a:lnTo>
                    <a:pt x="21538" y="4646"/>
                  </a:lnTo>
                  <a:lnTo>
                    <a:pt x="45614" y="49234"/>
                  </a:lnTo>
                  <a:lnTo>
                    <a:pt x="56256" y="80199"/>
                  </a:lnTo>
                  <a:lnTo>
                    <a:pt x="63338" y="117480"/>
                  </a:lnTo>
                  <a:lnTo>
                    <a:pt x="66956" y="161331"/>
                  </a:lnTo>
                  <a:lnTo>
                    <a:pt x="66447" y="206925"/>
                  </a:lnTo>
                  <a:lnTo>
                    <a:pt x="59165" y="248356"/>
                  </a:lnTo>
                  <a:lnTo>
                    <a:pt x="46992" y="282292"/>
                  </a:lnTo>
                  <a:lnTo>
                    <a:pt x="22923" y="328459"/>
                  </a:lnTo>
                  <a:lnTo>
                    <a:pt x="18104" y="333690"/>
                  </a:lnTo>
                  <a:lnTo>
                    <a:pt x="13480" y="336472"/>
                  </a:lnTo>
                  <a:lnTo>
                    <a:pt x="0" y="339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481"/>
            <p:cNvSpPr/>
            <p:nvPr>
              <p:custDataLst>
                <p:tags r:id="rId92"/>
              </p:custDataLst>
            </p:nvPr>
          </p:nvSpPr>
          <p:spPr>
            <a:xfrm>
              <a:off x="3028950" y="4300907"/>
              <a:ext cx="109598" cy="223457"/>
            </a:xfrm>
            <a:custGeom>
              <a:avLst/>
              <a:gdLst/>
              <a:ahLst/>
              <a:cxnLst/>
              <a:rect l="0" t="0" r="0" b="0"/>
              <a:pathLst>
                <a:path w="109598" h="223457">
                  <a:moveTo>
                    <a:pt x="38100" y="48843"/>
                  </a:moveTo>
                  <a:lnTo>
                    <a:pt x="38100" y="48843"/>
                  </a:lnTo>
                  <a:lnTo>
                    <a:pt x="34729" y="48843"/>
                  </a:lnTo>
                  <a:lnTo>
                    <a:pt x="31193" y="56369"/>
                  </a:lnTo>
                  <a:lnTo>
                    <a:pt x="23173" y="94309"/>
                  </a:lnTo>
                  <a:lnTo>
                    <a:pt x="23643" y="131694"/>
                  </a:lnTo>
                  <a:lnTo>
                    <a:pt x="25759" y="175066"/>
                  </a:lnTo>
                  <a:lnTo>
                    <a:pt x="30822" y="197517"/>
                  </a:lnTo>
                  <a:lnTo>
                    <a:pt x="31475" y="186655"/>
                  </a:lnTo>
                  <a:lnTo>
                    <a:pt x="26626" y="145445"/>
                  </a:lnTo>
                  <a:lnTo>
                    <a:pt x="22888" y="113649"/>
                  </a:lnTo>
                  <a:lnTo>
                    <a:pt x="22637" y="80233"/>
                  </a:lnTo>
                  <a:lnTo>
                    <a:pt x="28345" y="35331"/>
                  </a:lnTo>
                  <a:lnTo>
                    <a:pt x="31596" y="22901"/>
                  </a:lnTo>
                  <a:lnTo>
                    <a:pt x="36586" y="13910"/>
                  </a:lnTo>
                  <a:lnTo>
                    <a:pt x="49657" y="2037"/>
                  </a:lnTo>
                  <a:lnTo>
                    <a:pt x="57093" y="0"/>
                  </a:lnTo>
                  <a:lnTo>
                    <a:pt x="72882" y="1500"/>
                  </a:lnTo>
                  <a:lnTo>
                    <a:pt x="89307" y="14396"/>
                  </a:lnTo>
                  <a:lnTo>
                    <a:pt x="97638" y="23762"/>
                  </a:lnTo>
                  <a:lnTo>
                    <a:pt x="106895" y="51101"/>
                  </a:lnTo>
                  <a:lnTo>
                    <a:pt x="109597" y="83713"/>
                  </a:lnTo>
                  <a:lnTo>
                    <a:pt x="106095" y="117022"/>
                  </a:lnTo>
                  <a:lnTo>
                    <a:pt x="92819" y="164138"/>
                  </a:lnTo>
                  <a:lnTo>
                    <a:pt x="68738" y="199264"/>
                  </a:lnTo>
                  <a:lnTo>
                    <a:pt x="42631" y="220804"/>
                  </a:lnTo>
                  <a:lnTo>
                    <a:pt x="34771" y="223456"/>
                  </a:lnTo>
                  <a:lnTo>
                    <a:pt x="20393" y="222639"/>
                  </a:lnTo>
                  <a:lnTo>
                    <a:pt x="15006" y="219741"/>
                  </a:lnTo>
                  <a:lnTo>
                    <a:pt x="0" y="201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482"/>
            <p:cNvSpPr/>
            <p:nvPr>
              <p:custDataLst>
                <p:tags r:id="rId93"/>
              </p:custDataLst>
            </p:nvPr>
          </p:nvSpPr>
          <p:spPr>
            <a:xfrm>
              <a:off x="2936940" y="4261111"/>
              <a:ext cx="15811" cy="291840"/>
            </a:xfrm>
            <a:custGeom>
              <a:avLst/>
              <a:gdLst/>
              <a:ahLst/>
              <a:cxnLst/>
              <a:rect l="0" t="0" r="0" b="0"/>
              <a:pathLst>
                <a:path w="15811" h="291840">
                  <a:moveTo>
                    <a:pt x="9460" y="6089"/>
                  </a:moveTo>
                  <a:lnTo>
                    <a:pt x="9460" y="6089"/>
                  </a:lnTo>
                  <a:lnTo>
                    <a:pt x="9460" y="2718"/>
                  </a:lnTo>
                  <a:lnTo>
                    <a:pt x="8754" y="1725"/>
                  </a:lnTo>
                  <a:lnTo>
                    <a:pt x="7579" y="1063"/>
                  </a:lnTo>
                  <a:lnTo>
                    <a:pt x="3993" y="0"/>
                  </a:lnTo>
                  <a:lnTo>
                    <a:pt x="0" y="3187"/>
                  </a:lnTo>
                  <a:lnTo>
                    <a:pt x="82" y="12325"/>
                  </a:lnTo>
                  <a:lnTo>
                    <a:pt x="5883" y="58042"/>
                  </a:lnTo>
                  <a:lnTo>
                    <a:pt x="9751" y="93855"/>
                  </a:lnTo>
                  <a:lnTo>
                    <a:pt x="13117" y="132585"/>
                  </a:lnTo>
                  <a:lnTo>
                    <a:pt x="14613" y="170965"/>
                  </a:lnTo>
                  <a:lnTo>
                    <a:pt x="15278" y="207308"/>
                  </a:lnTo>
                  <a:lnTo>
                    <a:pt x="15653" y="253858"/>
                  </a:lnTo>
                  <a:lnTo>
                    <a:pt x="15810" y="291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483"/>
            <p:cNvSpPr/>
            <p:nvPr>
              <p:custDataLst>
                <p:tags r:id="rId94"/>
              </p:custDataLst>
            </p:nvPr>
          </p:nvSpPr>
          <p:spPr>
            <a:xfrm>
              <a:off x="2755900" y="4376192"/>
              <a:ext cx="81789" cy="274329"/>
            </a:xfrm>
            <a:custGeom>
              <a:avLst/>
              <a:gdLst/>
              <a:ahLst/>
              <a:cxnLst/>
              <a:rect l="0" t="0" r="0" b="0"/>
              <a:pathLst>
                <a:path w="81789" h="274329">
                  <a:moveTo>
                    <a:pt x="19050" y="106908"/>
                  </a:moveTo>
                  <a:lnTo>
                    <a:pt x="19050" y="106908"/>
                  </a:lnTo>
                  <a:lnTo>
                    <a:pt x="15679" y="113650"/>
                  </a:lnTo>
                  <a:lnTo>
                    <a:pt x="13092" y="153361"/>
                  </a:lnTo>
                  <a:lnTo>
                    <a:pt x="12778" y="200829"/>
                  </a:lnTo>
                  <a:lnTo>
                    <a:pt x="12723" y="239864"/>
                  </a:lnTo>
                  <a:lnTo>
                    <a:pt x="12702" y="274328"/>
                  </a:lnTo>
                  <a:lnTo>
                    <a:pt x="9329" y="235909"/>
                  </a:lnTo>
                  <a:lnTo>
                    <a:pt x="7233" y="190756"/>
                  </a:lnTo>
                  <a:lnTo>
                    <a:pt x="6742" y="151699"/>
                  </a:lnTo>
                  <a:lnTo>
                    <a:pt x="7230" y="110587"/>
                  </a:lnTo>
                  <a:lnTo>
                    <a:pt x="9799" y="73500"/>
                  </a:lnTo>
                  <a:lnTo>
                    <a:pt x="21953" y="31001"/>
                  </a:lnTo>
                  <a:lnTo>
                    <a:pt x="38960" y="6178"/>
                  </a:lnTo>
                  <a:lnTo>
                    <a:pt x="45023" y="2361"/>
                  </a:lnTo>
                  <a:lnTo>
                    <a:pt x="57405" y="0"/>
                  </a:lnTo>
                  <a:lnTo>
                    <a:pt x="63670" y="3180"/>
                  </a:lnTo>
                  <a:lnTo>
                    <a:pt x="76276" y="16121"/>
                  </a:lnTo>
                  <a:lnTo>
                    <a:pt x="81408" y="37396"/>
                  </a:lnTo>
                  <a:lnTo>
                    <a:pt x="81788" y="49983"/>
                  </a:lnTo>
                  <a:lnTo>
                    <a:pt x="74686" y="75258"/>
                  </a:lnTo>
                  <a:lnTo>
                    <a:pt x="61416" y="99191"/>
                  </a:lnTo>
                  <a:lnTo>
                    <a:pt x="34817" y="127121"/>
                  </a:lnTo>
                  <a:lnTo>
                    <a:pt x="0" y="151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484"/>
            <p:cNvSpPr/>
            <p:nvPr>
              <p:custDataLst>
                <p:tags r:id="rId95"/>
              </p:custDataLst>
            </p:nvPr>
          </p:nvSpPr>
          <p:spPr>
            <a:xfrm>
              <a:off x="2648687" y="4311650"/>
              <a:ext cx="50064" cy="292101"/>
            </a:xfrm>
            <a:custGeom>
              <a:avLst/>
              <a:gdLst/>
              <a:ahLst/>
              <a:cxnLst/>
              <a:rect l="0" t="0" r="0" b="0"/>
              <a:pathLst>
                <a:path w="50064" h="292101">
                  <a:moveTo>
                    <a:pt x="50063" y="0"/>
                  </a:moveTo>
                  <a:lnTo>
                    <a:pt x="50063" y="0"/>
                  </a:lnTo>
                  <a:lnTo>
                    <a:pt x="36248" y="8789"/>
                  </a:lnTo>
                  <a:lnTo>
                    <a:pt x="32386" y="12209"/>
                  </a:lnTo>
                  <a:lnTo>
                    <a:pt x="20209" y="33878"/>
                  </a:lnTo>
                  <a:lnTo>
                    <a:pt x="7664" y="72754"/>
                  </a:lnTo>
                  <a:lnTo>
                    <a:pt x="2997" y="105713"/>
                  </a:lnTo>
                  <a:lnTo>
                    <a:pt x="922" y="141528"/>
                  </a:lnTo>
                  <a:lnTo>
                    <a:pt x="0" y="178613"/>
                  </a:lnTo>
                  <a:lnTo>
                    <a:pt x="5235" y="212498"/>
                  </a:lnTo>
                  <a:lnTo>
                    <a:pt x="20082" y="255579"/>
                  </a:lnTo>
                  <a:lnTo>
                    <a:pt x="37363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485"/>
            <p:cNvSpPr/>
            <p:nvPr>
              <p:custDataLst>
                <p:tags r:id="rId96"/>
              </p:custDataLst>
            </p:nvPr>
          </p:nvSpPr>
          <p:spPr>
            <a:xfrm>
              <a:off x="2413883" y="4476750"/>
              <a:ext cx="94368" cy="69851"/>
            </a:xfrm>
            <a:custGeom>
              <a:avLst/>
              <a:gdLst/>
              <a:ahLst/>
              <a:cxnLst/>
              <a:rect l="0" t="0" r="0" b="0"/>
              <a:pathLst>
                <a:path w="94368" h="69851">
                  <a:moveTo>
                    <a:pt x="5467" y="69850"/>
                  </a:moveTo>
                  <a:lnTo>
                    <a:pt x="5467" y="69850"/>
                  </a:lnTo>
                  <a:lnTo>
                    <a:pt x="0" y="58915"/>
                  </a:lnTo>
                  <a:lnTo>
                    <a:pt x="6120" y="47560"/>
                  </a:lnTo>
                  <a:lnTo>
                    <a:pt x="41814" y="28419"/>
                  </a:lnTo>
                  <a:lnTo>
                    <a:pt x="94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486"/>
            <p:cNvSpPr/>
            <p:nvPr>
              <p:custDataLst>
                <p:tags r:id="rId97"/>
              </p:custDataLst>
            </p:nvPr>
          </p:nvSpPr>
          <p:spPr>
            <a:xfrm>
              <a:off x="2466429" y="4269382"/>
              <a:ext cx="98972" cy="372469"/>
            </a:xfrm>
            <a:custGeom>
              <a:avLst/>
              <a:gdLst/>
              <a:ahLst/>
              <a:cxnLst/>
              <a:rect l="0" t="0" r="0" b="0"/>
              <a:pathLst>
                <a:path w="98972" h="372469">
                  <a:moveTo>
                    <a:pt x="98971" y="29568"/>
                  </a:moveTo>
                  <a:lnTo>
                    <a:pt x="98971" y="29568"/>
                  </a:lnTo>
                  <a:lnTo>
                    <a:pt x="95600" y="22826"/>
                  </a:lnTo>
                  <a:lnTo>
                    <a:pt x="90182" y="17634"/>
                  </a:lnTo>
                  <a:lnTo>
                    <a:pt x="69722" y="2727"/>
                  </a:lnTo>
                  <a:lnTo>
                    <a:pt x="56103" y="0"/>
                  </a:lnTo>
                  <a:lnTo>
                    <a:pt x="40642" y="2551"/>
                  </a:lnTo>
                  <a:lnTo>
                    <a:pt x="32569" y="5206"/>
                  </a:lnTo>
                  <a:lnTo>
                    <a:pt x="19835" y="15683"/>
                  </a:lnTo>
                  <a:lnTo>
                    <a:pt x="14463" y="22428"/>
                  </a:lnTo>
                  <a:lnTo>
                    <a:pt x="3533" y="55518"/>
                  </a:lnTo>
                  <a:lnTo>
                    <a:pt x="110" y="88138"/>
                  </a:lnTo>
                  <a:lnTo>
                    <a:pt x="0" y="126860"/>
                  </a:lnTo>
                  <a:lnTo>
                    <a:pt x="4654" y="169940"/>
                  </a:lnTo>
                  <a:lnTo>
                    <a:pt x="13308" y="213076"/>
                  </a:lnTo>
                  <a:lnTo>
                    <a:pt x="23504" y="254355"/>
                  </a:lnTo>
                  <a:lnTo>
                    <a:pt x="32739" y="291516"/>
                  </a:lnTo>
                  <a:lnTo>
                    <a:pt x="45872" y="334058"/>
                  </a:lnTo>
                  <a:lnTo>
                    <a:pt x="48795" y="353986"/>
                  </a:lnTo>
                  <a:lnTo>
                    <a:pt x="48587" y="362263"/>
                  </a:lnTo>
                  <a:lnTo>
                    <a:pt x="47037" y="367076"/>
                  </a:lnTo>
                  <a:lnTo>
                    <a:pt x="44593" y="369579"/>
                  </a:lnTo>
                  <a:lnTo>
                    <a:pt x="35471" y="372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SMARTInkShape-1487"/>
          <p:cNvSpPr/>
          <p:nvPr>
            <p:custDataLst>
              <p:tags r:id="rId4"/>
            </p:custDataLst>
          </p:nvPr>
        </p:nvSpPr>
        <p:spPr>
          <a:xfrm>
            <a:off x="3505928" y="4268083"/>
            <a:ext cx="291373" cy="220173"/>
          </a:xfrm>
          <a:custGeom>
            <a:avLst/>
            <a:gdLst/>
            <a:ahLst/>
            <a:cxnLst/>
            <a:rect l="0" t="0" r="0" b="0"/>
            <a:pathLst>
              <a:path w="291373" h="220173">
                <a:moveTo>
                  <a:pt x="240572" y="5467"/>
                </a:moveTo>
                <a:lnTo>
                  <a:pt x="240572" y="5467"/>
                </a:lnTo>
                <a:lnTo>
                  <a:pt x="243943" y="2096"/>
                </a:lnTo>
                <a:lnTo>
                  <a:pt x="247479" y="441"/>
                </a:lnTo>
                <a:lnTo>
                  <a:pt x="249410" y="0"/>
                </a:lnTo>
                <a:lnTo>
                  <a:pt x="249992" y="411"/>
                </a:lnTo>
                <a:lnTo>
                  <a:pt x="249674" y="1391"/>
                </a:lnTo>
                <a:lnTo>
                  <a:pt x="248757" y="2749"/>
                </a:lnTo>
                <a:lnTo>
                  <a:pt x="243401" y="43410"/>
                </a:lnTo>
                <a:lnTo>
                  <a:pt x="231297" y="83502"/>
                </a:lnTo>
                <a:lnTo>
                  <a:pt x="210542" y="128542"/>
                </a:lnTo>
                <a:lnTo>
                  <a:pt x="178287" y="173872"/>
                </a:lnTo>
                <a:lnTo>
                  <a:pt x="150801" y="198141"/>
                </a:lnTo>
                <a:lnTo>
                  <a:pt x="119770" y="213632"/>
                </a:lnTo>
                <a:lnTo>
                  <a:pt x="73937" y="220172"/>
                </a:lnTo>
                <a:lnTo>
                  <a:pt x="49625" y="213310"/>
                </a:lnTo>
                <a:lnTo>
                  <a:pt x="39191" y="207529"/>
                </a:lnTo>
                <a:lnTo>
                  <a:pt x="21953" y="187935"/>
                </a:lnTo>
                <a:lnTo>
                  <a:pt x="8647" y="162764"/>
                </a:lnTo>
                <a:lnTo>
                  <a:pt x="381" y="135113"/>
                </a:lnTo>
                <a:lnTo>
                  <a:pt x="0" y="113888"/>
                </a:lnTo>
                <a:lnTo>
                  <a:pt x="1874" y="105264"/>
                </a:lnTo>
                <a:lnTo>
                  <a:pt x="13363" y="90038"/>
                </a:lnTo>
                <a:lnTo>
                  <a:pt x="21366" y="83014"/>
                </a:lnTo>
                <a:lnTo>
                  <a:pt x="43429" y="75210"/>
                </a:lnTo>
                <a:lnTo>
                  <a:pt x="85498" y="72699"/>
                </a:lnTo>
                <a:lnTo>
                  <a:pt x="117323" y="76975"/>
                </a:lnTo>
                <a:lnTo>
                  <a:pt x="150281" y="88284"/>
                </a:lnTo>
                <a:lnTo>
                  <a:pt x="197199" y="113888"/>
                </a:lnTo>
                <a:lnTo>
                  <a:pt x="235639" y="143817"/>
                </a:lnTo>
                <a:lnTo>
                  <a:pt x="280661" y="191037"/>
                </a:lnTo>
                <a:lnTo>
                  <a:pt x="291372" y="2023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SMARTInkShape-Group269"/>
          <p:cNvGrpSpPr/>
          <p:nvPr/>
        </p:nvGrpSpPr>
        <p:grpSpPr>
          <a:xfrm>
            <a:off x="4121150" y="3997830"/>
            <a:ext cx="1137058" cy="672211"/>
            <a:chOff x="4121150" y="3997830"/>
            <a:chExt cx="1137058" cy="672211"/>
          </a:xfrm>
        </p:grpSpPr>
        <p:sp>
          <p:nvSpPr>
            <p:cNvPr id="101" name="SMARTInkShape-1488"/>
            <p:cNvSpPr/>
            <p:nvPr>
              <p:custDataLst>
                <p:tags r:id="rId82"/>
              </p:custDataLst>
            </p:nvPr>
          </p:nvSpPr>
          <p:spPr>
            <a:xfrm>
              <a:off x="5172695" y="3997830"/>
              <a:ext cx="85513" cy="188312"/>
            </a:xfrm>
            <a:custGeom>
              <a:avLst/>
              <a:gdLst/>
              <a:ahLst/>
              <a:cxnLst/>
              <a:rect l="0" t="0" r="0" b="0"/>
              <a:pathLst>
                <a:path w="85513" h="188312">
                  <a:moveTo>
                    <a:pt x="59705" y="28070"/>
                  </a:moveTo>
                  <a:lnTo>
                    <a:pt x="59705" y="28070"/>
                  </a:lnTo>
                  <a:lnTo>
                    <a:pt x="59705" y="24699"/>
                  </a:lnTo>
                  <a:lnTo>
                    <a:pt x="47772" y="10179"/>
                  </a:lnTo>
                  <a:lnTo>
                    <a:pt x="45400" y="7676"/>
                  </a:lnTo>
                  <a:lnTo>
                    <a:pt x="31948" y="782"/>
                  </a:lnTo>
                  <a:lnTo>
                    <a:pt x="27795" y="0"/>
                  </a:lnTo>
                  <a:lnTo>
                    <a:pt x="21299" y="1013"/>
                  </a:lnTo>
                  <a:lnTo>
                    <a:pt x="10304" y="12292"/>
                  </a:lnTo>
                  <a:lnTo>
                    <a:pt x="1480" y="32410"/>
                  </a:lnTo>
                  <a:lnTo>
                    <a:pt x="1139" y="56246"/>
                  </a:lnTo>
                  <a:lnTo>
                    <a:pt x="12248" y="81181"/>
                  </a:lnTo>
                  <a:lnTo>
                    <a:pt x="51147" y="123346"/>
                  </a:lnTo>
                  <a:lnTo>
                    <a:pt x="63663" y="140265"/>
                  </a:lnTo>
                  <a:lnTo>
                    <a:pt x="71577" y="157192"/>
                  </a:lnTo>
                  <a:lnTo>
                    <a:pt x="71853" y="164246"/>
                  </a:lnTo>
                  <a:lnTo>
                    <a:pt x="69920" y="170359"/>
                  </a:lnTo>
                  <a:lnTo>
                    <a:pt x="66515" y="175846"/>
                  </a:lnTo>
                  <a:lnTo>
                    <a:pt x="55206" y="183824"/>
                  </a:lnTo>
                  <a:lnTo>
                    <a:pt x="41477" y="188311"/>
                  </a:lnTo>
                  <a:lnTo>
                    <a:pt x="28320" y="187953"/>
                  </a:lnTo>
                  <a:lnTo>
                    <a:pt x="9014" y="180413"/>
                  </a:lnTo>
                  <a:lnTo>
                    <a:pt x="4744" y="175493"/>
                  </a:lnTo>
                  <a:lnTo>
                    <a:pt x="0" y="162501"/>
                  </a:lnTo>
                  <a:lnTo>
                    <a:pt x="3536" y="147319"/>
                  </a:lnTo>
                  <a:lnTo>
                    <a:pt x="19309" y="122905"/>
                  </a:lnTo>
                  <a:lnTo>
                    <a:pt x="56711" y="80932"/>
                  </a:lnTo>
                  <a:lnTo>
                    <a:pt x="82316" y="42017"/>
                  </a:lnTo>
                  <a:lnTo>
                    <a:pt x="85512" y="30506"/>
                  </a:lnTo>
                  <a:lnTo>
                    <a:pt x="85376" y="25460"/>
                  </a:lnTo>
                  <a:lnTo>
                    <a:pt x="83169" y="20686"/>
                  </a:lnTo>
                  <a:lnTo>
                    <a:pt x="75072" y="11618"/>
                  </a:lnTo>
                  <a:lnTo>
                    <a:pt x="64418" y="6647"/>
                  </a:lnTo>
                  <a:lnTo>
                    <a:pt x="47005" y="2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489"/>
            <p:cNvSpPr/>
            <p:nvPr>
              <p:custDataLst>
                <p:tags r:id="rId83"/>
              </p:custDataLst>
            </p:nvPr>
          </p:nvSpPr>
          <p:spPr>
            <a:xfrm>
              <a:off x="5048250" y="4197350"/>
              <a:ext cx="82995" cy="260351"/>
            </a:xfrm>
            <a:custGeom>
              <a:avLst/>
              <a:gdLst/>
              <a:ahLst/>
              <a:cxnLst/>
              <a:rect l="0" t="0" r="0" b="0"/>
              <a:pathLst>
                <a:path w="82995" h="260351">
                  <a:moveTo>
                    <a:pt x="38100" y="0"/>
                  </a:moveTo>
                  <a:lnTo>
                    <a:pt x="38100" y="0"/>
                  </a:lnTo>
                  <a:lnTo>
                    <a:pt x="44842" y="0"/>
                  </a:lnTo>
                  <a:lnTo>
                    <a:pt x="59148" y="10113"/>
                  </a:lnTo>
                  <a:lnTo>
                    <a:pt x="73421" y="39999"/>
                  </a:lnTo>
                  <a:lnTo>
                    <a:pt x="80374" y="71870"/>
                  </a:lnTo>
                  <a:lnTo>
                    <a:pt x="82994" y="108848"/>
                  </a:lnTo>
                  <a:lnTo>
                    <a:pt x="77103" y="146449"/>
                  </a:lnTo>
                  <a:lnTo>
                    <a:pt x="65547" y="182445"/>
                  </a:lnTo>
                  <a:lnTo>
                    <a:pt x="45057" y="226919"/>
                  </a:lnTo>
                  <a:lnTo>
                    <a:pt x="38505" y="238063"/>
                  </a:lnTo>
                  <a:lnTo>
                    <a:pt x="31314" y="245492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490"/>
            <p:cNvSpPr/>
            <p:nvPr>
              <p:custDataLst>
                <p:tags r:id="rId84"/>
              </p:custDataLst>
            </p:nvPr>
          </p:nvSpPr>
          <p:spPr>
            <a:xfrm>
              <a:off x="4902200" y="4237258"/>
              <a:ext cx="129592" cy="374285"/>
            </a:xfrm>
            <a:custGeom>
              <a:avLst/>
              <a:gdLst/>
              <a:ahLst/>
              <a:cxnLst/>
              <a:rect l="0" t="0" r="0" b="0"/>
              <a:pathLst>
                <a:path w="129592" h="374285">
                  <a:moveTo>
                    <a:pt x="0" y="80742"/>
                  </a:moveTo>
                  <a:lnTo>
                    <a:pt x="0" y="80742"/>
                  </a:lnTo>
                  <a:lnTo>
                    <a:pt x="3371" y="123458"/>
                  </a:lnTo>
                  <a:lnTo>
                    <a:pt x="8839" y="165052"/>
                  </a:lnTo>
                  <a:lnTo>
                    <a:pt x="9103" y="198646"/>
                  </a:lnTo>
                  <a:lnTo>
                    <a:pt x="7573" y="235450"/>
                  </a:lnTo>
                  <a:lnTo>
                    <a:pt x="6893" y="275325"/>
                  </a:lnTo>
                  <a:lnTo>
                    <a:pt x="4710" y="312803"/>
                  </a:lnTo>
                  <a:lnTo>
                    <a:pt x="1396" y="354347"/>
                  </a:lnTo>
                  <a:lnTo>
                    <a:pt x="276" y="374284"/>
                  </a:lnTo>
                  <a:lnTo>
                    <a:pt x="8825" y="338364"/>
                  </a:lnTo>
                  <a:lnTo>
                    <a:pt x="15211" y="306718"/>
                  </a:lnTo>
                  <a:lnTo>
                    <a:pt x="20401" y="264431"/>
                  </a:lnTo>
                  <a:lnTo>
                    <a:pt x="23478" y="239185"/>
                  </a:lnTo>
                  <a:lnTo>
                    <a:pt x="26941" y="211770"/>
                  </a:lnTo>
                  <a:lnTo>
                    <a:pt x="30661" y="182911"/>
                  </a:lnTo>
                  <a:lnTo>
                    <a:pt x="35257" y="154499"/>
                  </a:lnTo>
                  <a:lnTo>
                    <a:pt x="40438" y="126386"/>
                  </a:lnTo>
                  <a:lnTo>
                    <a:pt x="46009" y="98471"/>
                  </a:lnTo>
                  <a:lnTo>
                    <a:pt x="57843" y="56166"/>
                  </a:lnTo>
                  <a:lnTo>
                    <a:pt x="76405" y="16075"/>
                  </a:lnTo>
                  <a:lnTo>
                    <a:pt x="82687" y="7997"/>
                  </a:lnTo>
                  <a:lnTo>
                    <a:pt x="88991" y="3318"/>
                  </a:lnTo>
                  <a:lnTo>
                    <a:pt x="101640" y="0"/>
                  </a:lnTo>
                  <a:lnTo>
                    <a:pt x="107977" y="3630"/>
                  </a:lnTo>
                  <a:lnTo>
                    <a:pt x="120661" y="18953"/>
                  </a:lnTo>
                  <a:lnTo>
                    <a:pt x="129591" y="61494"/>
                  </a:lnTo>
                  <a:lnTo>
                    <a:pt x="126035" y="96176"/>
                  </a:lnTo>
                  <a:lnTo>
                    <a:pt x="115988" y="130640"/>
                  </a:lnTo>
                  <a:lnTo>
                    <a:pt x="90498" y="172432"/>
                  </a:lnTo>
                  <a:lnTo>
                    <a:pt x="70795" y="193695"/>
                  </a:lnTo>
                  <a:lnTo>
                    <a:pt x="52160" y="203145"/>
                  </a:lnTo>
                  <a:lnTo>
                    <a:pt x="43240" y="204677"/>
                  </a:lnTo>
                  <a:lnTo>
                    <a:pt x="36588" y="202876"/>
                  </a:lnTo>
                  <a:lnTo>
                    <a:pt x="31448" y="198854"/>
                  </a:lnTo>
                  <a:lnTo>
                    <a:pt x="19050" y="182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491"/>
            <p:cNvSpPr/>
            <p:nvPr>
              <p:custDataLst>
                <p:tags r:id="rId85"/>
              </p:custDataLst>
            </p:nvPr>
          </p:nvSpPr>
          <p:spPr>
            <a:xfrm>
              <a:off x="4775200" y="4375150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0" y="0"/>
                  </a:lnTo>
                  <a:lnTo>
                    <a:pt x="40820" y="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492"/>
            <p:cNvSpPr/>
            <p:nvPr>
              <p:custDataLst>
                <p:tags r:id="rId86"/>
              </p:custDataLst>
            </p:nvPr>
          </p:nvSpPr>
          <p:spPr>
            <a:xfrm>
              <a:off x="4687768" y="4273550"/>
              <a:ext cx="23933" cy="190501"/>
            </a:xfrm>
            <a:custGeom>
              <a:avLst/>
              <a:gdLst/>
              <a:ahLst/>
              <a:cxnLst/>
              <a:rect l="0" t="0" r="0" b="0"/>
              <a:pathLst>
                <a:path w="23933" h="190501">
                  <a:moveTo>
                    <a:pt x="11232" y="0"/>
                  </a:moveTo>
                  <a:lnTo>
                    <a:pt x="11232" y="0"/>
                  </a:lnTo>
                  <a:lnTo>
                    <a:pt x="7861" y="3371"/>
                  </a:lnTo>
                  <a:lnTo>
                    <a:pt x="2393" y="18951"/>
                  </a:lnTo>
                  <a:lnTo>
                    <a:pt x="0" y="64708"/>
                  </a:lnTo>
                  <a:lnTo>
                    <a:pt x="4533" y="106113"/>
                  </a:lnTo>
                  <a:lnTo>
                    <a:pt x="13794" y="144800"/>
                  </a:lnTo>
                  <a:lnTo>
                    <a:pt x="23932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493"/>
            <p:cNvSpPr/>
            <p:nvPr>
              <p:custDataLst>
                <p:tags r:id="rId87"/>
              </p:custDataLst>
            </p:nvPr>
          </p:nvSpPr>
          <p:spPr>
            <a:xfrm>
              <a:off x="4493054" y="4211194"/>
              <a:ext cx="129747" cy="252367"/>
            </a:xfrm>
            <a:custGeom>
              <a:avLst/>
              <a:gdLst/>
              <a:ahLst/>
              <a:cxnLst/>
              <a:rect l="0" t="0" r="0" b="0"/>
              <a:pathLst>
                <a:path w="129747" h="252367">
                  <a:moveTo>
                    <a:pt x="104346" y="11556"/>
                  </a:moveTo>
                  <a:lnTo>
                    <a:pt x="104346" y="11556"/>
                  </a:lnTo>
                  <a:lnTo>
                    <a:pt x="104346" y="8185"/>
                  </a:lnTo>
                  <a:lnTo>
                    <a:pt x="100583" y="4649"/>
                  </a:lnTo>
                  <a:lnTo>
                    <a:pt x="94207" y="1430"/>
                  </a:lnTo>
                  <a:lnTo>
                    <a:pt x="86669" y="0"/>
                  </a:lnTo>
                  <a:lnTo>
                    <a:pt x="71121" y="2566"/>
                  </a:lnTo>
                  <a:lnTo>
                    <a:pt x="46367" y="21279"/>
                  </a:lnTo>
                  <a:lnTo>
                    <a:pt x="20061" y="59279"/>
                  </a:lnTo>
                  <a:lnTo>
                    <a:pt x="4505" y="106286"/>
                  </a:lnTo>
                  <a:lnTo>
                    <a:pt x="0" y="141147"/>
                  </a:lnTo>
                  <a:lnTo>
                    <a:pt x="115" y="175691"/>
                  </a:lnTo>
                  <a:lnTo>
                    <a:pt x="7221" y="205155"/>
                  </a:lnTo>
                  <a:lnTo>
                    <a:pt x="21198" y="226717"/>
                  </a:lnTo>
                  <a:lnTo>
                    <a:pt x="29864" y="235430"/>
                  </a:lnTo>
                  <a:lnTo>
                    <a:pt x="52663" y="246992"/>
                  </a:lnTo>
                  <a:lnTo>
                    <a:pt x="78553" y="252366"/>
                  </a:lnTo>
                  <a:lnTo>
                    <a:pt x="129746" y="246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494"/>
            <p:cNvSpPr/>
            <p:nvPr>
              <p:custDataLst>
                <p:tags r:id="rId88"/>
              </p:custDataLst>
            </p:nvPr>
          </p:nvSpPr>
          <p:spPr>
            <a:xfrm>
              <a:off x="4203700" y="4042348"/>
              <a:ext cx="158751" cy="133875"/>
            </a:xfrm>
            <a:custGeom>
              <a:avLst/>
              <a:gdLst/>
              <a:ahLst/>
              <a:cxnLst/>
              <a:rect l="0" t="0" r="0" b="0"/>
              <a:pathLst>
                <a:path w="158751" h="133875">
                  <a:moveTo>
                    <a:pt x="0" y="21652"/>
                  </a:moveTo>
                  <a:lnTo>
                    <a:pt x="0" y="21652"/>
                  </a:lnTo>
                  <a:lnTo>
                    <a:pt x="0" y="18281"/>
                  </a:lnTo>
                  <a:lnTo>
                    <a:pt x="1882" y="14745"/>
                  </a:lnTo>
                  <a:lnTo>
                    <a:pt x="8838" y="6725"/>
                  </a:lnTo>
                  <a:lnTo>
                    <a:pt x="21668" y="453"/>
                  </a:lnTo>
                  <a:lnTo>
                    <a:pt x="34795" y="0"/>
                  </a:lnTo>
                  <a:lnTo>
                    <a:pt x="42247" y="868"/>
                  </a:lnTo>
                  <a:lnTo>
                    <a:pt x="56171" y="7476"/>
                  </a:lnTo>
                  <a:lnTo>
                    <a:pt x="62847" y="12201"/>
                  </a:lnTo>
                  <a:lnTo>
                    <a:pt x="67297" y="18879"/>
                  </a:lnTo>
                  <a:lnTo>
                    <a:pt x="72244" y="35707"/>
                  </a:lnTo>
                  <a:lnTo>
                    <a:pt x="68797" y="56826"/>
                  </a:lnTo>
                  <a:lnTo>
                    <a:pt x="54956" y="86872"/>
                  </a:lnTo>
                  <a:lnTo>
                    <a:pt x="19313" y="128939"/>
                  </a:lnTo>
                  <a:lnTo>
                    <a:pt x="19225" y="131277"/>
                  </a:lnTo>
                  <a:lnTo>
                    <a:pt x="21284" y="132835"/>
                  </a:lnTo>
                  <a:lnTo>
                    <a:pt x="24772" y="133874"/>
                  </a:lnTo>
                  <a:lnTo>
                    <a:pt x="71013" y="128771"/>
                  </a:lnTo>
                  <a:lnTo>
                    <a:pt x="114645" y="124887"/>
                  </a:lnTo>
                  <a:lnTo>
                    <a:pt x="158750" y="123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495"/>
            <p:cNvSpPr/>
            <p:nvPr>
              <p:custDataLst>
                <p:tags r:id="rId89"/>
              </p:custDataLst>
            </p:nvPr>
          </p:nvSpPr>
          <p:spPr>
            <a:xfrm>
              <a:off x="4121150" y="4251966"/>
              <a:ext cx="137230" cy="418075"/>
            </a:xfrm>
            <a:custGeom>
              <a:avLst/>
              <a:gdLst/>
              <a:ahLst/>
              <a:cxnLst/>
              <a:rect l="0" t="0" r="0" b="0"/>
              <a:pathLst>
                <a:path w="137230" h="418075">
                  <a:moveTo>
                    <a:pt x="0" y="116834"/>
                  </a:moveTo>
                  <a:lnTo>
                    <a:pt x="0" y="116834"/>
                  </a:lnTo>
                  <a:lnTo>
                    <a:pt x="12209" y="162300"/>
                  </a:lnTo>
                  <a:lnTo>
                    <a:pt x="17891" y="198424"/>
                  </a:lnTo>
                  <a:lnTo>
                    <a:pt x="22768" y="241291"/>
                  </a:lnTo>
                  <a:lnTo>
                    <a:pt x="27287" y="283861"/>
                  </a:lnTo>
                  <a:lnTo>
                    <a:pt x="31648" y="324418"/>
                  </a:lnTo>
                  <a:lnTo>
                    <a:pt x="34527" y="360788"/>
                  </a:lnTo>
                  <a:lnTo>
                    <a:pt x="32507" y="407237"/>
                  </a:lnTo>
                  <a:lnTo>
                    <a:pt x="32255" y="414153"/>
                  </a:lnTo>
                  <a:lnTo>
                    <a:pt x="31381" y="417352"/>
                  </a:lnTo>
                  <a:lnTo>
                    <a:pt x="30093" y="418074"/>
                  </a:lnTo>
                  <a:lnTo>
                    <a:pt x="28529" y="417144"/>
                  </a:lnTo>
                  <a:lnTo>
                    <a:pt x="22956" y="402351"/>
                  </a:lnTo>
                  <a:lnTo>
                    <a:pt x="16836" y="366610"/>
                  </a:lnTo>
                  <a:lnTo>
                    <a:pt x="12657" y="330621"/>
                  </a:lnTo>
                  <a:lnTo>
                    <a:pt x="9858" y="285934"/>
                  </a:lnTo>
                  <a:lnTo>
                    <a:pt x="10100" y="259201"/>
                  </a:lnTo>
                  <a:lnTo>
                    <a:pt x="10966" y="230795"/>
                  </a:lnTo>
                  <a:lnTo>
                    <a:pt x="11544" y="202685"/>
                  </a:lnTo>
                  <a:lnTo>
                    <a:pt x="11929" y="174774"/>
                  </a:lnTo>
                  <a:lnTo>
                    <a:pt x="12186" y="146994"/>
                  </a:lnTo>
                  <a:lnTo>
                    <a:pt x="14474" y="122124"/>
                  </a:lnTo>
                  <a:lnTo>
                    <a:pt x="22660" y="77557"/>
                  </a:lnTo>
                  <a:lnTo>
                    <a:pt x="33355" y="42228"/>
                  </a:lnTo>
                  <a:lnTo>
                    <a:pt x="45163" y="15942"/>
                  </a:lnTo>
                  <a:lnTo>
                    <a:pt x="57467" y="1908"/>
                  </a:lnTo>
                  <a:lnTo>
                    <a:pt x="65828" y="0"/>
                  </a:lnTo>
                  <a:lnTo>
                    <a:pt x="86407" y="3525"/>
                  </a:lnTo>
                  <a:lnTo>
                    <a:pt x="105901" y="19672"/>
                  </a:lnTo>
                  <a:lnTo>
                    <a:pt x="122562" y="44017"/>
                  </a:lnTo>
                  <a:lnTo>
                    <a:pt x="134670" y="73653"/>
                  </a:lnTo>
                  <a:lnTo>
                    <a:pt x="137229" y="105638"/>
                  </a:lnTo>
                  <a:lnTo>
                    <a:pt x="131546" y="137964"/>
                  </a:lnTo>
                  <a:lnTo>
                    <a:pt x="117261" y="168793"/>
                  </a:lnTo>
                  <a:lnTo>
                    <a:pt x="86014" y="203804"/>
                  </a:lnTo>
                  <a:lnTo>
                    <a:pt x="62217" y="213578"/>
                  </a:lnTo>
                  <a:lnTo>
                    <a:pt x="25400" y="218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270"/>
          <p:cNvGrpSpPr/>
          <p:nvPr/>
        </p:nvGrpSpPr>
        <p:grpSpPr>
          <a:xfrm>
            <a:off x="7489298" y="506179"/>
            <a:ext cx="2975503" cy="2154472"/>
            <a:chOff x="7489298" y="506179"/>
            <a:chExt cx="2975503" cy="2154472"/>
          </a:xfrm>
        </p:grpSpPr>
        <p:sp>
          <p:nvSpPr>
            <p:cNvPr id="110" name="SMARTInkShape-1496"/>
            <p:cNvSpPr/>
            <p:nvPr>
              <p:custDataLst>
                <p:tags r:id="rId80"/>
              </p:custDataLst>
            </p:nvPr>
          </p:nvSpPr>
          <p:spPr>
            <a:xfrm>
              <a:off x="7489298" y="2421395"/>
              <a:ext cx="2975503" cy="204226"/>
            </a:xfrm>
            <a:custGeom>
              <a:avLst/>
              <a:gdLst/>
              <a:ahLst/>
              <a:cxnLst/>
              <a:rect l="0" t="0" r="0" b="0"/>
              <a:pathLst>
                <a:path w="2975503" h="204226">
                  <a:moveTo>
                    <a:pt x="16402" y="194805"/>
                  </a:moveTo>
                  <a:lnTo>
                    <a:pt x="16402" y="194805"/>
                  </a:lnTo>
                  <a:lnTo>
                    <a:pt x="6289" y="194805"/>
                  </a:lnTo>
                  <a:lnTo>
                    <a:pt x="3310" y="195511"/>
                  </a:lnTo>
                  <a:lnTo>
                    <a:pt x="1324" y="196686"/>
                  </a:lnTo>
                  <a:lnTo>
                    <a:pt x="0" y="198176"/>
                  </a:lnTo>
                  <a:lnTo>
                    <a:pt x="9818" y="201712"/>
                  </a:lnTo>
                  <a:lnTo>
                    <a:pt x="36054" y="204225"/>
                  </a:lnTo>
                  <a:lnTo>
                    <a:pt x="59842" y="203907"/>
                  </a:lnTo>
                  <a:lnTo>
                    <a:pt x="87695" y="202990"/>
                  </a:lnTo>
                  <a:lnTo>
                    <a:pt x="126019" y="199556"/>
                  </a:lnTo>
                  <a:lnTo>
                    <a:pt x="171325" y="194444"/>
                  </a:lnTo>
                  <a:lnTo>
                    <a:pt x="221285" y="188215"/>
                  </a:lnTo>
                  <a:lnTo>
                    <a:pt x="279991" y="179828"/>
                  </a:lnTo>
                  <a:lnTo>
                    <a:pt x="344528" y="170004"/>
                  </a:lnTo>
                  <a:lnTo>
                    <a:pt x="412952" y="159221"/>
                  </a:lnTo>
                  <a:lnTo>
                    <a:pt x="490318" y="147799"/>
                  </a:lnTo>
                  <a:lnTo>
                    <a:pt x="573646" y="135951"/>
                  </a:lnTo>
                  <a:lnTo>
                    <a:pt x="660948" y="123819"/>
                  </a:lnTo>
                  <a:lnTo>
                    <a:pt x="759366" y="110087"/>
                  </a:lnTo>
                  <a:lnTo>
                    <a:pt x="865194" y="95287"/>
                  </a:lnTo>
                  <a:lnTo>
                    <a:pt x="975964" y="79776"/>
                  </a:lnTo>
                  <a:lnTo>
                    <a:pt x="1090027" y="65203"/>
                  </a:lnTo>
                  <a:lnTo>
                    <a:pt x="1206285" y="51253"/>
                  </a:lnTo>
                  <a:lnTo>
                    <a:pt x="1324007" y="37721"/>
                  </a:lnTo>
                  <a:lnTo>
                    <a:pt x="1441999" y="26582"/>
                  </a:lnTo>
                  <a:lnTo>
                    <a:pt x="1560172" y="17039"/>
                  </a:lnTo>
                  <a:lnTo>
                    <a:pt x="1678466" y="8561"/>
                  </a:lnTo>
                  <a:lnTo>
                    <a:pt x="1793310" y="3615"/>
                  </a:lnTo>
                  <a:lnTo>
                    <a:pt x="1905857" y="1023"/>
                  </a:lnTo>
                  <a:lnTo>
                    <a:pt x="2016872" y="0"/>
                  </a:lnTo>
                  <a:lnTo>
                    <a:pt x="2119810" y="24"/>
                  </a:lnTo>
                  <a:lnTo>
                    <a:pt x="2217363" y="745"/>
                  </a:lnTo>
                  <a:lnTo>
                    <a:pt x="2311325" y="1932"/>
                  </a:lnTo>
                  <a:lnTo>
                    <a:pt x="2397252" y="4134"/>
                  </a:lnTo>
                  <a:lnTo>
                    <a:pt x="2477819" y="7013"/>
                  </a:lnTo>
                  <a:lnTo>
                    <a:pt x="2554813" y="10344"/>
                  </a:lnTo>
                  <a:lnTo>
                    <a:pt x="2624487" y="13270"/>
                  </a:lnTo>
                  <a:lnTo>
                    <a:pt x="2689281" y="15926"/>
                  </a:lnTo>
                  <a:lnTo>
                    <a:pt x="2750821" y="18402"/>
                  </a:lnTo>
                  <a:lnTo>
                    <a:pt x="2803137" y="20053"/>
                  </a:lnTo>
                  <a:lnTo>
                    <a:pt x="2849304" y="21154"/>
                  </a:lnTo>
                  <a:lnTo>
                    <a:pt x="2891369" y="21887"/>
                  </a:lnTo>
                  <a:lnTo>
                    <a:pt x="2975502" y="233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497"/>
            <p:cNvSpPr/>
            <p:nvPr>
              <p:custDataLst>
                <p:tags r:id="rId81"/>
              </p:custDataLst>
            </p:nvPr>
          </p:nvSpPr>
          <p:spPr>
            <a:xfrm>
              <a:off x="7772400" y="506179"/>
              <a:ext cx="279401" cy="2154472"/>
            </a:xfrm>
            <a:custGeom>
              <a:avLst/>
              <a:gdLst/>
              <a:ahLst/>
              <a:cxnLst/>
              <a:rect l="0" t="0" r="0" b="0"/>
              <a:pathLst>
                <a:path w="279401" h="2154472">
                  <a:moveTo>
                    <a:pt x="0" y="8171"/>
                  </a:moveTo>
                  <a:lnTo>
                    <a:pt x="0" y="8171"/>
                  </a:lnTo>
                  <a:lnTo>
                    <a:pt x="0" y="0"/>
                  </a:lnTo>
                  <a:lnTo>
                    <a:pt x="0" y="607"/>
                  </a:lnTo>
                  <a:lnTo>
                    <a:pt x="8839" y="41713"/>
                  </a:lnTo>
                  <a:lnTo>
                    <a:pt x="16628" y="77406"/>
                  </a:lnTo>
                  <a:lnTo>
                    <a:pt x="26440" y="125020"/>
                  </a:lnTo>
                  <a:lnTo>
                    <a:pt x="31032" y="154509"/>
                  </a:lnTo>
                  <a:lnTo>
                    <a:pt x="35505" y="186163"/>
                  </a:lnTo>
                  <a:lnTo>
                    <a:pt x="40603" y="221377"/>
                  </a:lnTo>
                  <a:lnTo>
                    <a:pt x="46119" y="258964"/>
                  </a:lnTo>
                  <a:lnTo>
                    <a:pt x="51912" y="298133"/>
                  </a:lnTo>
                  <a:lnTo>
                    <a:pt x="57892" y="342590"/>
                  </a:lnTo>
                  <a:lnTo>
                    <a:pt x="63995" y="390573"/>
                  </a:lnTo>
                  <a:lnTo>
                    <a:pt x="70179" y="440905"/>
                  </a:lnTo>
                  <a:lnTo>
                    <a:pt x="77832" y="494922"/>
                  </a:lnTo>
                  <a:lnTo>
                    <a:pt x="86460" y="551394"/>
                  </a:lnTo>
                  <a:lnTo>
                    <a:pt x="95740" y="609503"/>
                  </a:lnTo>
                  <a:lnTo>
                    <a:pt x="105454" y="667998"/>
                  </a:lnTo>
                  <a:lnTo>
                    <a:pt x="115458" y="726750"/>
                  </a:lnTo>
                  <a:lnTo>
                    <a:pt x="125655" y="785674"/>
                  </a:lnTo>
                  <a:lnTo>
                    <a:pt x="135981" y="848239"/>
                  </a:lnTo>
                  <a:lnTo>
                    <a:pt x="146393" y="913233"/>
                  </a:lnTo>
                  <a:lnTo>
                    <a:pt x="156862" y="979846"/>
                  </a:lnTo>
                  <a:lnTo>
                    <a:pt x="165957" y="1046832"/>
                  </a:lnTo>
                  <a:lnTo>
                    <a:pt x="174138" y="1114067"/>
                  </a:lnTo>
                  <a:lnTo>
                    <a:pt x="181709" y="1181469"/>
                  </a:lnTo>
                  <a:lnTo>
                    <a:pt x="188872" y="1247569"/>
                  </a:lnTo>
                  <a:lnTo>
                    <a:pt x="195765" y="1312803"/>
                  </a:lnTo>
                  <a:lnTo>
                    <a:pt x="202476" y="1377459"/>
                  </a:lnTo>
                  <a:lnTo>
                    <a:pt x="208362" y="1440319"/>
                  </a:lnTo>
                  <a:lnTo>
                    <a:pt x="213696" y="1501980"/>
                  </a:lnTo>
                  <a:lnTo>
                    <a:pt x="218664" y="1562844"/>
                  </a:lnTo>
                  <a:lnTo>
                    <a:pt x="223387" y="1620353"/>
                  </a:lnTo>
                  <a:lnTo>
                    <a:pt x="227947" y="1675626"/>
                  </a:lnTo>
                  <a:lnTo>
                    <a:pt x="232397" y="1729407"/>
                  </a:lnTo>
                  <a:lnTo>
                    <a:pt x="236776" y="1779373"/>
                  </a:lnTo>
                  <a:lnTo>
                    <a:pt x="241106" y="1826794"/>
                  </a:lnTo>
                  <a:lnTo>
                    <a:pt x="245404" y="1872520"/>
                  </a:lnTo>
                  <a:lnTo>
                    <a:pt x="249680" y="1914293"/>
                  </a:lnTo>
                  <a:lnTo>
                    <a:pt x="253943" y="1953430"/>
                  </a:lnTo>
                  <a:lnTo>
                    <a:pt x="258194" y="1990810"/>
                  </a:lnTo>
                  <a:lnTo>
                    <a:pt x="261735" y="2022081"/>
                  </a:lnTo>
                  <a:lnTo>
                    <a:pt x="264801" y="2049277"/>
                  </a:lnTo>
                  <a:lnTo>
                    <a:pt x="269384" y="2092902"/>
                  </a:lnTo>
                  <a:lnTo>
                    <a:pt x="274207" y="2138259"/>
                  </a:lnTo>
                  <a:lnTo>
                    <a:pt x="279400" y="21544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271"/>
          <p:cNvGrpSpPr/>
          <p:nvPr/>
        </p:nvGrpSpPr>
        <p:grpSpPr>
          <a:xfrm>
            <a:off x="7349069" y="689662"/>
            <a:ext cx="422655" cy="1373647"/>
            <a:chOff x="7349069" y="689662"/>
            <a:chExt cx="422655" cy="1373647"/>
          </a:xfrm>
        </p:grpSpPr>
        <p:sp>
          <p:nvSpPr>
            <p:cNvPr id="113" name="SMARTInkShape-1498"/>
            <p:cNvSpPr/>
            <p:nvPr>
              <p:custDataLst>
                <p:tags r:id="rId71"/>
              </p:custDataLst>
            </p:nvPr>
          </p:nvSpPr>
          <p:spPr>
            <a:xfrm>
              <a:off x="7518400" y="689662"/>
              <a:ext cx="234951" cy="205689"/>
            </a:xfrm>
            <a:custGeom>
              <a:avLst/>
              <a:gdLst/>
              <a:ahLst/>
              <a:cxnLst/>
              <a:rect l="0" t="0" r="0" b="0"/>
              <a:pathLst>
                <a:path w="234951" h="205689">
                  <a:moveTo>
                    <a:pt x="0" y="8838"/>
                  </a:moveTo>
                  <a:lnTo>
                    <a:pt x="0" y="8838"/>
                  </a:lnTo>
                  <a:lnTo>
                    <a:pt x="3370" y="5467"/>
                  </a:lnTo>
                  <a:lnTo>
                    <a:pt x="25693" y="0"/>
                  </a:lnTo>
                  <a:lnTo>
                    <a:pt x="65860" y="653"/>
                  </a:lnTo>
                  <a:lnTo>
                    <a:pt x="97240" y="9198"/>
                  </a:lnTo>
                  <a:lnTo>
                    <a:pt x="130001" y="24520"/>
                  </a:lnTo>
                  <a:lnTo>
                    <a:pt x="163375" y="47793"/>
                  </a:lnTo>
                  <a:lnTo>
                    <a:pt x="189499" y="80244"/>
                  </a:lnTo>
                  <a:lnTo>
                    <a:pt x="209105" y="118891"/>
                  </a:lnTo>
                  <a:lnTo>
                    <a:pt x="222523" y="161937"/>
                  </a:lnTo>
                  <a:lnTo>
                    <a:pt x="234950" y="2056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499"/>
            <p:cNvSpPr/>
            <p:nvPr>
              <p:custDataLst>
                <p:tags r:id="rId72"/>
              </p:custDataLst>
            </p:nvPr>
          </p:nvSpPr>
          <p:spPr>
            <a:xfrm>
              <a:off x="7499182" y="901700"/>
              <a:ext cx="203369" cy="121842"/>
            </a:xfrm>
            <a:custGeom>
              <a:avLst/>
              <a:gdLst/>
              <a:ahLst/>
              <a:cxnLst/>
              <a:rect l="0" t="0" r="0" b="0"/>
              <a:pathLst>
                <a:path w="203369" h="121842">
                  <a:moveTo>
                    <a:pt x="31918" y="0"/>
                  </a:moveTo>
                  <a:lnTo>
                    <a:pt x="31918" y="0"/>
                  </a:lnTo>
                  <a:lnTo>
                    <a:pt x="13050" y="10845"/>
                  </a:lnTo>
                  <a:lnTo>
                    <a:pt x="3307" y="21048"/>
                  </a:lnTo>
                  <a:lnTo>
                    <a:pt x="849" y="27437"/>
                  </a:lnTo>
                  <a:lnTo>
                    <a:pt x="0" y="42063"/>
                  </a:lnTo>
                  <a:lnTo>
                    <a:pt x="7619" y="59852"/>
                  </a:lnTo>
                  <a:lnTo>
                    <a:pt x="13602" y="69535"/>
                  </a:lnTo>
                  <a:lnTo>
                    <a:pt x="45619" y="93275"/>
                  </a:lnTo>
                  <a:lnTo>
                    <a:pt x="86386" y="110344"/>
                  </a:lnTo>
                  <a:lnTo>
                    <a:pt x="129745" y="120967"/>
                  </a:lnTo>
                  <a:lnTo>
                    <a:pt x="167129" y="121841"/>
                  </a:lnTo>
                  <a:lnTo>
                    <a:pt x="185850" y="115535"/>
                  </a:lnTo>
                  <a:lnTo>
                    <a:pt x="193806" y="110890"/>
                  </a:lnTo>
                  <a:lnTo>
                    <a:pt x="198404" y="104266"/>
                  </a:lnTo>
                  <a:lnTo>
                    <a:pt x="203368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500"/>
            <p:cNvSpPr/>
            <p:nvPr>
              <p:custDataLst>
                <p:tags r:id="rId73"/>
              </p:custDataLst>
            </p:nvPr>
          </p:nvSpPr>
          <p:spPr>
            <a:xfrm>
              <a:off x="7567651" y="814074"/>
              <a:ext cx="179037" cy="150667"/>
            </a:xfrm>
            <a:custGeom>
              <a:avLst/>
              <a:gdLst/>
              <a:ahLst/>
              <a:cxnLst/>
              <a:rect l="0" t="0" r="0" b="0"/>
              <a:pathLst>
                <a:path w="179037" h="150667">
                  <a:moveTo>
                    <a:pt x="71399" y="93976"/>
                  </a:moveTo>
                  <a:lnTo>
                    <a:pt x="71399" y="93976"/>
                  </a:lnTo>
                  <a:lnTo>
                    <a:pt x="68028" y="90605"/>
                  </a:lnTo>
                  <a:lnTo>
                    <a:pt x="67035" y="90318"/>
                  </a:lnTo>
                  <a:lnTo>
                    <a:pt x="66373" y="90832"/>
                  </a:lnTo>
                  <a:lnTo>
                    <a:pt x="65932" y="91880"/>
                  </a:lnTo>
                  <a:lnTo>
                    <a:pt x="72052" y="103468"/>
                  </a:lnTo>
                  <a:lnTo>
                    <a:pt x="86174" y="116936"/>
                  </a:lnTo>
                  <a:lnTo>
                    <a:pt x="129123" y="137164"/>
                  </a:lnTo>
                  <a:lnTo>
                    <a:pt x="174588" y="149575"/>
                  </a:lnTo>
                  <a:lnTo>
                    <a:pt x="178878" y="150437"/>
                  </a:lnTo>
                  <a:lnTo>
                    <a:pt x="179036" y="150666"/>
                  </a:lnTo>
                  <a:lnTo>
                    <a:pt x="140597" y="124571"/>
                  </a:lnTo>
                  <a:lnTo>
                    <a:pt x="104053" y="99592"/>
                  </a:lnTo>
                  <a:lnTo>
                    <a:pt x="72506" y="78127"/>
                  </a:lnTo>
                  <a:lnTo>
                    <a:pt x="28453" y="46006"/>
                  </a:lnTo>
                  <a:lnTo>
                    <a:pt x="9979" y="28206"/>
                  </a:lnTo>
                  <a:lnTo>
                    <a:pt x="1768" y="13239"/>
                  </a:lnTo>
                  <a:lnTo>
                    <a:pt x="0" y="5176"/>
                  </a:lnTo>
                  <a:lnTo>
                    <a:pt x="517" y="3026"/>
                  </a:lnTo>
                  <a:lnTo>
                    <a:pt x="2978" y="1593"/>
                  </a:lnTo>
                  <a:lnTo>
                    <a:pt x="11356" y="0"/>
                  </a:lnTo>
                  <a:lnTo>
                    <a:pt x="34715" y="5845"/>
                  </a:lnTo>
                  <a:lnTo>
                    <a:pt x="57237" y="19885"/>
                  </a:lnTo>
                  <a:lnTo>
                    <a:pt x="90449" y="5587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501"/>
            <p:cNvSpPr/>
            <p:nvPr>
              <p:custDataLst>
                <p:tags r:id="rId74"/>
              </p:custDataLst>
            </p:nvPr>
          </p:nvSpPr>
          <p:spPr>
            <a:xfrm>
              <a:off x="7613957" y="1060450"/>
              <a:ext cx="18744" cy="152401"/>
            </a:xfrm>
            <a:custGeom>
              <a:avLst/>
              <a:gdLst/>
              <a:ahLst/>
              <a:cxnLst/>
              <a:rect l="0" t="0" r="0" b="0"/>
              <a:pathLst>
                <a:path w="18744" h="152401">
                  <a:moveTo>
                    <a:pt x="18743" y="152400"/>
                  </a:moveTo>
                  <a:lnTo>
                    <a:pt x="18743" y="152400"/>
                  </a:lnTo>
                  <a:lnTo>
                    <a:pt x="12001" y="152400"/>
                  </a:lnTo>
                  <a:lnTo>
                    <a:pt x="10015" y="150989"/>
                  </a:lnTo>
                  <a:lnTo>
                    <a:pt x="8692" y="148637"/>
                  </a:lnTo>
                  <a:lnTo>
                    <a:pt x="1249" y="110973"/>
                  </a:lnTo>
                  <a:lnTo>
                    <a:pt x="0" y="67938"/>
                  </a:lnTo>
                  <a:lnTo>
                    <a:pt x="3155" y="27813"/>
                  </a:lnTo>
                  <a:lnTo>
                    <a:pt x="604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502"/>
            <p:cNvSpPr/>
            <p:nvPr>
              <p:custDataLst>
                <p:tags r:id="rId75"/>
              </p:custDataLst>
            </p:nvPr>
          </p:nvSpPr>
          <p:spPr>
            <a:xfrm>
              <a:off x="7449048" y="1042694"/>
              <a:ext cx="291603" cy="157457"/>
            </a:xfrm>
            <a:custGeom>
              <a:avLst/>
              <a:gdLst/>
              <a:ahLst/>
              <a:cxnLst/>
              <a:rect l="0" t="0" r="0" b="0"/>
              <a:pathLst>
                <a:path w="291603" h="157457">
                  <a:moveTo>
                    <a:pt x="101102" y="5056"/>
                  </a:moveTo>
                  <a:lnTo>
                    <a:pt x="101102" y="5056"/>
                  </a:lnTo>
                  <a:lnTo>
                    <a:pt x="60282" y="1685"/>
                  </a:lnTo>
                  <a:lnTo>
                    <a:pt x="27605" y="0"/>
                  </a:lnTo>
                  <a:lnTo>
                    <a:pt x="13403" y="2338"/>
                  </a:lnTo>
                  <a:lnTo>
                    <a:pt x="3799" y="7611"/>
                  </a:lnTo>
                  <a:lnTo>
                    <a:pt x="250" y="10993"/>
                  </a:lnTo>
                  <a:lnTo>
                    <a:pt x="0" y="16069"/>
                  </a:lnTo>
                  <a:lnTo>
                    <a:pt x="5368" y="29236"/>
                  </a:lnTo>
                  <a:lnTo>
                    <a:pt x="27032" y="59257"/>
                  </a:lnTo>
                  <a:lnTo>
                    <a:pt x="65906" y="88222"/>
                  </a:lnTo>
                  <a:lnTo>
                    <a:pt x="98866" y="105989"/>
                  </a:lnTo>
                  <a:lnTo>
                    <a:pt x="135385" y="121882"/>
                  </a:lnTo>
                  <a:lnTo>
                    <a:pt x="175135" y="133649"/>
                  </a:lnTo>
                  <a:lnTo>
                    <a:pt x="212557" y="143583"/>
                  </a:lnTo>
                  <a:lnTo>
                    <a:pt x="257833" y="153345"/>
                  </a:lnTo>
                  <a:lnTo>
                    <a:pt x="291602" y="1574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503"/>
            <p:cNvSpPr/>
            <p:nvPr>
              <p:custDataLst>
                <p:tags r:id="rId76"/>
              </p:custDataLst>
            </p:nvPr>
          </p:nvSpPr>
          <p:spPr>
            <a:xfrm>
              <a:off x="7658100" y="1334383"/>
              <a:ext cx="63501" cy="37218"/>
            </a:xfrm>
            <a:custGeom>
              <a:avLst/>
              <a:gdLst/>
              <a:ahLst/>
              <a:cxnLst/>
              <a:rect l="0" t="0" r="0" b="0"/>
              <a:pathLst>
                <a:path w="63501" h="372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1" y="1103"/>
                  </a:lnTo>
                  <a:lnTo>
                    <a:pt x="6741" y="0"/>
                  </a:lnTo>
                  <a:lnTo>
                    <a:pt x="27789" y="9491"/>
                  </a:lnTo>
                  <a:lnTo>
                    <a:pt x="63500" y="372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504"/>
            <p:cNvSpPr/>
            <p:nvPr>
              <p:custDataLst>
                <p:tags r:id="rId77"/>
              </p:custDataLst>
            </p:nvPr>
          </p:nvSpPr>
          <p:spPr>
            <a:xfrm>
              <a:off x="7377124" y="1524000"/>
              <a:ext cx="272493" cy="160868"/>
            </a:xfrm>
            <a:custGeom>
              <a:avLst/>
              <a:gdLst/>
              <a:ahLst/>
              <a:cxnLst/>
              <a:rect l="0" t="0" r="0" b="0"/>
              <a:pathLst>
                <a:path w="272493" h="160868">
                  <a:moveTo>
                    <a:pt x="26976" y="12700"/>
                  </a:moveTo>
                  <a:lnTo>
                    <a:pt x="26976" y="12700"/>
                  </a:lnTo>
                  <a:lnTo>
                    <a:pt x="13492" y="16071"/>
                  </a:lnTo>
                  <a:lnTo>
                    <a:pt x="8814" y="19181"/>
                  </a:lnTo>
                  <a:lnTo>
                    <a:pt x="1736" y="28280"/>
                  </a:lnTo>
                  <a:lnTo>
                    <a:pt x="0" y="41262"/>
                  </a:lnTo>
                  <a:lnTo>
                    <a:pt x="526" y="48674"/>
                  </a:lnTo>
                  <a:lnTo>
                    <a:pt x="8634" y="64437"/>
                  </a:lnTo>
                  <a:lnTo>
                    <a:pt x="23058" y="80144"/>
                  </a:lnTo>
                  <a:lnTo>
                    <a:pt x="56389" y="100181"/>
                  </a:lnTo>
                  <a:lnTo>
                    <a:pt x="102092" y="114664"/>
                  </a:lnTo>
                  <a:lnTo>
                    <a:pt x="137266" y="121047"/>
                  </a:lnTo>
                  <a:lnTo>
                    <a:pt x="172185" y="124354"/>
                  </a:lnTo>
                  <a:lnTo>
                    <a:pt x="205107" y="125824"/>
                  </a:lnTo>
                  <a:lnTo>
                    <a:pt x="245326" y="127357"/>
                  </a:lnTo>
                  <a:lnTo>
                    <a:pt x="271425" y="131957"/>
                  </a:lnTo>
                  <a:lnTo>
                    <a:pt x="272492" y="132422"/>
                  </a:lnTo>
                  <a:lnTo>
                    <a:pt x="260510" y="139817"/>
                  </a:lnTo>
                  <a:lnTo>
                    <a:pt x="214293" y="157163"/>
                  </a:lnTo>
                  <a:lnTo>
                    <a:pt x="185959" y="160867"/>
                  </a:lnTo>
                  <a:lnTo>
                    <a:pt x="179531" y="160161"/>
                  </a:lnTo>
                  <a:lnTo>
                    <a:pt x="170508" y="155614"/>
                  </a:lnTo>
                  <a:lnTo>
                    <a:pt x="167114" y="152426"/>
                  </a:lnTo>
                  <a:lnTo>
                    <a:pt x="158966" y="131084"/>
                  </a:lnTo>
                  <a:lnTo>
                    <a:pt x="151303" y="87904"/>
                  </a:lnTo>
                  <a:lnTo>
                    <a:pt x="155121" y="40908"/>
                  </a:lnTo>
                  <a:lnTo>
                    <a:pt x="16032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505"/>
            <p:cNvSpPr/>
            <p:nvPr>
              <p:custDataLst>
                <p:tags r:id="rId78"/>
              </p:custDataLst>
            </p:nvPr>
          </p:nvSpPr>
          <p:spPr>
            <a:xfrm>
              <a:off x="7349069" y="1692696"/>
              <a:ext cx="283058" cy="166077"/>
            </a:xfrm>
            <a:custGeom>
              <a:avLst/>
              <a:gdLst/>
              <a:ahLst/>
              <a:cxnLst/>
              <a:rect l="0" t="0" r="0" b="0"/>
              <a:pathLst>
                <a:path w="283058" h="166077">
                  <a:moveTo>
                    <a:pt x="232831" y="98004"/>
                  </a:moveTo>
                  <a:lnTo>
                    <a:pt x="232831" y="98004"/>
                  </a:lnTo>
                  <a:lnTo>
                    <a:pt x="218525" y="89166"/>
                  </a:lnTo>
                  <a:lnTo>
                    <a:pt x="215533" y="88584"/>
                  </a:lnTo>
                  <a:lnTo>
                    <a:pt x="208445" y="89819"/>
                  </a:lnTo>
                  <a:lnTo>
                    <a:pt x="196521" y="94481"/>
                  </a:lnTo>
                  <a:lnTo>
                    <a:pt x="184051" y="103702"/>
                  </a:lnTo>
                  <a:lnTo>
                    <a:pt x="179401" y="111355"/>
                  </a:lnTo>
                  <a:lnTo>
                    <a:pt x="178161" y="115371"/>
                  </a:lnTo>
                  <a:lnTo>
                    <a:pt x="182427" y="127360"/>
                  </a:lnTo>
                  <a:lnTo>
                    <a:pt x="186529" y="134508"/>
                  </a:lnTo>
                  <a:lnTo>
                    <a:pt x="200493" y="146213"/>
                  </a:lnTo>
                  <a:lnTo>
                    <a:pt x="228188" y="158855"/>
                  </a:lnTo>
                  <a:lnTo>
                    <a:pt x="265780" y="166076"/>
                  </a:lnTo>
                  <a:lnTo>
                    <a:pt x="272436" y="165258"/>
                  </a:lnTo>
                  <a:lnTo>
                    <a:pt x="281713" y="160585"/>
                  </a:lnTo>
                  <a:lnTo>
                    <a:pt x="283057" y="155953"/>
                  </a:lnTo>
                  <a:lnTo>
                    <a:pt x="280789" y="143279"/>
                  </a:lnTo>
                  <a:lnTo>
                    <a:pt x="261465" y="116906"/>
                  </a:lnTo>
                  <a:lnTo>
                    <a:pt x="226655" y="90121"/>
                  </a:lnTo>
                  <a:lnTo>
                    <a:pt x="191751" y="70982"/>
                  </a:lnTo>
                  <a:lnTo>
                    <a:pt x="149662" y="50716"/>
                  </a:lnTo>
                  <a:lnTo>
                    <a:pt x="102733" y="29950"/>
                  </a:lnTo>
                  <a:lnTo>
                    <a:pt x="61179" y="14606"/>
                  </a:lnTo>
                  <a:lnTo>
                    <a:pt x="17342" y="1797"/>
                  </a:lnTo>
                  <a:lnTo>
                    <a:pt x="8738" y="0"/>
                  </a:lnTo>
                  <a:lnTo>
                    <a:pt x="3708" y="212"/>
                  </a:lnTo>
                  <a:lnTo>
                    <a:pt x="1060" y="1765"/>
                  </a:lnTo>
                  <a:lnTo>
                    <a:pt x="0" y="4211"/>
                  </a:lnTo>
                  <a:lnTo>
                    <a:pt x="8230" y="12574"/>
                  </a:lnTo>
                  <a:lnTo>
                    <a:pt x="26469" y="23346"/>
                  </a:lnTo>
                  <a:lnTo>
                    <a:pt x="72438" y="41311"/>
                  </a:lnTo>
                  <a:lnTo>
                    <a:pt x="107922" y="53757"/>
                  </a:lnTo>
                  <a:lnTo>
                    <a:pt x="144860" y="62581"/>
                  </a:lnTo>
                  <a:lnTo>
                    <a:pt x="180327" y="67444"/>
                  </a:lnTo>
                  <a:lnTo>
                    <a:pt x="221978" y="66215"/>
                  </a:lnTo>
                  <a:lnTo>
                    <a:pt x="240707" y="63179"/>
                  </a:lnTo>
                  <a:lnTo>
                    <a:pt x="245843" y="59265"/>
                  </a:lnTo>
                  <a:lnTo>
                    <a:pt x="248561" y="53833"/>
                  </a:lnTo>
                  <a:lnTo>
                    <a:pt x="251881" y="3450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506"/>
            <p:cNvSpPr/>
            <p:nvPr>
              <p:custDataLst>
                <p:tags r:id="rId79"/>
              </p:custDataLst>
            </p:nvPr>
          </p:nvSpPr>
          <p:spPr>
            <a:xfrm>
              <a:off x="7491513" y="1914477"/>
              <a:ext cx="280211" cy="148832"/>
            </a:xfrm>
            <a:custGeom>
              <a:avLst/>
              <a:gdLst/>
              <a:ahLst/>
              <a:cxnLst/>
              <a:rect l="0" t="0" r="0" b="0"/>
              <a:pathLst>
                <a:path w="280211" h="148832">
                  <a:moveTo>
                    <a:pt x="96737" y="117523"/>
                  </a:moveTo>
                  <a:lnTo>
                    <a:pt x="96737" y="117523"/>
                  </a:lnTo>
                  <a:lnTo>
                    <a:pt x="93078" y="117523"/>
                  </a:lnTo>
                  <a:lnTo>
                    <a:pt x="94640" y="117523"/>
                  </a:lnTo>
                  <a:lnTo>
                    <a:pt x="141363" y="123990"/>
                  </a:lnTo>
                  <a:lnTo>
                    <a:pt x="184591" y="129474"/>
                  </a:lnTo>
                  <a:lnTo>
                    <a:pt x="230326" y="139016"/>
                  </a:lnTo>
                  <a:lnTo>
                    <a:pt x="274899" y="147783"/>
                  </a:lnTo>
                  <a:lnTo>
                    <a:pt x="279872" y="148611"/>
                  </a:lnTo>
                  <a:lnTo>
                    <a:pt x="280210" y="148831"/>
                  </a:lnTo>
                  <a:lnTo>
                    <a:pt x="245642" y="142307"/>
                  </a:lnTo>
                  <a:lnTo>
                    <a:pt x="214422" y="137005"/>
                  </a:lnTo>
                  <a:lnTo>
                    <a:pt x="172325" y="127593"/>
                  </a:lnTo>
                  <a:lnTo>
                    <a:pt x="125392" y="114472"/>
                  </a:lnTo>
                  <a:lnTo>
                    <a:pt x="79839" y="99234"/>
                  </a:lnTo>
                  <a:lnTo>
                    <a:pt x="43130" y="83054"/>
                  </a:lnTo>
                  <a:lnTo>
                    <a:pt x="11552" y="64820"/>
                  </a:lnTo>
                  <a:lnTo>
                    <a:pt x="2432" y="53177"/>
                  </a:lnTo>
                  <a:lnTo>
                    <a:pt x="0" y="47109"/>
                  </a:lnTo>
                  <a:lnTo>
                    <a:pt x="496" y="40241"/>
                  </a:lnTo>
                  <a:lnTo>
                    <a:pt x="6691" y="25085"/>
                  </a:lnTo>
                  <a:lnTo>
                    <a:pt x="18381" y="12704"/>
                  </a:lnTo>
                  <a:lnTo>
                    <a:pt x="25449" y="7427"/>
                  </a:lnTo>
                  <a:lnTo>
                    <a:pt x="44592" y="1564"/>
                  </a:lnTo>
                  <a:lnTo>
                    <a:pt x="55624" y="0"/>
                  </a:lnTo>
                  <a:lnTo>
                    <a:pt x="65800" y="2485"/>
                  </a:lnTo>
                  <a:lnTo>
                    <a:pt x="84634" y="14654"/>
                  </a:lnTo>
                  <a:lnTo>
                    <a:pt x="107732" y="41339"/>
                  </a:lnTo>
                  <a:lnTo>
                    <a:pt x="115734" y="59439"/>
                  </a:lnTo>
                  <a:lnTo>
                    <a:pt x="118586" y="75480"/>
                  </a:lnTo>
                  <a:lnTo>
                    <a:pt x="117501" y="87313"/>
                  </a:lnTo>
                  <a:lnTo>
                    <a:pt x="116224" y="90328"/>
                  </a:lnTo>
                  <a:lnTo>
                    <a:pt x="114667" y="91632"/>
                  </a:lnTo>
                  <a:lnTo>
                    <a:pt x="109437" y="921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" name="SMARTInkShape-1507"/>
          <p:cNvSpPr/>
          <p:nvPr>
            <p:custDataLst>
              <p:tags r:id="rId5"/>
            </p:custDataLst>
          </p:nvPr>
        </p:nvSpPr>
        <p:spPr>
          <a:xfrm>
            <a:off x="8086395" y="2711450"/>
            <a:ext cx="165041" cy="204100"/>
          </a:xfrm>
          <a:custGeom>
            <a:avLst/>
            <a:gdLst/>
            <a:ahLst/>
            <a:cxnLst/>
            <a:rect l="0" t="0" r="0" b="0"/>
            <a:pathLst>
              <a:path w="165041" h="204100">
                <a:moveTo>
                  <a:pt x="86055" y="25400"/>
                </a:moveTo>
                <a:lnTo>
                  <a:pt x="86055" y="25400"/>
                </a:lnTo>
                <a:lnTo>
                  <a:pt x="64393" y="15274"/>
                </a:lnTo>
                <a:lnTo>
                  <a:pt x="56201" y="13844"/>
                </a:lnTo>
                <a:lnTo>
                  <a:pt x="45975" y="16971"/>
                </a:lnTo>
                <a:lnTo>
                  <a:pt x="40285" y="19781"/>
                </a:lnTo>
                <a:lnTo>
                  <a:pt x="22164" y="40590"/>
                </a:lnTo>
                <a:lnTo>
                  <a:pt x="6760" y="79211"/>
                </a:lnTo>
                <a:lnTo>
                  <a:pt x="0" y="126403"/>
                </a:lnTo>
                <a:lnTo>
                  <a:pt x="4739" y="169392"/>
                </a:lnTo>
                <a:lnTo>
                  <a:pt x="18871" y="190290"/>
                </a:lnTo>
                <a:lnTo>
                  <a:pt x="28565" y="198827"/>
                </a:lnTo>
                <a:lnTo>
                  <a:pt x="39967" y="203107"/>
                </a:lnTo>
                <a:lnTo>
                  <a:pt x="65807" y="204099"/>
                </a:lnTo>
                <a:lnTo>
                  <a:pt x="108121" y="189983"/>
                </a:lnTo>
                <a:lnTo>
                  <a:pt x="133492" y="168163"/>
                </a:lnTo>
                <a:lnTo>
                  <a:pt x="153704" y="140356"/>
                </a:lnTo>
                <a:lnTo>
                  <a:pt x="165040" y="111534"/>
                </a:lnTo>
                <a:lnTo>
                  <a:pt x="164904" y="84143"/>
                </a:lnTo>
                <a:lnTo>
                  <a:pt x="156377" y="57858"/>
                </a:lnTo>
                <a:lnTo>
                  <a:pt x="140828" y="32065"/>
                </a:lnTo>
                <a:lnTo>
                  <a:pt x="118395" y="14016"/>
                </a:lnTo>
                <a:lnTo>
                  <a:pt x="93372" y="3407"/>
                </a:lnTo>
                <a:lnTo>
                  <a:pt x="47955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SMARTInkShape-1508"/>
          <p:cNvSpPr/>
          <p:nvPr>
            <p:custDataLst>
              <p:tags r:id="rId6"/>
            </p:custDataLst>
          </p:nvPr>
        </p:nvSpPr>
        <p:spPr>
          <a:xfrm>
            <a:off x="10356850" y="2630306"/>
            <a:ext cx="38101" cy="220845"/>
          </a:xfrm>
          <a:custGeom>
            <a:avLst/>
            <a:gdLst/>
            <a:ahLst/>
            <a:cxnLst/>
            <a:rect l="0" t="0" r="0" b="0"/>
            <a:pathLst>
              <a:path w="38101" h="220845">
                <a:moveTo>
                  <a:pt x="38100" y="17644"/>
                </a:moveTo>
                <a:lnTo>
                  <a:pt x="38100" y="17644"/>
                </a:lnTo>
                <a:lnTo>
                  <a:pt x="33074" y="5711"/>
                </a:lnTo>
                <a:lnTo>
                  <a:pt x="32632" y="3338"/>
                </a:lnTo>
                <a:lnTo>
                  <a:pt x="33044" y="1757"/>
                </a:lnTo>
                <a:lnTo>
                  <a:pt x="34024" y="703"/>
                </a:lnTo>
                <a:lnTo>
                  <a:pt x="35382" y="0"/>
                </a:lnTo>
                <a:lnTo>
                  <a:pt x="37295" y="42833"/>
                </a:lnTo>
                <a:lnTo>
                  <a:pt x="35860" y="82932"/>
                </a:lnTo>
                <a:lnTo>
                  <a:pt x="32165" y="122861"/>
                </a:lnTo>
                <a:lnTo>
                  <a:pt x="25819" y="159422"/>
                </a:lnTo>
                <a:lnTo>
                  <a:pt x="7294" y="205784"/>
                </a:lnTo>
                <a:lnTo>
                  <a:pt x="0" y="220844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SMARTInkShape-Group274"/>
          <p:cNvGrpSpPr/>
          <p:nvPr/>
        </p:nvGrpSpPr>
        <p:grpSpPr>
          <a:xfrm>
            <a:off x="7823200" y="1905644"/>
            <a:ext cx="2578101" cy="183507"/>
            <a:chOff x="7823200" y="1905644"/>
            <a:chExt cx="2578101" cy="183507"/>
          </a:xfrm>
        </p:grpSpPr>
        <p:sp>
          <p:nvSpPr>
            <p:cNvPr id="125" name="SMARTInkShape-1509"/>
            <p:cNvSpPr/>
            <p:nvPr>
              <p:custDataLst>
                <p:tags r:id="rId68"/>
              </p:custDataLst>
            </p:nvPr>
          </p:nvSpPr>
          <p:spPr>
            <a:xfrm>
              <a:off x="8001000" y="1905644"/>
              <a:ext cx="2400301" cy="94607"/>
            </a:xfrm>
            <a:custGeom>
              <a:avLst/>
              <a:gdLst/>
              <a:ahLst/>
              <a:cxnLst/>
              <a:rect l="0" t="0" r="0" b="0"/>
              <a:pathLst>
                <a:path w="2400301" h="94607">
                  <a:moveTo>
                    <a:pt x="0" y="94606"/>
                  </a:moveTo>
                  <a:lnTo>
                    <a:pt x="0" y="94606"/>
                  </a:lnTo>
                  <a:lnTo>
                    <a:pt x="0" y="88517"/>
                  </a:lnTo>
                  <a:lnTo>
                    <a:pt x="40477" y="88266"/>
                  </a:lnTo>
                  <a:lnTo>
                    <a:pt x="82548" y="88258"/>
                  </a:lnTo>
                  <a:lnTo>
                    <a:pt x="113595" y="86375"/>
                  </a:lnTo>
                  <a:lnTo>
                    <a:pt x="149970" y="82481"/>
                  </a:lnTo>
                  <a:lnTo>
                    <a:pt x="192007" y="76047"/>
                  </a:lnTo>
                  <a:lnTo>
                    <a:pt x="230916" y="72246"/>
                  </a:lnTo>
                  <a:lnTo>
                    <a:pt x="268435" y="70557"/>
                  </a:lnTo>
                  <a:lnTo>
                    <a:pt x="308628" y="69807"/>
                  </a:lnTo>
                  <a:lnTo>
                    <a:pt x="348129" y="69473"/>
                  </a:lnTo>
                  <a:lnTo>
                    <a:pt x="386146" y="68619"/>
                  </a:lnTo>
                  <a:lnTo>
                    <a:pt x="421857" y="65888"/>
                  </a:lnTo>
                  <a:lnTo>
                    <a:pt x="464069" y="64203"/>
                  </a:lnTo>
                  <a:lnTo>
                    <a:pt x="487180" y="63754"/>
                  </a:lnTo>
                  <a:lnTo>
                    <a:pt x="511759" y="62749"/>
                  </a:lnTo>
                  <a:lnTo>
                    <a:pt x="537317" y="61374"/>
                  </a:lnTo>
                  <a:lnTo>
                    <a:pt x="563528" y="59751"/>
                  </a:lnTo>
                  <a:lnTo>
                    <a:pt x="588763" y="57964"/>
                  </a:lnTo>
                  <a:lnTo>
                    <a:pt x="613347" y="56067"/>
                  </a:lnTo>
                  <a:lnTo>
                    <a:pt x="637498" y="54096"/>
                  </a:lnTo>
                  <a:lnTo>
                    <a:pt x="662065" y="52783"/>
                  </a:lnTo>
                  <a:lnTo>
                    <a:pt x="686909" y="51907"/>
                  </a:lnTo>
                  <a:lnTo>
                    <a:pt x="711940" y="51324"/>
                  </a:lnTo>
                  <a:lnTo>
                    <a:pt x="737799" y="50229"/>
                  </a:lnTo>
                  <a:lnTo>
                    <a:pt x="764211" y="48793"/>
                  </a:lnTo>
                  <a:lnTo>
                    <a:pt x="790990" y="47131"/>
                  </a:lnTo>
                  <a:lnTo>
                    <a:pt x="817311" y="45317"/>
                  </a:lnTo>
                  <a:lnTo>
                    <a:pt x="843324" y="43402"/>
                  </a:lnTo>
                  <a:lnTo>
                    <a:pt x="869133" y="41420"/>
                  </a:lnTo>
                  <a:lnTo>
                    <a:pt x="895510" y="40099"/>
                  </a:lnTo>
                  <a:lnTo>
                    <a:pt x="922268" y="39218"/>
                  </a:lnTo>
                  <a:lnTo>
                    <a:pt x="949278" y="38631"/>
                  </a:lnTo>
                  <a:lnTo>
                    <a:pt x="976457" y="37534"/>
                  </a:lnTo>
                  <a:lnTo>
                    <a:pt x="1003750" y="36097"/>
                  </a:lnTo>
                  <a:lnTo>
                    <a:pt x="1031116" y="34433"/>
                  </a:lnTo>
                  <a:lnTo>
                    <a:pt x="1057828" y="33324"/>
                  </a:lnTo>
                  <a:lnTo>
                    <a:pt x="1084102" y="32585"/>
                  </a:lnTo>
                  <a:lnTo>
                    <a:pt x="1110085" y="32092"/>
                  </a:lnTo>
                  <a:lnTo>
                    <a:pt x="1135873" y="31763"/>
                  </a:lnTo>
                  <a:lnTo>
                    <a:pt x="1161531" y="31544"/>
                  </a:lnTo>
                  <a:lnTo>
                    <a:pt x="1187104" y="31398"/>
                  </a:lnTo>
                  <a:lnTo>
                    <a:pt x="1211914" y="30595"/>
                  </a:lnTo>
                  <a:lnTo>
                    <a:pt x="1236215" y="29354"/>
                  </a:lnTo>
                  <a:lnTo>
                    <a:pt x="1260177" y="27821"/>
                  </a:lnTo>
                  <a:lnTo>
                    <a:pt x="1307497" y="26118"/>
                  </a:lnTo>
                  <a:lnTo>
                    <a:pt x="1354398" y="24656"/>
                  </a:lnTo>
                  <a:lnTo>
                    <a:pt x="1401114" y="21654"/>
                  </a:lnTo>
                  <a:lnTo>
                    <a:pt x="1445866" y="19850"/>
                  </a:lnTo>
                  <a:lnTo>
                    <a:pt x="1488567" y="18342"/>
                  </a:lnTo>
                  <a:lnTo>
                    <a:pt x="1528714" y="15320"/>
                  </a:lnTo>
                  <a:lnTo>
                    <a:pt x="1565842" y="13507"/>
                  </a:lnTo>
                  <a:lnTo>
                    <a:pt x="1601863" y="12701"/>
                  </a:lnTo>
                  <a:lnTo>
                    <a:pt x="1639039" y="12342"/>
                  </a:lnTo>
                  <a:lnTo>
                    <a:pt x="1672965" y="12183"/>
                  </a:lnTo>
                  <a:lnTo>
                    <a:pt x="1717951" y="12094"/>
                  </a:lnTo>
                  <a:lnTo>
                    <a:pt x="1756210" y="12067"/>
                  </a:lnTo>
                  <a:lnTo>
                    <a:pt x="1797370" y="12058"/>
                  </a:lnTo>
                  <a:lnTo>
                    <a:pt x="1841263" y="12056"/>
                  </a:lnTo>
                  <a:lnTo>
                    <a:pt x="1883097" y="12056"/>
                  </a:lnTo>
                  <a:lnTo>
                    <a:pt x="1928164" y="12056"/>
                  </a:lnTo>
                  <a:lnTo>
                    <a:pt x="1973373" y="12056"/>
                  </a:lnTo>
                  <a:lnTo>
                    <a:pt x="2015150" y="12056"/>
                  </a:lnTo>
                  <a:lnTo>
                    <a:pt x="2062712" y="18328"/>
                  </a:lnTo>
                  <a:lnTo>
                    <a:pt x="2075121" y="17685"/>
                  </a:lnTo>
                  <a:lnTo>
                    <a:pt x="2115629" y="12317"/>
                  </a:lnTo>
                  <a:lnTo>
                    <a:pt x="2158357" y="12071"/>
                  </a:lnTo>
                  <a:lnTo>
                    <a:pt x="2202545" y="12056"/>
                  </a:lnTo>
                  <a:lnTo>
                    <a:pt x="2222164" y="11350"/>
                  </a:lnTo>
                  <a:lnTo>
                    <a:pt x="2238060" y="7030"/>
                  </a:lnTo>
                  <a:lnTo>
                    <a:pt x="2284714" y="5758"/>
                  </a:lnTo>
                  <a:lnTo>
                    <a:pt x="2330374" y="5709"/>
                  </a:lnTo>
                  <a:lnTo>
                    <a:pt x="2376992" y="5706"/>
                  </a:lnTo>
                  <a:lnTo>
                    <a:pt x="2384767" y="3824"/>
                  </a:lnTo>
                  <a:lnTo>
                    <a:pt x="2392136" y="239"/>
                  </a:lnTo>
                  <a:lnTo>
                    <a:pt x="2392741" y="650"/>
                  </a:lnTo>
                  <a:lnTo>
                    <a:pt x="2393412" y="2988"/>
                  </a:lnTo>
                  <a:lnTo>
                    <a:pt x="2393592" y="3189"/>
                  </a:lnTo>
                  <a:lnTo>
                    <a:pt x="2393903" y="0"/>
                  </a:lnTo>
                  <a:lnTo>
                    <a:pt x="2393948" y="5461"/>
                  </a:lnTo>
                  <a:lnTo>
                    <a:pt x="2400294" y="5706"/>
                  </a:lnTo>
                  <a:lnTo>
                    <a:pt x="2400300" y="120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510"/>
            <p:cNvSpPr/>
            <p:nvPr>
              <p:custDataLst>
                <p:tags r:id="rId69"/>
              </p:custDataLst>
            </p:nvPr>
          </p:nvSpPr>
          <p:spPr>
            <a:xfrm>
              <a:off x="7823200" y="1917700"/>
              <a:ext cx="57151" cy="171451"/>
            </a:xfrm>
            <a:custGeom>
              <a:avLst/>
              <a:gdLst/>
              <a:ahLst/>
              <a:cxnLst/>
              <a:rect l="0" t="0" r="0" b="0"/>
              <a:pathLst>
                <a:path w="57151" h="171451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17676" y="22322"/>
                  </a:lnTo>
                  <a:lnTo>
                    <a:pt x="28239" y="65401"/>
                  </a:lnTo>
                  <a:lnTo>
                    <a:pt x="32938" y="112794"/>
                  </a:lnTo>
                  <a:lnTo>
                    <a:pt x="37922" y="134092"/>
                  </a:lnTo>
                  <a:lnTo>
                    <a:pt x="57150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511"/>
            <p:cNvSpPr/>
            <p:nvPr>
              <p:custDataLst>
                <p:tags r:id="rId70"/>
              </p:custDataLst>
            </p:nvPr>
          </p:nvSpPr>
          <p:spPr>
            <a:xfrm>
              <a:off x="7956550" y="1950333"/>
              <a:ext cx="75328" cy="54649"/>
            </a:xfrm>
            <a:custGeom>
              <a:avLst/>
              <a:gdLst/>
              <a:ahLst/>
              <a:cxnLst/>
              <a:rect l="0" t="0" r="0" b="0"/>
              <a:pathLst>
                <a:path w="75328" h="54649">
                  <a:moveTo>
                    <a:pt x="44450" y="5467"/>
                  </a:moveTo>
                  <a:lnTo>
                    <a:pt x="44450" y="5467"/>
                  </a:lnTo>
                  <a:lnTo>
                    <a:pt x="41079" y="5467"/>
                  </a:lnTo>
                  <a:lnTo>
                    <a:pt x="40086" y="4761"/>
                  </a:lnTo>
                  <a:lnTo>
                    <a:pt x="39424" y="3586"/>
                  </a:lnTo>
                  <a:lnTo>
                    <a:pt x="38362" y="0"/>
                  </a:lnTo>
                  <a:lnTo>
                    <a:pt x="32013" y="37346"/>
                  </a:lnTo>
                  <a:lnTo>
                    <a:pt x="33748" y="42684"/>
                  </a:lnTo>
                  <a:lnTo>
                    <a:pt x="35199" y="45095"/>
                  </a:lnTo>
                  <a:lnTo>
                    <a:pt x="37577" y="45997"/>
                  </a:lnTo>
                  <a:lnTo>
                    <a:pt x="43983" y="45117"/>
                  </a:lnTo>
                  <a:lnTo>
                    <a:pt x="58893" y="33913"/>
                  </a:lnTo>
                  <a:lnTo>
                    <a:pt x="69974" y="20559"/>
                  </a:lnTo>
                  <a:lnTo>
                    <a:pt x="73432" y="11939"/>
                  </a:lnTo>
                  <a:lnTo>
                    <a:pt x="74354" y="7665"/>
                  </a:lnTo>
                  <a:lnTo>
                    <a:pt x="73558" y="4816"/>
                  </a:lnTo>
                  <a:lnTo>
                    <a:pt x="71617" y="2916"/>
                  </a:lnTo>
                  <a:lnTo>
                    <a:pt x="68911" y="1650"/>
                  </a:lnTo>
                  <a:lnTo>
                    <a:pt x="60261" y="4006"/>
                  </a:lnTo>
                  <a:lnTo>
                    <a:pt x="45372" y="13265"/>
                  </a:lnTo>
                  <a:lnTo>
                    <a:pt x="33904" y="24946"/>
                  </a:lnTo>
                  <a:lnTo>
                    <a:pt x="31069" y="29036"/>
                  </a:lnTo>
                  <a:lnTo>
                    <a:pt x="29885" y="33174"/>
                  </a:lnTo>
                  <a:lnTo>
                    <a:pt x="30450" y="41535"/>
                  </a:lnTo>
                  <a:lnTo>
                    <a:pt x="33053" y="48073"/>
                  </a:lnTo>
                  <a:lnTo>
                    <a:pt x="34736" y="50804"/>
                  </a:lnTo>
                  <a:lnTo>
                    <a:pt x="37974" y="52625"/>
                  </a:lnTo>
                  <a:lnTo>
                    <a:pt x="47216" y="54648"/>
                  </a:lnTo>
                  <a:lnTo>
                    <a:pt x="62143" y="48022"/>
                  </a:lnTo>
                  <a:lnTo>
                    <a:pt x="71062" y="42304"/>
                  </a:lnTo>
                  <a:lnTo>
                    <a:pt x="74892" y="35669"/>
                  </a:lnTo>
                  <a:lnTo>
                    <a:pt x="75327" y="28424"/>
                  </a:lnTo>
                  <a:lnTo>
                    <a:pt x="73502" y="20771"/>
                  </a:lnTo>
                  <a:lnTo>
                    <a:pt x="69462" y="15670"/>
                  </a:lnTo>
                  <a:lnTo>
                    <a:pt x="57447" y="10002"/>
                  </a:lnTo>
                  <a:lnTo>
                    <a:pt x="44583" y="11246"/>
                  </a:lnTo>
                  <a:lnTo>
                    <a:pt x="19076" y="23542"/>
                  </a:lnTo>
                  <a:lnTo>
                    <a:pt x="12005" y="29493"/>
                  </a:lnTo>
                  <a:lnTo>
                    <a:pt x="10120" y="32068"/>
                  </a:lnTo>
                  <a:lnTo>
                    <a:pt x="9568" y="33784"/>
                  </a:lnTo>
                  <a:lnTo>
                    <a:pt x="9907" y="34928"/>
                  </a:lnTo>
                  <a:lnTo>
                    <a:pt x="10838" y="35691"/>
                  </a:lnTo>
                  <a:lnTo>
                    <a:pt x="18890" y="36765"/>
                  </a:lnTo>
                  <a:lnTo>
                    <a:pt x="30214" y="33712"/>
                  </a:lnTo>
                  <a:lnTo>
                    <a:pt x="39134" y="28339"/>
                  </a:lnTo>
                  <a:lnTo>
                    <a:pt x="42087" y="24334"/>
                  </a:lnTo>
                  <a:lnTo>
                    <a:pt x="43750" y="18113"/>
                  </a:lnTo>
                  <a:lnTo>
                    <a:pt x="43983" y="16014"/>
                  </a:lnTo>
                  <a:lnTo>
                    <a:pt x="42360" y="11801"/>
                  </a:lnTo>
                  <a:lnTo>
                    <a:pt x="38942" y="6718"/>
                  </a:lnTo>
                  <a:lnTo>
                    <a:pt x="31607" y="5838"/>
                  </a:lnTo>
                  <a:lnTo>
                    <a:pt x="17126" y="12319"/>
                  </a:lnTo>
                  <a:lnTo>
                    <a:pt x="9258" y="21212"/>
                  </a:lnTo>
                  <a:lnTo>
                    <a:pt x="4114" y="31515"/>
                  </a:lnTo>
                  <a:lnTo>
                    <a:pt x="0" y="499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9" name="SMARTInkShape-1512"/>
          <p:cNvSpPr/>
          <p:nvPr>
            <p:custDataLst>
              <p:tags r:id="rId7"/>
            </p:custDataLst>
          </p:nvPr>
        </p:nvSpPr>
        <p:spPr>
          <a:xfrm>
            <a:off x="4019550" y="4705350"/>
            <a:ext cx="1257301" cy="127001"/>
          </a:xfrm>
          <a:custGeom>
            <a:avLst/>
            <a:gdLst/>
            <a:ahLst/>
            <a:cxnLst/>
            <a:rect l="0" t="0" r="0" b="0"/>
            <a:pathLst>
              <a:path w="1257301" h="127001">
                <a:moveTo>
                  <a:pt x="0" y="127000"/>
                </a:moveTo>
                <a:lnTo>
                  <a:pt x="0" y="127000"/>
                </a:lnTo>
                <a:lnTo>
                  <a:pt x="23806" y="117566"/>
                </a:lnTo>
                <a:lnTo>
                  <a:pt x="52208" y="112694"/>
                </a:lnTo>
                <a:lnTo>
                  <a:pt x="97287" y="106296"/>
                </a:lnTo>
                <a:lnTo>
                  <a:pt x="124125" y="102614"/>
                </a:lnTo>
                <a:lnTo>
                  <a:pt x="157538" y="98748"/>
                </a:lnTo>
                <a:lnTo>
                  <a:pt x="195337" y="94760"/>
                </a:lnTo>
                <a:lnTo>
                  <a:pt x="236058" y="90690"/>
                </a:lnTo>
                <a:lnTo>
                  <a:pt x="282255" y="86566"/>
                </a:lnTo>
                <a:lnTo>
                  <a:pt x="332104" y="82405"/>
                </a:lnTo>
                <a:lnTo>
                  <a:pt x="384386" y="78220"/>
                </a:lnTo>
                <a:lnTo>
                  <a:pt x="437585" y="74725"/>
                </a:lnTo>
                <a:lnTo>
                  <a:pt x="491395" y="71689"/>
                </a:lnTo>
                <a:lnTo>
                  <a:pt x="545613" y="68959"/>
                </a:lnTo>
                <a:lnTo>
                  <a:pt x="598692" y="65023"/>
                </a:lnTo>
                <a:lnTo>
                  <a:pt x="651011" y="60281"/>
                </a:lnTo>
                <a:lnTo>
                  <a:pt x="702824" y="55004"/>
                </a:lnTo>
                <a:lnTo>
                  <a:pt x="750772" y="50075"/>
                </a:lnTo>
                <a:lnTo>
                  <a:pt x="796142" y="45378"/>
                </a:lnTo>
                <a:lnTo>
                  <a:pt x="839794" y="40835"/>
                </a:lnTo>
                <a:lnTo>
                  <a:pt x="877363" y="37101"/>
                </a:lnTo>
                <a:lnTo>
                  <a:pt x="910875" y="33906"/>
                </a:lnTo>
                <a:lnTo>
                  <a:pt x="941683" y="31071"/>
                </a:lnTo>
                <a:lnTo>
                  <a:pt x="983440" y="26039"/>
                </a:lnTo>
                <a:lnTo>
                  <a:pt x="1007173" y="21450"/>
                </a:lnTo>
                <a:lnTo>
                  <a:pt x="1011527" y="19239"/>
                </a:lnTo>
                <a:lnTo>
                  <a:pt x="1013018" y="17059"/>
                </a:lnTo>
                <a:lnTo>
                  <a:pt x="971293" y="10620"/>
                </a:lnTo>
                <a:lnTo>
                  <a:pt x="943863" y="9902"/>
                </a:lnTo>
                <a:lnTo>
                  <a:pt x="910758" y="10130"/>
                </a:lnTo>
                <a:lnTo>
                  <a:pt x="873872" y="10987"/>
                </a:lnTo>
                <a:lnTo>
                  <a:pt x="830231" y="12969"/>
                </a:lnTo>
                <a:lnTo>
                  <a:pt x="782088" y="15701"/>
                </a:lnTo>
                <a:lnTo>
                  <a:pt x="730941" y="18934"/>
                </a:lnTo>
                <a:lnTo>
                  <a:pt x="676383" y="23206"/>
                </a:lnTo>
                <a:lnTo>
                  <a:pt x="619550" y="28171"/>
                </a:lnTo>
                <a:lnTo>
                  <a:pt x="561200" y="33597"/>
                </a:lnTo>
                <a:lnTo>
                  <a:pt x="503250" y="40037"/>
                </a:lnTo>
                <a:lnTo>
                  <a:pt x="445567" y="47153"/>
                </a:lnTo>
                <a:lnTo>
                  <a:pt x="388061" y="54718"/>
                </a:lnTo>
                <a:lnTo>
                  <a:pt x="337729" y="62585"/>
                </a:lnTo>
                <a:lnTo>
                  <a:pt x="292181" y="70651"/>
                </a:lnTo>
                <a:lnTo>
                  <a:pt x="249820" y="78851"/>
                </a:lnTo>
                <a:lnTo>
                  <a:pt x="217347" y="85023"/>
                </a:lnTo>
                <a:lnTo>
                  <a:pt x="169976" y="93762"/>
                </a:lnTo>
                <a:lnTo>
                  <a:pt x="139733" y="102648"/>
                </a:lnTo>
                <a:lnTo>
                  <a:pt x="142545" y="103710"/>
                </a:lnTo>
                <a:lnTo>
                  <a:pt x="189383" y="100422"/>
                </a:lnTo>
                <a:lnTo>
                  <a:pt x="222211" y="96581"/>
                </a:lnTo>
                <a:lnTo>
                  <a:pt x="260324" y="91904"/>
                </a:lnTo>
                <a:lnTo>
                  <a:pt x="308310" y="85964"/>
                </a:lnTo>
                <a:lnTo>
                  <a:pt x="362879" y="79181"/>
                </a:lnTo>
                <a:lnTo>
                  <a:pt x="421836" y="71837"/>
                </a:lnTo>
                <a:lnTo>
                  <a:pt x="490069" y="63414"/>
                </a:lnTo>
                <a:lnTo>
                  <a:pt x="564484" y="54270"/>
                </a:lnTo>
                <a:lnTo>
                  <a:pt x="643023" y="44646"/>
                </a:lnTo>
                <a:lnTo>
                  <a:pt x="724310" y="36114"/>
                </a:lnTo>
                <a:lnTo>
                  <a:pt x="807429" y="28310"/>
                </a:lnTo>
                <a:lnTo>
                  <a:pt x="891769" y="20990"/>
                </a:lnTo>
                <a:lnTo>
                  <a:pt x="969868" y="15404"/>
                </a:lnTo>
                <a:lnTo>
                  <a:pt x="1043806" y="10975"/>
                </a:lnTo>
                <a:lnTo>
                  <a:pt x="1114971" y="7317"/>
                </a:lnTo>
                <a:lnTo>
                  <a:pt x="1162414" y="4878"/>
                </a:lnTo>
                <a:lnTo>
                  <a:pt x="125730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SMARTInkShape-1513"/>
          <p:cNvSpPr/>
          <p:nvPr>
            <p:custDataLst>
              <p:tags r:id="rId8"/>
            </p:custDataLst>
          </p:nvPr>
        </p:nvSpPr>
        <p:spPr>
          <a:xfrm>
            <a:off x="8032750" y="2514862"/>
            <a:ext cx="57759" cy="72631"/>
          </a:xfrm>
          <a:custGeom>
            <a:avLst/>
            <a:gdLst/>
            <a:ahLst/>
            <a:cxnLst/>
            <a:rect l="0" t="0" r="0" b="0"/>
            <a:pathLst>
              <a:path w="57759" h="72631">
                <a:moveTo>
                  <a:pt x="31750" y="6088"/>
                </a:moveTo>
                <a:lnTo>
                  <a:pt x="31750" y="6088"/>
                </a:lnTo>
                <a:lnTo>
                  <a:pt x="31750" y="2717"/>
                </a:lnTo>
                <a:lnTo>
                  <a:pt x="31044" y="1724"/>
                </a:lnTo>
                <a:lnTo>
                  <a:pt x="29868" y="1062"/>
                </a:lnTo>
                <a:lnTo>
                  <a:pt x="22911" y="0"/>
                </a:lnTo>
                <a:lnTo>
                  <a:pt x="18884" y="1736"/>
                </a:lnTo>
                <a:lnTo>
                  <a:pt x="16823" y="3187"/>
                </a:lnTo>
                <a:lnTo>
                  <a:pt x="10550" y="11970"/>
                </a:lnTo>
                <a:lnTo>
                  <a:pt x="1877" y="41757"/>
                </a:lnTo>
                <a:lnTo>
                  <a:pt x="1539" y="50869"/>
                </a:lnTo>
                <a:lnTo>
                  <a:pt x="3741" y="57270"/>
                </a:lnTo>
                <a:lnTo>
                  <a:pt x="6022" y="59260"/>
                </a:lnTo>
                <a:lnTo>
                  <a:pt x="12319" y="61470"/>
                </a:lnTo>
                <a:lnTo>
                  <a:pt x="21703" y="58689"/>
                </a:lnTo>
                <a:lnTo>
                  <a:pt x="32224" y="52044"/>
                </a:lnTo>
                <a:lnTo>
                  <a:pt x="54817" y="24500"/>
                </a:lnTo>
                <a:lnTo>
                  <a:pt x="57005" y="19774"/>
                </a:lnTo>
                <a:lnTo>
                  <a:pt x="57758" y="15917"/>
                </a:lnTo>
                <a:lnTo>
                  <a:pt x="57556" y="12641"/>
                </a:lnTo>
                <a:lnTo>
                  <a:pt x="56010" y="10457"/>
                </a:lnTo>
                <a:lnTo>
                  <a:pt x="53568" y="9000"/>
                </a:lnTo>
                <a:lnTo>
                  <a:pt x="50529" y="8030"/>
                </a:lnTo>
                <a:lnTo>
                  <a:pt x="36137" y="10034"/>
                </a:lnTo>
                <a:lnTo>
                  <a:pt x="18468" y="21839"/>
                </a:lnTo>
                <a:lnTo>
                  <a:pt x="6569" y="35371"/>
                </a:lnTo>
                <a:lnTo>
                  <a:pt x="5086" y="39721"/>
                </a:lnTo>
                <a:lnTo>
                  <a:pt x="5318" y="48318"/>
                </a:lnTo>
                <a:lnTo>
                  <a:pt x="7772" y="54960"/>
                </a:lnTo>
                <a:lnTo>
                  <a:pt x="9415" y="57719"/>
                </a:lnTo>
                <a:lnTo>
                  <a:pt x="11921" y="59559"/>
                </a:lnTo>
                <a:lnTo>
                  <a:pt x="18468" y="61603"/>
                </a:lnTo>
                <a:lnTo>
                  <a:pt x="41446" y="64904"/>
                </a:lnTo>
                <a:lnTo>
                  <a:pt x="44564" y="66466"/>
                </a:lnTo>
                <a:lnTo>
                  <a:pt x="46643" y="68212"/>
                </a:lnTo>
                <a:lnTo>
                  <a:pt x="49568" y="72630"/>
                </a:lnTo>
                <a:lnTo>
                  <a:pt x="49978" y="72321"/>
                </a:lnTo>
                <a:lnTo>
                  <a:pt x="50253" y="71410"/>
                </a:lnTo>
                <a:lnTo>
                  <a:pt x="49986" y="54739"/>
                </a:lnTo>
                <a:lnTo>
                  <a:pt x="47110" y="37201"/>
                </a:lnTo>
                <a:lnTo>
                  <a:pt x="48689" y="24855"/>
                </a:lnTo>
                <a:lnTo>
                  <a:pt x="47981" y="20716"/>
                </a:lnTo>
                <a:lnTo>
                  <a:pt x="46099" y="17957"/>
                </a:lnTo>
                <a:lnTo>
                  <a:pt x="43433" y="16117"/>
                </a:lnTo>
                <a:lnTo>
                  <a:pt x="39539" y="16302"/>
                </a:lnTo>
                <a:lnTo>
                  <a:pt x="18080" y="26738"/>
                </a:lnTo>
                <a:lnTo>
                  <a:pt x="8036" y="33610"/>
                </a:lnTo>
                <a:lnTo>
                  <a:pt x="0" y="4418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SMARTInkShape-1514"/>
          <p:cNvSpPr/>
          <p:nvPr>
            <p:custDataLst>
              <p:tags r:id="rId9"/>
            </p:custDataLst>
          </p:nvPr>
        </p:nvSpPr>
        <p:spPr>
          <a:xfrm>
            <a:off x="10365243" y="2419427"/>
            <a:ext cx="47200" cy="46349"/>
          </a:xfrm>
          <a:custGeom>
            <a:avLst/>
            <a:gdLst/>
            <a:ahLst/>
            <a:cxnLst/>
            <a:rect l="0" t="0" r="0" b="0"/>
            <a:pathLst>
              <a:path w="47200" h="46349">
                <a:moveTo>
                  <a:pt x="17007" y="6273"/>
                </a:moveTo>
                <a:lnTo>
                  <a:pt x="17007" y="6273"/>
                </a:lnTo>
                <a:lnTo>
                  <a:pt x="17007" y="2902"/>
                </a:lnTo>
                <a:lnTo>
                  <a:pt x="17712" y="1909"/>
                </a:lnTo>
                <a:lnTo>
                  <a:pt x="18888" y="1247"/>
                </a:lnTo>
                <a:lnTo>
                  <a:pt x="20377" y="806"/>
                </a:lnTo>
                <a:lnTo>
                  <a:pt x="20665" y="511"/>
                </a:lnTo>
                <a:lnTo>
                  <a:pt x="20151" y="315"/>
                </a:lnTo>
                <a:lnTo>
                  <a:pt x="17628" y="0"/>
                </a:lnTo>
                <a:lnTo>
                  <a:pt x="2554" y="25954"/>
                </a:lnTo>
                <a:lnTo>
                  <a:pt x="0" y="35246"/>
                </a:lnTo>
                <a:lnTo>
                  <a:pt x="746" y="42198"/>
                </a:lnTo>
                <a:lnTo>
                  <a:pt x="1934" y="45040"/>
                </a:lnTo>
                <a:lnTo>
                  <a:pt x="4136" y="46229"/>
                </a:lnTo>
                <a:lnTo>
                  <a:pt x="10345" y="45668"/>
                </a:lnTo>
                <a:lnTo>
                  <a:pt x="15928" y="43067"/>
                </a:lnTo>
                <a:lnTo>
                  <a:pt x="18405" y="41386"/>
                </a:lnTo>
                <a:lnTo>
                  <a:pt x="25261" y="32277"/>
                </a:lnTo>
                <a:lnTo>
                  <a:pt x="26037" y="28548"/>
                </a:lnTo>
                <a:lnTo>
                  <a:pt x="23849" y="14999"/>
                </a:lnTo>
                <a:lnTo>
                  <a:pt x="22980" y="14207"/>
                </a:lnTo>
                <a:lnTo>
                  <a:pt x="20132" y="13327"/>
                </a:lnTo>
                <a:lnTo>
                  <a:pt x="18384" y="13798"/>
                </a:lnTo>
                <a:lnTo>
                  <a:pt x="14561" y="16203"/>
                </a:lnTo>
                <a:lnTo>
                  <a:pt x="12392" y="21504"/>
                </a:lnTo>
                <a:lnTo>
                  <a:pt x="11814" y="24894"/>
                </a:lnTo>
                <a:lnTo>
                  <a:pt x="13052" y="30541"/>
                </a:lnTo>
                <a:lnTo>
                  <a:pt x="14371" y="33035"/>
                </a:lnTo>
                <a:lnTo>
                  <a:pt x="22968" y="39916"/>
                </a:lnTo>
                <a:lnTo>
                  <a:pt x="25920" y="40696"/>
                </a:lnTo>
                <a:lnTo>
                  <a:pt x="28593" y="40511"/>
                </a:lnTo>
                <a:lnTo>
                  <a:pt x="33446" y="38423"/>
                </a:lnTo>
                <a:lnTo>
                  <a:pt x="37953" y="35144"/>
                </a:lnTo>
                <a:lnTo>
                  <a:pt x="44457" y="25959"/>
                </a:lnTo>
                <a:lnTo>
                  <a:pt x="44480" y="23630"/>
                </a:lnTo>
                <a:lnTo>
                  <a:pt x="43083" y="22078"/>
                </a:lnTo>
                <a:lnTo>
                  <a:pt x="40740" y="21043"/>
                </a:lnTo>
                <a:lnTo>
                  <a:pt x="34376" y="21774"/>
                </a:lnTo>
                <a:lnTo>
                  <a:pt x="30704" y="22957"/>
                </a:lnTo>
                <a:lnTo>
                  <a:pt x="24741" y="28034"/>
                </a:lnTo>
                <a:lnTo>
                  <a:pt x="20445" y="34289"/>
                </a:lnTo>
                <a:lnTo>
                  <a:pt x="18024" y="41777"/>
                </a:lnTo>
                <a:lnTo>
                  <a:pt x="17459" y="46277"/>
                </a:lnTo>
                <a:lnTo>
                  <a:pt x="18719" y="46348"/>
                </a:lnTo>
                <a:lnTo>
                  <a:pt x="34723" y="36027"/>
                </a:lnTo>
                <a:lnTo>
                  <a:pt x="40873" y="27964"/>
                </a:lnTo>
                <a:lnTo>
                  <a:pt x="47199" y="12282"/>
                </a:lnTo>
                <a:lnTo>
                  <a:pt x="47013" y="9574"/>
                </a:lnTo>
                <a:lnTo>
                  <a:pt x="44925" y="4683"/>
                </a:lnTo>
                <a:lnTo>
                  <a:pt x="42674" y="3802"/>
                </a:lnTo>
                <a:lnTo>
                  <a:pt x="36411" y="4704"/>
                </a:lnTo>
                <a:lnTo>
                  <a:pt x="23357" y="1262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SMARTInkShape-1515"/>
          <p:cNvSpPr/>
          <p:nvPr>
            <p:custDataLst>
              <p:tags r:id="rId10"/>
            </p:custDataLst>
          </p:nvPr>
        </p:nvSpPr>
        <p:spPr>
          <a:xfrm>
            <a:off x="8083550" y="1187570"/>
            <a:ext cx="2352970" cy="1339731"/>
          </a:xfrm>
          <a:custGeom>
            <a:avLst/>
            <a:gdLst/>
            <a:ahLst/>
            <a:cxnLst/>
            <a:rect l="0" t="0" r="0" b="0"/>
            <a:pathLst>
              <a:path w="2352970" h="1339731">
                <a:moveTo>
                  <a:pt x="0" y="1339730"/>
                </a:moveTo>
                <a:lnTo>
                  <a:pt x="0" y="1339730"/>
                </a:lnTo>
                <a:lnTo>
                  <a:pt x="3370" y="1339730"/>
                </a:lnTo>
                <a:lnTo>
                  <a:pt x="4363" y="1339024"/>
                </a:lnTo>
                <a:lnTo>
                  <a:pt x="5026" y="1337849"/>
                </a:lnTo>
                <a:lnTo>
                  <a:pt x="21458" y="1290750"/>
                </a:lnTo>
                <a:lnTo>
                  <a:pt x="40225" y="1243479"/>
                </a:lnTo>
                <a:lnTo>
                  <a:pt x="48919" y="1217624"/>
                </a:lnTo>
                <a:lnTo>
                  <a:pt x="59528" y="1174545"/>
                </a:lnTo>
                <a:lnTo>
                  <a:pt x="84224" y="1130175"/>
                </a:lnTo>
                <a:lnTo>
                  <a:pt x="91669" y="1111129"/>
                </a:lnTo>
                <a:lnTo>
                  <a:pt x="100578" y="1063701"/>
                </a:lnTo>
                <a:lnTo>
                  <a:pt x="105904" y="1017000"/>
                </a:lnTo>
                <a:lnTo>
                  <a:pt x="113338" y="971185"/>
                </a:lnTo>
                <a:lnTo>
                  <a:pt x="119313" y="926966"/>
                </a:lnTo>
                <a:lnTo>
                  <a:pt x="128370" y="880648"/>
                </a:lnTo>
                <a:lnTo>
                  <a:pt x="132913" y="838472"/>
                </a:lnTo>
                <a:lnTo>
                  <a:pt x="136634" y="812757"/>
                </a:lnTo>
                <a:lnTo>
                  <a:pt x="145282" y="768234"/>
                </a:lnTo>
                <a:lnTo>
                  <a:pt x="147779" y="744712"/>
                </a:lnTo>
                <a:lnTo>
                  <a:pt x="151031" y="728806"/>
                </a:lnTo>
                <a:lnTo>
                  <a:pt x="153875" y="712569"/>
                </a:lnTo>
                <a:lnTo>
                  <a:pt x="164335" y="667838"/>
                </a:lnTo>
                <a:lnTo>
                  <a:pt x="180563" y="621344"/>
                </a:lnTo>
                <a:lnTo>
                  <a:pt x="191112" y="577681"/>
                </a:lnTo>
                <a:lnTo>
                  <a:pt x="204700" y="545973"/>
                </a:lnTo>
                <a:lnTo>
                  <a:pt x="205513" y="533277"/>
                </a:lnTo>
                <a:lnTo>
                  <a:pt x="204742" y="526928"/>
                </a:lnTo>
                <a:lnTo>
                  <a:pt x="207649" y="514229"/>
                </a:lnTo>
                <a:lnTo>
                  <a:pt x="219178" y="482480"/>
                </a:lnTo>
                <a:lnTo>
                  <a:pt x="222750" y="464136"/>
                </a:lnTo>
                <a:lnTo>
                  <a:pt x="230708" y="448038"/>
                </a:lnTo>
                <a:lnTo>
                  <a:pt x="241609" y="405232"/>
                </a:lnTo>
                <a:lnTo>
                  <a:pt x="254027" y="363062"/>
                </a:lnTo>
                <a:lnTo>
                  <a:pt x="266722" y="317452"/>
                </a:lnTo>
                <a:lnTo>
                  <a:pt x="284704" y="272544"/>
                </a:lnTo>
                <a:lnTo>
                  <a:pt x="304940" y="225564"/>
                </a:lnTo>
                <a:lnTo>
                  <a:pt x="326690" y="195196"/>
                </a:lnTo>
                <a:lnTo>
                  <a:pt x="371390" y="149241"/>
                </a:lnTo>
                <a:lnTo>
                  <a:pt x="408567" y="113427"/>
                </a:lnTo>
                <a:lnTo>
                  <a:pt x="424681" y="103922"/>
                </a:lnTo>
                <a:lnTo>
                  <a:pt x="442806" y="88426"/>
                </a:lnTo>
                <a:lnTo>
                  <a:pt x="485108" y="55605"/>
                </a:lnTo>
                <a:lnTo>
                  <a:pt x="527197" y="36263"/>
                </a:lnTo>
                <a:lnTo>
                  <a:pt x="559525" y="21657"/>
                </a:lnTo>
                <a:lnTo>
                  <a:pt x="601957" y="12764"/>
                </a:lnTo>
                <a:lnTo>
                  <a:pt x="636242" y="6896"/>
                </a:lnTo>
                <a:lnTo>
                  <a:pt x="682567" y="1925"/>
                </a:lnTo>
                <a:lnTo>
                  <a:pt x="724143" y="0"/>
                </a:lnTo>
                <a:lnTo>
                  <a:pt x="743022" y="1797"/>
                </a:lnTo>
                <a:lnTo>
                  <a:pt x="787991" y="10421"/>
                </a:lnTo>
                <a:lnTo>
                  <a:pt x="819951" y="14335"/>
                </a:lnTo>
                <a:lnTo>
                  <a:pt x="866846" y="35884"/>
                </a:lnTo>
                <a:lnTo>
                  <a:pt x="887760" y="42452"/>
                </a:lnTo>
                <a:lnTo>
                  <a:pt x="901332" y="45655"/>
                </a:lnTo>
                <a:lnTo>
                  <a:pt x="945748" y="63414"/>
                </a:lnTo>
                <a:lnTo>
                  <a:pt x="958731" y="71622"/>
                </a:lnTo>
                <a:lnTo>
                  <a:pt x="976341" y="86076"/>
                </a:lnTo>
                <a:lnTo>
                  <a:pt x="1022357" y="112165"/>
                </a:lnTo>
                <a:lnTo>
                  <a:pt x="1048726" y="128034"/>
                </a:lnTo>
                <a:lnTo>
                  <a:pt x="1092962" y="148121"/>
                </a:lnTo>
                <a:lnTo>
                  <a:pt x="1140430" y="167753"/>
                </a:lnTo>
                <a:lnTo>
                  <a:pt x="1185239" y="188190"/>
                </a:lnTo>
                <a:lnTo>
                  <a:pt x="1229014" y="216090"/>
                </a:lnTo>
                <a:lnTo>
                  <a:pt x="1254524" y="242196"/>
                </a:lnTo>
                <a:lnTo>
                  <a:pt x="1284778" y="285689"/>
                </a:lnTo>
                <a:lnTo>
                  <a:pt x="1314448" y="330083"/>
                </a:lnTo>
                <a:lnTo>
                  <a:pt x="1338616" y="374530"/>
                </a:lnTo>
                <a:lnTo>
                  <a:pt x="1357292" y="419686"/>
                </a:lnTo>
                <a:lnTo>
                  <a:pt x="1375932" y="462841"/>
                </a:lnTo>
                <a:lnTo>
                  <a:pt x="1398606" y="505842"/>
                </a:lnTo>
                <a:lnTo>
                  <a:pt x="1411062" y="530996"/>
                </a:lnTo>
                <a:lnTo>
                  <a:pt x="1433339" y="565387"/>
                </a:lnTo>
                <a:lnTo>
                  <a:pt x="1439962" y="577889"/>
                </a:lnTo>
                <a:lnTo>
                  <a:pt x="1472927" y="622189"/>
                </a:lnTo>
                <a:lnTo>
                  <a:pt x="1501999" y="668616"/>
                </a:lnTo>
                <a:lnTo>
                  <a:pt x="1540694" y="714136"/>
                </a:lnTo>
                <a:lnTo>
                  <a:pt x="1579027" y="759471"/>
                </a:lnTo>
                <a:lnTo>
                  <a:pt x="1623719" y="806327"/>
                </a:lnTo>
                <a:lnTo>
                  <a:pt x="1629703" y="814090"/>
                </a:lnTo>
                <a:lnTo>
                  <a:pt x="1643161" y="826704"/>
                </a:lnTo>
                <a:lnTo>
                  <a:pt x="1674797" y="865495"/>
                </a:lnTo>
                <a:lnTo>
                  <a:pt x="1687737" y="877623"/>
                </a:lnTo>
                <a:lnTo>
                  <a:pt x="1693433" y="884583"/>
                </a:lnTo>
                <a:lnTo>
                  <a:pt x="1711741" y="898566"/>
                </a:lnTo>
                <a:lnTo>
                  <a:pt x="1720722" y="902866"/>
                </a:lnTo>
                <a:lnTo>
                  <a:pt x="1747482" y="922769"/>
                </a:lnTo>
                <a:lnTo>
                  <a:pt x="1754088" y="925108"/>
                </a:lnTo>
                <a:lnTo>
                  <a:pt x="1761022" y="926854"/>
                </a:lnTo>
                <a:lnTo>
                  <a:pt x="1771223" y="933723"/>
                </a:lnTo>
                <a:lnTo>
                  <a:pt x="1773482" y="935709"/>
                </a:lnTo>
                <a:lnTo>
                  <a:pt x="1779755" y="937915"/>
                </a:lnTo>
                <a:lnTo>
                  <a:pt x="1786541" y="939601"/>
                </a:lnTo>
                <a:lnTo>
                  <a:pt x="1796647" y="946432"/>
                </a:lnTo>
                <a:lnTo>
                  <a:pt x="1798898" y="948415"/>
                </a:lnTo>
                <a:lnTo>
                  <a:pt x="1805163" y="950618"/>
                </a:lnTo>
                <a:lnTo>
                  <a:pt x="1816622" y="953739"/>
                </a:lnTo>
                <a:lnTo>
                  <a:pt x="1846374" y="965507"/>
                </a:lnTo>
                <a:lnTo>
                  <a:pt x="1848983" y="967482"/>
                </a:lnTo>
                <a:lnTo>
                  <a:pt x="1855643" y="969675"/>
                </a:lnTo>
                <a:lnTo>
                  <a:pt x="1862602" y="971356"/>
                </a:lnTo>
                <a:lnTo>
                  <a:pt x="1872819" y="976302"/>
                </a:lnTo>
                <a:lnTo>
                  <a:pt x="1903273" y="985581"/>
                </a:lnTo>
                <a:lnTo>
                  <a:pt x="1908466" y="988303"/>
                </a:lnTo>
                <a:lnTo>
                  <a:pt x="1953963" y="1001728"/>
                </a:lnTo>
                <a:lnTo>
                  <a:pt x="1963488" y="1004631"/>
                </a:lnTo>
                <a:lnTo>
                  <a:pt x="2002079" y="1018964"/>
                </a:lnTo>
                <a:lnTo>
                  <a:pt x="2047478" y="1051865"/>
                </a:lnTo>
                <a:lnTo>
                  <a:pt x="2093258" y="1077263"/>
                </a:lnTo>
                <a:lnTo>
                  <a:pt x="2106712" y="1083848"/>
                </a:lnTo>
                <a:lnTo>
                  <a:pt x="2111772" y="1085599"/>
                </a:lnTo>
                <a:lnTo>
                  <a:pt x="2127210" y="1096665"/>
                </a:lnTo>
                <a:lnTo>
                  <a:pt x="2131466" y="1098351"/>
                </a:lnTo>
                <a:lnTo>
                  <a:pt x="2137827" y="1102561"/>
                </a:lnTo>
                <a:lnTo>
                  <a:pt x="2144182" y="1104828"/>
                </a:lnTo>
                <a:lnTo>
                  <a:pt x="2148416" y="1107859"/>
                </a:lnTo>
                <a:lnTo>
                  <a:pt x="2150769" y="1111558"/>
                </a:lnTo>
                <a:lnTo>
                  <a:pt x="2151396" y="1113532"/>
                </a:lnTo>
                <a:lnTo>
                  <a:pt x="2152519" y="1114848"/>
                </a:lnTo>
                <a:lnTo>
                  <a:pt x="2165466" y="1122352"/>
                </a:lnTo>
                <a:lnTo>
                  <a:pt x="2167544" y="1122844"/>
                </a:lnTo>
                <a:lnTo>
                  <a:pt x="2178059" y="1128726"/>
                </a:lnTo>
                <a:lnTo>
                  <a:pt x="2180172" y="1129211"/>
                </a:lnTo>
                <a:lnTo>
                  <a:pt x="2196237" y="1138933"/>
                </a:lnTo>
                <a:lnTo>
                  <a:pt x="2200244" y="1143007"/>
                </a:lnTo>
                <a:lnTo>
                  <a:pt x="2201313" y="1145082"/>
                </a:lnTo>
                <a:lnTo>
                  <a:pt x="2202730" y="1146464"/>
                </a:lnTo>
                <a:lnTo>
                  <a:pt x="2214156" y="1154057"/>
                </a:lnTo>
                <a:lnTo>
                  <a:pt x="2220420" y="1159284"/>
                </a:lnTo>
                <a:lnTo>
                  <a:pt x="2228858" y="1163289"/>
                </a:lnTo>
                <a:lnTo>
                  <a:pt x="2240295" y="1173455"/>
                </a:lnTo>
                <a:lnTo>
                  <a:pt x="2242874" y="1174108"/>
                </a:lnTo>
                <a:lnTo>
                  <a:pt x="2244550" y="1174282"/>
                </a:lnTo>
                <a:lnTo>
                  <a:pt x="2245666" y="1175103"/>
                </a:lnTo>
                <a:lnTo>
                  <a:pt x="2246410" y="1176357"/>
                </a:lnTo>
                <a:lnTo>
                  <a:pt x="2246906" y="1177898"/>
                </a:lnTo>
                <a:lnTo>
                  <a:pt x="2250977" y="1183438"/>
                </a:lnTo>
                <a:lnTo>
                  <a:pt x="2254676" y="1185600"/>
                </a:lnTo>
                <a:lnTo>
                  <a:pt x="2258672" y="1187266"/>
                </a:lnTo>
                <a:lnTo>
                  <a:pt x="2278123" y="1204162"/>
                </a:lnTo>
                <a:lnTo>
                  <a:pt x="2284057" y="1206428"/>
                </a:lnTo>
                <a:lnTo>
                  <a:pt x="2301080" y="1221483"/>
                </a:lnTo>
                <a:lnTo>
                  <a:pt x="2303286" y="1225557"/>
                </a:lnTo>
                <a:lnTo>
                  <a:pt x="2303874" y="1227631"/>
                </a:lnTo>
                <a:lnTo>
                  <a:pt x="2304970" y="1229014"/>
                </a:lnTo>
                <a:lnTo>
                  <a:pt x="2317869" y="1236644"/>
                </a:lnTo>
                <a:lnTo>
                  <a:pt x="2327106" y="1238043"/>
                </a:lnTo>
                <a:lnTo>
                  <a:pt x="2328221" y="1238778"/>
                </a:lnTo>
                <a:lnTo>
                  <a:pt x="2328963" y="1239973"/>
                </a:lnTo>
                <a:lnTo>
                  <a:pt x="2329459" y="1241475"/>
                </a:lnTo>
                <a:lnTo>
                  <a:pt x="2330494" y="1242477"/>
                </a:lnTo>
                <a:lnTo>
                  <a:pt x="2336512" y="1244402"/>
                </a:lnTo>
                <a:lnTo>
                  <a:pt x="2352586" y="1260266"/>
                </a:lnTo>
                <a:lnTo>
                  <a:pt x="2352969" y="1262060"/>
                </a:lnTo>
                <a:lnTo>
                  <a:pt x="2352518" y="1263961"/>
                </a:lnTo>
                <a:lnTo>
                  <a:pt x="2349500" y="126988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SMARTInkShape-1516"/>
          <p:cNvSpPr/>
          <p:nvPr>
            <p:custDataLst>
              <p:tags r:id="rId11"/>
            </p:custDataLst>
          </p:nvPr>
        </p:nvSpPr>
        <p:spPr>
          <a:xfrm>
            <a:off x="8064500" y="1271479"/>
            <a:ext cx="2342182" cy="1281222"/>
          </a:xfrm>
          <a:custGeom>
            <a:avLst/>
            <a:gdLst/>
            <a:ahLst/>
            <a:cxnLst/>
            <a:rect l="0" t="0" r="0" b="0"/>
            <a:pathLst>
              <a:path w="2342182" h="1281222">
                <a:moveTo>
                  <a:pt x="0" y="1281221"/>
                </a:moveTo>
                <a:lnTo>
                  <a:pt x="0" y="1281221"/>
                </a:lnTo>
                <a:lnTo>
                  <a:pt x="14927" y="1281221"/>
                </a:lnTo>
                <a:lnTo>
                  <a:pt x="46500" y="1271500"/>
                </a:lnTo>
                <a:lnTo>
                  <a:pt x="93814" y="1244522"/>
                </a:lnTo>
                <a:lnTo>
                  <a:pt x="139891" y="1219775"/>
                </a:lnTo>
                <a:lnTo>
                  <a:pt x="185040" y="1193470"/>
                </a:lnTo>
                <a:lnTo>
                  <a:pt x="228652" y="1166145"/>
                </a:lnTo>
                <a:lnTo>
                  <a:pt x="269908" y="1135249"/>
                </a:lnTo>
                <a:lnTo>
                  <a:pt x="317316" y="1105542"/>
                </a:lnTo>
                <a:lnTo>
                  <a:pt x="363267" y="1071671"/>
                </a:lnTo>
                <a:lnTo>
                  <a:pt x="408437" y="1037099"/>
                </a:lnTo>
                <a:lnTo>
                  <a:pt x="432202" y="1017726"/>
                </a:lnTo>
                <a:lnTo>
                  <a:pt x="443974" y="1010301"/>
                </a:lnTo>
                <a:lnTo>
                  <a:pt x="487122" y="974491"/>
                </a:lnTo>
                <a:lnTo>
                  <a:pt x="500717" y="960170"/>
                </a:lnTo>
                <a:lnTo>
                  <a:pt x="531575" y="915938"/>
                </a:lnTo>
                <a:lnTo>
                  <a:pt x="565162" y="873367"/>
                </a:lnTo>
                <a:lnTo>
                  <a:pt x="601369" y="828617"/>
                </a:lnTo>
                <a:lnTo>
                  <a:pt x="610924" y="812683"/>
                </a:lnTo>
                <a:lnTo>
                  <a:pt x="642107" y="767382"/>
                </a:lnTo>
                <a:lnTo>
                  <a:pt x="653705" y="740563"/>
                </a:lnTo>
                <a:lnTo>
                  <a:pt x="684612" y="693757"/>
                </a:lnTo>
                <a:lnTo>
                  <a:pt x="712348" y="651342"/>
                </a:lnTo>
                <a:lnTo>
                  <a:pt x="746404" y="606056"/>
                </a:lnTo>
                <a:lnTo>
                  <a:pt x="775925" y="559438"/>
                </a:lnTo>
                <a:lnTo>
                  <a:pt x="801311" y="515870"/>
                </a:lnTo>
                <a:lnTo>
                  <a:pt x="831980" y="473316"/>
                </a:lnTo>
                <a:lnTo>
                  <a:pt x="850354" y="441569"/>
                </a:lnTo>
                <a:lnTo>
                  <a:pt x="856302" y="429676"/>
                </a:lnTo>
                <a:lnTo>
                  <a:pt x="883733" y="385833"/>
                </a:lnTo>
                <a:lnTo>
                  <a:pt x="912938" y="341585"/>
                </a:lnTo>
                <a:lnTo>
                  <a:pt x="942030" y="294856"/>
                </a:lnTo>
                <a:lnTo>
                  <a:pt x="973004" y="250639"/>
                </a:lnTo>
                <a:lnTo>
                  <a:pt x="989250" y="225593"/>
                </a:lnTo>
                <a:lnTo>
                  <a:pt x="1009916" y="203915"/>
                </a:lnTo>
                <a:lnTo>
                  <a:pt x="1037972" y="163609"/>
                </a:lnTo>
                <a:lnTo>
                  <a:pt x="1052378" y="149873"/>
                </a:lnTo>
                <a:lnTo>
                  <a:pt x="1092627" y="106071"/>
                </a:lnTo>
                <a:lnTo>
                  <a:pt x="1112611" y="87943"/>
                </a:lnTo>
                <a:lnTo>
                  <a:pt x="1157832" y="57263"/>
                </a:lnTo>
                <a:lnTo>
                  <a:pt x="1183924" y="39342"/>
                </a:lnTo>
                <a:lnTo>
                  <a:pt x="1228198" y="20409"/>
                </a:lnTo>
                <a:lnTo>
                  <a:pt x="1270155" y="10830"/>
                </a:lnTo>
                <a:lnTo>
                  <a:pt x="1290978" y="6637"/>
                </a:lnTo>
                <a:lnTo>
                  <a:pt x="1334994" y="0"/>
                </a:lnTo>
                <a:lnTo>
                  <a:pt x="1357460" y="841"/>
                </a:lnTo>
                <a:lnTo>
                  <a:pt x="1403780" y="4517"/>
                </a:lnTo>
                <a:lnTo>
                  <a:pt x="1445740" y="9894"/>
                </a:lnTo>
                <a:lnTo>
                  <a:pt x="1488024" y="19792"/>
                </a:lnTo>
                <a:lnTo>
                  <a:pt x="1529979" y="26929"/>
                </a:lnTo>
                <a:lnTo>
                  <a:pt x="1554971" y="35386"/>
                </a:lnTo>
                <a:lnTo>
                  <a:pt x="1600150" y="66934"/>
                </a:lnTo>
                <a:lnTo>
                  <a:pt x="1637723" y="96079"/>
                </a:lnTo>
                <a:lnTo>
                  <a:pt x="1651931" y="110977"/>
                </a:lnTo>
                <a:lnTo>
                  <a:pt x="1671584" y="124573"/>
                </a:lnTo>
                <a:lnTo>
                  <a:pt x="1700369" y="171525"/>
                </a:lnTo>
                <a:lnTo>
                  <a:pt x="1713171" y="184023"/>
                </a:lnTo>
                <a:lnTo>
                  <a:pt x="1724203" y="199652"/>
                </a:lnTo>
                <a:lnTo>
                  <a:pt x="1734986" y="244885"/>
                </a:lnTo>
                <a:lnTo>
                  <a:pt x="1748451" y="284567"/>
                </a:lnTo>
                <a:lnTo>
                  <a:pt x="1756401" y="295221"/>
                </a:lnTo>
                <a:lnTo>
                  <a:pt x="1792717" y="337237"/>
                </a:lnTo>
                <a:lnTo>
                  <a:pt x="1822444" y="379648"/>
                </a:lnTo>
                <a:lnTo>
                  <a:pt x="1845968" y="422658"/>
                </a:lnTo>
                <a:lnTo>
                  <a:pt x="1865410" y="463837"/>
                </a:lnTo>
                <a:lnTo>
                  <a:pt x="1881651" y="504637"/>
                </a:lnTo>
                <a:lnTo>
                  <a:pt x="1901411" y="550861"/>
                </a:lnTo>
                <a:lnTo>
                  <a:pt x="1918647" y="591452"/>
                </a:lnTo>
                <a:lnTo>
                  <a:pt x="1935272" y="633556"/>
                </a:lnTo>
                <a:lnTo>
                  <a:pt x="1951503" y="675153"/>
                </a:lnTo>
                <a:lnTo>
                  <a:pt x="1966192" y="719482"/>
                </a:lnTo>
                <a:lnTo>
                  <a:pt x="1979308" y="760782"/>
                </a:lnTo>
                <a:lnTo>
                  <a:pt x="1982520" y="777767"/>
                </a:lnTo>
                <a:lnTo>
                  <a:pt x="1998184" y="812662"/>
                </a:lnTo>
                <a:lnTo>
                  <a:pt x="2031280" y="860063"/>
                </a:lnTo>
                <a:lnTo>
                  <a:pt x="2040651" y="879341"/>
                </a:lnTo>
                <a:lnTo>
                  <a:pt x="2046664" y="885767"/>
                </a:lnTo>
                <a:lnTo>
                  <a:pt x="2093655" y="930140"/>
                </a:lnTo>
                <a:lnTo>
                  <a:pt x="2131490" y="964591"/>
                </a:lnTo>
                <a:lnTo>
                  <a:pt x="2166173" y="981287"/>
                </a:lnTo>
                <a:lnTo>
                  <a:pt x="2195012" y="1005878"/>
                </a:lnTo>
                <a:lnTo>
                  <a:pt x="2241953" y="1033570"/>
                </a:lnTo>
                <a:lnTo>
                  <a:pt x="2262063" y="1044860"/>
                </a:lnTo>
                <a:lnTo>
                  <a:pt x="2286396" y="1069955"/>
                </a:lnTo>
                <a:lnTo>
                  <a:pt x="2306818" y="1086387"/>
                </a:lnTo>
                <a:lnTo>
                  <a:pt x="2309364" y="1092558"/>
                </a:lnTo>
                <a:lnTo>
                  <a:pt x="2311200" y="1099298"/>
                </a:lnTo>
                <a:lnTo>
                  <a:pt x="2315495" y="1107765"/>
                </a:lnTo>
                <a:lnTo>
                  <a:pt x="2324525" y="1135301"/>
                </a:lnTo>
                <a:lnTo>
                  <a:pt x="2327817" y="1143695"/>
                </a:lnTo>
                <a:lnTo>
                  <a:pt x="2330376" y="1155649"/>
                </a:lnTo>
                <a:lnTo>
                  <a:pt x="2334582" y="1164679"/>
                </a:lnTo>
                <a:lnTo>
                  <a:pt x="2336850" y="1174566"/>
                </a:lnTo>
                <a:lnTo>
                  <a:pt x="2338244" y="1176251"/>
                </a:lnTo>
                <a:lnTo>
                  <a:pt x="2339879" y="1177374"/>
                </a:lnTo>
                <a:lnTo>
                  <a:pt x="2340970" y="1178829"/>
                </a:lnTo>
                <a:lnTo>
                  <a:pt x="2342181" y="1182326"/>
                </a:lnTo>
                <a:lnTo>
                  <a:pt x="2341797" y="1184247"/>
                </a:lnTo>
                <a:lnTo>
                  <a:pt x="2336800" y="119232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SMARTInkShape-Group281"/>
          <p:cNvGrpSpPr/>
          <p:nvPr/>
        </p:nvGrpSpPr>
        <p:grpSpPr>
          <a:xfrm>
            <a:off x="5872566" y="4324350"/>
            <a:ext cx="478730" cy="317501"/>
            <a:chOff x="5872566" y="4324350"/>
            <a:chExt cx="478730" cy="317501"/>
          </a:xfrm>
        </p:grpSpPr>
        <p:sp>
          <p:nvSpPr>
            <p:cNvPr id="134" name="SMARTInkShape-1517"/>
            <p:cNvSpPr/>
            <p:nvPr>
              <p:custDataLst>
                <p:tags r:id="rId65"/>
              </p:custDataLst>
            </p:nvPr>
          </p:nvSpPr>
          <p:spPr>
            <a:xfrm>
              <a:off x="6165850" y="4324350"/>
              <a:ext cx="185446" cy="317501"/>
            </a:xfrm>
            <a:custGeom>
              <a:avLst/>
              <a:gdLst/>
              <a:ahLst/>
              <a:cxnLst/>
              <a:rect l="0" t="0" r="0" b="0"/>
              <a:pathLst>
                <a:path w="185446" h="317501">
                  <a:moveTo>
                    <a:pt x="0" y="0"/>
                  </a:moveTo>
                  <a:lnTo>
                    <a:pt x="0" y="0"/>
                  </a:lnTo>
                  <a:lnTo>
                    <a:pt x="40182" y="15697"/>
                  </a:lnTo>
                  <a:lnTo>
                    <a:pt x="85048" y="36401"/>
                  </a:lnTo>
                  <a:lnTo>
                    <a:pt x="116115" y="57100"/>
                  </a:lnTo>
                  <a:lnTo>
                    <a:pt x="155290" y="100487"/>
                  </a:lnTo>
                  <a:lnTo>
                    <a:pt x="173440" y="132620"/>
                  </a:lnTo>
                  <a:lnTo>
                    <a:pt x="185445" y="179073"/>
                  </a:lnTo>
                  <a:lnTo>
                    <a:pt x="178846" y="209175"/>
                  </a:lnTo>
                  <a:lnTo>
                    <a:pt x="162037" y="238311"/>
                  </a:lnTo>
                  <a:lnTo>
                    <a:pt x="119429" y="277103"/>
                  </a:lnTo>
                  <a:lnTo>
                    <a:pt x="82478" y="297664"/>
                  </a:lnTo>
                  <a:lnTo>
                    <a:pt x="42234" y="311622"/>
                  </a:lnTo>
                  <a:lnTo>
                    <a:pt x="19050" y="317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518"/>
            <p:cNvSpPr/>
            <p:nvPr>
              <p:custDataLst>
                <p:tags r:id="rId66"/>
              </p:custDataLst>
            </p:nvPr>
          </p:nvSpPr>
          <p:spPr>
            <a:xfrm>
              <a:off x="5924710" y="4514850"/>
              <a:ext cx="279241" cy="45535"/>
            </a:xfrm>
            <a:custGeom>
              <a:avLst/>
              <a:gdLst/>
              <a:ahLst/>
              <a:cxnLst/>
              <a:rect l="0" t="0" r="0" b="0"/>
              <a:pathLst>
                <a:path w="279241" h="45535">
                  <a:moveTo>
                    <a:pt x="25240" y="31750"/>
                  </a:moveTo>
                  <a:lnTo>
                    <a:pt x="25240" y="31750"/>
                  </a:lnTo>
                  <a:lnTo>
                    <a:pt x="11756" y="35121"/>
                  </a:lnTo>
                  <a:lnTo>
                    <a:pt x="3254" y="40538"/>
                  </a:lnTo>
                  <a:lnTo>
                    <a:pt x="0" y="43959"/>
                  </a:lnTo>
                  <a:lnTo>
                    <a:pt x="2063" y="45534"/>
                  </a:lnTo>
                  <a:lnTo>
                    <a:pt x="30838" y="42968"/>
                  </a:lnTo>
                  <a:lnTo>
                    <a:pt x="74060" y="34619"/>
                  </a:lnTo>
                  <a:lnTo>
                    <a:pt x="100825" y="29429"/>
                  </a:lnTo>
                  <a:lnTo>
                    <a:pt x="129958" y="23853"/>
                  </a:lnTo>
                  <a:lnTo>
                    <a:pt x="160669" y="18019"/>
                  </a:lnTo>
                  <a:lnTo>
                    <a:pt x="187492" y="13424"/>
                  </a:lnTo>
                  <a:lnTo>
                    <a:pt x="234230" y="6436"/>
                  </a:lnTo>
                  <a:lnTo>
                    <a:pt x="27924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519"/>
            <p:cNvSpPr/>
            <p:nvPr>
              <p:custDataLst>
                <p:tags r:id="rId67"/>
              </p:custDataLst>
            </p:nvPr>
          </p:nvSpPr>
          <p:spPr>
            <a:xfrm>
              <a:off x="5872566" y="4425950"/>
              <a:ext cx="413935" cy="19051"/>
            </a:xfrm>
            <a:custGeom>
              <a:avLst/>
              <a:gdLst/>
              <a:ahLst/>
              <a:cxnLst/>
              <a:rect l="0" t="0" r="0" b="0"/>
              <a:pathLst>
                <a:path w="413935" h="19051">
                  <a:moveTo>
                    <a:pt x="32934" y="0"/>
                  </a:moveTo>
                  <a:lnTo>
                    <a:pt x="32934" y="0"/>
                  </a:lnTo>
                  <a:lnTo>
                    <a:pt x="0" y="5957"/>
                  </a:lnTo>
                  <a:lnTo>
                    <a:pt x="21175" y="10662"/>
                  </a:lnTo>
                  <a:lnTo>
                    <a:pt x="51226" y="11794"/>
                  </a:lnTo>
                  <a:lnTo>
                    <a:pt x="95626" y="12297"/>
                  </a:lnTo>
                  <a:lnTo>
                    <a:pt x="121296" y="12431"/>
                  </a:lnTo>
                  <a:lnTo>
                    <a:pt x="148992" y="12521"/>
                  </a:lnTo>
                  <a:lnTo>
                    <a:pt x="178039" y="12580"/>
                  </a:lnTo>
                  <a:lnTo>
                    <a:pt x="207988" y="12620"/>
                  </a:lnTo>
                  <a:lnTo>
                    <a:pt x="237125" y="12647"/>
                  </a:lnTo>
                  <a:lnTo>
                    <a:pt x="265722" y="12664"/>
                  </a:lnTo>
                  <a:lnTo>
                    <a:pt x="293959" y="12676"/>
                  </a:lnTo>
                  <a:lnTo>
                    <a:pt x="319839" y="13390"/>
                  </a:lnTo>
                  <a:lnTo>
                    <a:pt x="367411" y="16064"/>
                  </a:lnTo>
                  <a:lnTo>
                    <a:pt x="413934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282"/>
          <p:cNvGrpSpPr/>
          <p:nvPr/>
        </p:nvGrpSpPr>
        <p:grpSpPr>
          <a:xfrm>
            <a:off x="6801408" y="4289110"/>
            <a:ext cx="1409143" cy="460691"/>
            <a:chOff x="6801408" y="4289110"/>
            <a:chExt cx="1409143" cy="460691"/>
          </a:xfrm>
        </p:grpSpPr>
        <p:sp>
          <p:nvSpPr>
            <p:cNvPr id="138" name="SMARTInkShape-1520"/>
            <p:cNvSpPr/>
            <p:nvPr>
              <p:custDataLst>
                <p:tags r:id="rId57"/>
              </p:custDataLst>
            </p:nvPr>
          </p:nvSpPr>
          <p:spPr>
            <a:xfrm>
              <a:off x="7942029" y="4648200"/>
              <a:ext cx="268522" cy="18168"/>
            </a:xfrm>
            <a:custGeom>
              <a:avLst/>
              <a:gdLst/>
              <a:ahLst/>
              <a:cxnLst/>
              <a:rect l="0" t="0" r="0" b="0"/>
              <a:pathLst>
                <a:path w="268522" h="18168">
                  <a:moveTo>
                    <a:pt x="8171" y="12700"/>
                  </a:moveTo>
                  <a:lnTo>
                    <a:pt x="8171" y="12700"/>
                  </a:lnTo>
                  <a:lnTo>
                    <a:pt x="1429" y="12700"/>
                  </a:lnTo>
                  <a:lnTo>
                    <a:pt x="149" y="13405"/>
                  </a:lnTo>
                  <a:lnTo>
                    <a:pt x="0" y="14582"/>
                  </a:lnTo>
                  <a:lnTo>
                    <a:pt x="607" y="16071"/>
                  </a:lnTo>
                  <a:lnTo>
                    <a:pt x="25059" y="18167"/>
                  </a:lnTo>
                  <a:lnTo>
                    <a:pt x="61303" y="14894"/>
                  </a:lnTo>
                  <a:lnTo>
                    <a:pt x="106574" y="9442"/>
                  </a:lnTo>
                  <a:lnTo>
                    <a:pt x="152565" y="4667"/>
                  </a:lnTo>
                  <a:lnTo>
                    <a:pt x="198876" y="2074"/>
                  </a:lnTo>
                  <a:lnTo>
                    <a:pt x="237567" y="922"/>
                  </a:lnTo>
                  <a:lnTo>
                    <a:pt x="2685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521"/>
            <p:cNvSpPr/>
            <p:nvPr>
              <p:custDataLst>
                <p:tags r:id="rId58"/>
              </p:custDataLst>
            </p:nvPr>
          </p:nvSpPr>
          <p:spPr>
            <a:xfrm>
              <a:off x="7927491" y="4542898"/>
              <a:ext cx="213210" cy="16403"/>
            </a:xfrm>
            <a:custGeom>
              <a:avLst/>
              <a:gdLst/>
              <a:ahLst/>
              <a:cxnLst/>
              <a:rect l="0" t="0" r="0" b="0"/>
              <a:pathLst>
                <a:path w="213210" h="16403">
                  <a:moveTo>
                    <a:pt x="3659" y="16402"/>
                  </a:moveTo>
                  <a:lnTo>
                    <a:pt x="3659" y="16402"/>
                  </a:lnTo>
                  <a:lnTo>
                    <a:pt x="0" y="16402"/>
                  </a:lnTo>
                  <a:lnTo>
                    <a:pt x="46064" y="10757"/>
                  </a:lnTo>
                  <a:lnTo>
                    <a:pt x="86006" y="3309"/>
                  </a:lnTo>
                  <a:lnTo>
                    <a:pt x="127275" y="0"/>
                  </a:lnTo>
                  <a:lnTo>
                    <a:pt x="163492" y="410"/>
                  </a:lnTo>
                  <a:lnTo>
                    <a:pt x="213209" y="37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522"/>
            <p:cNvSpPr/>
            <p:nvPr>
              <p:custDataLst>
                <p:tags r:id="rId59"/>
              </p:custDataLst>
            </p:nvPr>
          </p:nvSpPr>
          <p:spPr>
            <a:xfrm>
              <a:off x="7620000" y="4330700"/>
              <a:ext cx="123372" cy="393701"/>
            </a:xfrm>
            <a:custGeom>
              <a:avLst/>
              <a:gdLst/>
              <a:ahLst/>
              <a:cxnLst/>
              <a:rect l="0" t="0" r="0" b="0"/>
              <a:pathLst>
                <a:path w="123372" h="393701">
                  <a:moveTo>
                    <a:pt x="101600" y="0"/>
                  </a:moveTo>
                  <a:lnTo>
                    <a:pt x="101600" y="0"/>
                  </a:lnTo>
                  <a:lnTo>
                    <a:pt x="108342" y="3371"/>
                  </a:lnTo>
                  <a:lnTo>
                    <a:pt x="113533" y="14433"/>
                  </a:lnTo>
                  <a:lnTo>
                    <a:pt x="120423" y="55547"/>
                  </a:lnTo>
                  <a:lnTo>
                    <a:pt x="123371" y="101593"/>
                  </a:lnTo>
                  <a:lnTo>
                    <a:pt x="123169" y="127701"/>
                  </a:lnTo>
                  <a:lnTo>
                    <a:pt x="122330" y="154984"/>
                  </a:lnTo>
                  <a:lnTo>
                    <a:pt x="120359" y="182345"/>
                  </a:lnTo>
                  <a:lnTo>
                    <a:pt x="117633" y="209758"/>
                  </a:lnTo>
                  <a:lnTo>
                    <a:pt x="114406" y="237205"/>
                  </a:lnTo>
                  <a:lnTo>
                    <a:pt x="108021" y="263265"/>
                  </a:lnTo>
                  <a:lnTo>
                    <a:pt x="99530" y="288398"/>
                  </a:lnTo>
                  <a:lnTo>
                    <a:pt x="78102" y="332788"/>
                  </a:lnTo>
                  <a:lnTo>
                    <a:pt x="52115" y="364276"/>
                  </a:lnTo>
                  <a:lnTo>
                    <a:pt x="29748" y="380623"/>
                  </a:lnTo>
                  <a:lnTo>
                    <a:pt x="0" y="393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523"/>
            <p:cNvSpPr/>
            <p:nvPr>
              <p:custDataLst>
                <p:tags r:id="rId60"/>
              </p:custDataLst>
            </p:nvPr>
          </p:nvSpPr>
          <p:spPr>
            <a:xfrm>
              <a:off x="7423150" y="4426093"/>
              <a:ext cx="147384" cy="252253"/>
            </a:xfrm>
            <a:custGeom>
              <a:avLst/>
              <a:gdLst/>
              <a:ahLst/>
              <a:cxnLst/>
              <a:rect l="0" t="0" r="0" b="0"/>
              <a:pathLst>
                <a:path w="147384" h="252253">
                  <a:moveTo>
                    <a:pt x="63500" y="12557"/>
                  </a:moveTo>
                  <a:lnTo>
                    <a:pt x="63500" y="12557"/>
                  </a:lnTo>
                  <a:lnTo>
                    <a:pt x="54661" y="55927"/>
                  </a:lnTo>
                  <a:lnTo>
                    <a:pt x="48753" y="89452"/>
                  </a:lnTo>
                  <a:lnTo>
                    <a:pt x="41424" y="127166"/>
                  </a:lnTo>
                  <a:lnTo>
                    <a:pt x="33462" y="165094"/>
                  </a:lnTo>
                  <a:lnTo>
                    <a:pt x="27102" y="199355"/>
                  </a:lnTo>
                  <a:lnTo>
                    <a:pt x="17673" y="237003"/>
                  </a:lnTo>
                  <a:lnTo>
                    <a:pt x="9705" y="251450"/>
                  </a:lnTo>
                  <a:lnTo>
                    <a:pt x="8586" y="252252"/>
                  </a:lnTo>
                  <a:lnTo>
                    <a:pt x="7013" y="229784"/>
                  </a:lnTo>
                  <a:lnTo>
                    <a:pt x="12289" y="199649"/>
                  </a:lnTo>
                  <a:lnTo>
                    <a:pt x="22395" y="159914"/>
                  </a:lnTo>
                  <a:lnTo>
                    <a:pt x="29041" y="135489"/>
                  </a:lnTo>
                  <a:lnTo>
                    <a:pt x="36294" y="109329"/>
                  </a:lnTo>
                  <a:lnTo>
                    <a:pt x="53760" y="65209"/>
                  </a:lnTo>
                  <a:lnTo>
                    <a:pt x="79664" y="18044"/>
                  </a:lnTo>
                  <a:lnTo>
                    <a:pt x="86976" y="7748"/>
                  </a:lnTo>
                  <a:lnTo>
                    <a:pt x="94673" y="2296"/>
                  </a:lnTo>
                  <a:lnTo>
                    <a:pt x="102626" y="72"/>
                  </a:lnTo>
                  <a:lnTo>
                    <a:pt x="110751" y="0"/>
                  </a:lnTo>
                  <a:lnTo>
                    <a:pt x="118283" y="3480"/>
                  </a:lnTo>
                  <a:lnTo>
                    <a:pt x="132298" y="16754"/>
                  </a:lnTo>
                  <a:lnTo>
                    <a:pt x="145346" y="60916"/>
                  </a:lnTo>
                  <a:lnTo>
                    <a:pt x="147383" y="98726"/>
                  </a:lnTo>
                  <a:lnTo>
                    <a:pt x="144525" y="138344"/>
                  </a:lnTo>
                  <a:lnTo>
                    <a:pt x="136200" y="177117"/>
                  </a:lnTo>
                  <a:lnTo>
                    <a:pt x="112871" y="221163"/>
                  </a:lnTo>
                  <a:lnTo>
                    <a:pt x="89911" y="239562"/>
                  </a:lnTo>
                  <a:lnTo>
                    <a:pt x="76874" y="246443"/>
                  </a:lnTo>
                  <a:lnTo>
                    <a:pt x="52980" y="250327"/>
                  </a:lnTo>
                  <a:lnTo>
                    <a:pt x="41670" y="249387"/>
                  </a:lnTo>
                  <a:lnTo>
                    <a:pt x="32014" y="245232"/>
                  </a:lnTo>
                  <a:lnTo>
                    <a:pt x="15639" y="231209"/>
                  </a:lnTo>
                  <a:lnTo>
                    <a:pt x="6951" y="215099"/>
                  </a:lnTo>
                  <a:lnTo>
                    <a:pt x="0" y="1903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524"/>
            <p:cNvSpPr/>
            <p:nvPr>
              <p:custDataLst>
                <p:tags r:id="rId61"/>
              </p:custDataLst>
            </p:nvPr>
          </p:nvSpPr>
          <p:spPr>
            <a:xfrm>
              <a:off x="7296150" y="4319765"/>
              <a:ext cx="114301" cy="430036"/>
            </a:xfrm>
            <a:custGeom>
              <a:avLst/>
              <a:gdLst/>
              <a:ahLst/>
              <a:cxnLst/>
              <a:rect l="0" t="0" r="0" b="0"/>
              <a:pathLst>
                <a:path w="114301" h="430036">
                  <a:moveTo>
                    <a:pt x="114300" y="10935"/>
                  </a:moveTo>
                  <a:lnTo>
                    <a:pt x="114300" y="10935"/>
                  </a:lnTo>
                  <a:lnTo>
                    <a:pt x="103365" y="0"/>
                  </a:lnTo>
                  <a:lnTo>
                    <a:pt x="92010" y="8871"/>
                  </a:lnTo>
                  <a:lnTo>
                    <a:pt x="78611" y="48502"/>
                  </a:lnTo>
                  <a:lnTo>
                    <a:pt x="69981" y="89014"/>
                  </a:lnTo>
                  <a:lnTo>
                    <a:pt x="65704" y="111671"/>
                  </a:lnTo>
                  <a:lnTo>
                    <a:pt x="61441" y="136653"/>
                  </a:lnTo>
                  <a:lnTo>
                    <a:pt x="57190" y="163186"/>
                  </a:lnTo>
                  <a:lnTo>
                    <a:pt x="52943" y="190752"/>
                  </a:lnTo>
                  <a:lnTo>
                    <a:pt x="48700" y="219713"/>
                  </a:lnTo>
                  <a:lnTo>
                    <a:pt x="44462" y="249604"/>
                  </a:lnTo>
                  <a:lnTo>
                    <a:pt x="40225" y="280114"/>
                  </a:lnTo>
                  <a:lnTo>
                    <a:pt x="35283" y="307510"/>
                  </a:lnTo>
                  <a:lnTo>
                    <a:pt x="29872" y="332829"/>
                  </a:lnTo>
                  <a:lnTo>
                    <a:pt x="19627" y="376249"/>
                  </a:lnTo>
                  <a:lnTo>
                    <a:pt x="9892" y="416293"/>
                  </a:lnTo>
                  <a:lnTo>
                    <a:pt x="7300" y="421579"/>
                  </a:lnTo>
                  <a:lnTo>
                    <a:pt x="0" y="4300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525"/>
            <p:cNvSpPr/>
            <p:nvPr>
              <p:custDataLst>
                <p:tags r:id="rId62"/>
              </p:custDataLst>
            </p:nvPr>
          </p:nvSpPr>
          <p:spPr>
            <a:xfrm>
              <a:off x="6801408" y="4289110"/>
              <a:ext cx="177243" cy="375931"/>
            </a:xfrm>
            <a:custGeom>
              <a:avLst/>
              <a:gdLst/>
              <a:ahLst/>
              <a:cxnLst/>
              <a:rect l="0" t="0" r="0" b="0"/>
              <a:pathLst>
                <a:path w="177243" h="375931">
                  <a:moveTo>
                    <a:pt x="145492" y="54290"/>
                  </a:moveTo>
                  <a:lnTo>
                    <a:pt x="145492" y="54290"/>
                  </a:lnTo>
                  <a:lnTo>
                    <a:pt x="145491" y="40806"/>
                  </a:lnTo>
                  <a:lnTo>
                    <a:pt x="138750" y="22308"/>
                  </a:lnTo>
                  <a:lnTo>
                    <a:pt x="124444" y="6792"/>
                  </a:lnTo>
                  <a:lnTo>
                    <a:pt x="114735" y="1429"/>
                  </a:lnTo>
                  <a:lnTo>
                    <a:pt x="110170" y="0"/>
                  </a:lnTo>
                  <a:lnTo>
                    <a:pt x="105011" y="1868"/>
                  </a:lnTo>
                  <a:lnTo>
                    <a:pt x="93634" y="11471"/>
                  </a:lnTo>
                  <a:lnTo>
                    <a:pt x="75328" y="49599"/>
                  </a:lnTo>
                  <a:lnTo>
                    <a:pt x="68446" y="87012"/>
                  </a:lnTo>
                  <a:lnTo>
                    <a:pt x="65388" y="130922"/>
                  </a:lnTo>
                  <a:lnTo>
                    <a:pt x="64573" y="155472"/>
                  </a:lnTo>
                  <a:lnTo>
                    <a:pt x="64029" y="181011"/>
                  </a:lnTo>
                  <a:lnTo>
                    <a:pt x="62961" y="206504"/>
                  </a:lnTo>
                  <a:lnTo>
                    <a:pt x="61543" y="231966"/>
                  </a:lnTo>
                  <a:lnTo>
                    <a:pt x="58792" y="279307"/>
                  </a:lnTo>
                  <a:lnTo>
                    <a:pt x="57570" y="316810"/>
                  </a:lnTo>
                  <a:lnTo>
                    <a:pt x="53511" y="355578"/>
                  </a:lnTo>
                  <a:lnTo>
                    <a:pt x="47931" y="369994"/>
                  </a:lnTo>
                  <a:lnTo>
                    <a:pt x="44467" y="374826"/>
                  </a:lnTo>
                  <a:lnTo>
                    <a:pt x="40748" y="375930"/>
                  </a:lnTo>
                  <a:lnTo>
                    <a:pt x="36857" y="374551"/>
                  </a:lnTo>
                  <a:lnTo>
                    <a:pt x="32852" y="371514"/>
                  </a:lnTo>
                  <a:lnTo>
                    <a:pt x="7055" y="328558"/>
                  </a:lnTo>
                  <a:lnTo>
                    <a:pt x="3" y="310948"/>
                  </a:lnTo>
                  <a:lnTo>
                    <a:pt x="0" y="287284"/>
                  </a:lnTo>
                  <a:lnTo>
                    <a:pt x="2748" y="278257"/>
                  </a:lnTo>
                  <a:lnTo>
                    <a:pt x="13846" y="270012"/>
                  </a:lnTo>
                  <a:lnTo>
                    <a:pt x="53087" y="253221"/>
                  </a:lnTo>
                  <a:lnTo>
                    <a:pt x="99297" y="240546"/>
                  </a:lnTo>
                  <a:lnTo>
                    <a:pt x="146465" y="231225"/>
                  </a:lnTo>
                  <a:lnTo>
                    <a:pt x="177242" y="2257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526"/>
            <p:cNvSpPr/>
            <p:nvPr>
              <p:custDataLst>
                <p:tags r:id="rId63"/>
              </p:custDataLst>
            </p:nvPr>
          </p:nvSpPr>
          <p:spPr>
            <a:xfrm>
              <a:off x="7017552" y="4339698"/>
              <a:ext cx="138899" cy="333903"/>
            </a:xfrm>
            <a:custGeom>
              <a:avLst/>
              <a:gdLst/>
              <a:ahLst/>
              <a:cxnLst/>
              <a:rect l="0" t="0" r="0" b="0"/>
              <a:pathLst>
                <a:path w="138899" h="333903">
                  <a:moveTo>
                    <a:pt x="138898" y="16402"/>
                  </a:moveTo>
                  <a:lnTo>
                    <a:pt x="138898" y="16402"/>
                  </a:lnTo>
                  <a:lnTo>
                    <a:pt x="135527" y="6289"/>
                  </a:lnTo>
                  <a:lnTo>
                    <a:pt x="132417" y="3309"/>
                  </a:lnTo>
                  <a:lnTo>
                    <a:pt x="123318" y="0"/>
                  </a:lnTo>
                  <a:lnTo>
                    <a:pt x="96181" y="8249"/>
                  </a:lnTo>
                  <a:lnTo>
                    <a:pt x="57959" y="37583"/>
                  </a:lnTo>
                  <a:lnTo>
                    <a:pt x="35427" y="71207"/>
                  </a:lnTo>
                  <a:lnTo>
                    <a:pt x="17416" y="112021"/>
                  </a:lnTo>
                  <a:lnTo>
                    <a:pt x="4708" y="156031"/>
                  </a:lnTo>
                  <a:lnTo>
                    <a:pt x="0" y="197698"/>
                  </a:lnTo>
                  <a:lnTo>
                    <a:pt x="3082" y="235972"/>
                  </a:lnTo>
                  <a:lnTo>
                    <a:pt x="16211" y="269446"/>
                  </a:lnTo>
                  <a:lnTo>
                    <a:pt x="40064" y="309316"/>
                  </a:lnTo>
                  <a:lnTo>
                    <a:pt x="56348" y="3339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527"/>
            <p:cNvSpPr/>
            <p:nvPr>
              <p:custDataLst>
                <p:tags r:id="rId64"/>
              </p:custDataLst>
            </p:nvPr>
          </p:nvSpPr>
          <p:spPr>
            <a:xfrm>
              <a:off x="7124700" y="4473020"/>
              <a:ext cx="112303" cy="245533"/>
            </a:xfrm>
            <a:custGeom>
              <a:avLst/>
              <a:gdLst/>
              <a:ahLst/>
              <a:cxnLst/>
              <a:rect l="0" t="0" r="0" b="0"/>
              <a:pathLst>
                <a:path w="112303" h="245533">
                  <a:moveTo>
                    <a:pt x="50800" y="48180"/>
                  </a:moveTo>
                  <a:lnTo>
                    <a:pt x="50800" y="48180"/>
                  </a:lnTo>
                  <a:lnTo>
                    <a:pt x="45731" y="61141"/>
                  </a:lnTo>
                  <a:lnTo>
                    <a:pt x="39816" y="103422"/>
                  </a:lnTo>
                  <a:lnTo>
                    <a:pt x="36726" y="144746"/>
                  </a:lnTo>
                  <a:lnTo>
                    <a:pt x="33224" y="186389"/>
                  </a:lnTo>
                  <a:lnTo>
                    <a:pt x="28670" y="231643"/>
                  </a:lnTo>
                  <a:lnTo>
                    <a:pt x="26368" y="245532"/>
                  </a:lnTo>
                  <a:lnTo>
                    <a:pt x="25340" y="245365"/>
                  </a:lnTo>
                  <a:lnTo>
                    <a:pt x="22316" y="239534"/>
                  </a:lnTo>
                  <a:lnTo>
                    <a:pt x="20400" y="194033"/>
                  </a:lnTo>
                  <a:lnTo>
                    <a:pt x="22707" y="150868"/>
                  </a:lnTo>
                  <a:lnTo>
                    <a:pt x="26426" y="127222"/>
                  </a:lnTo>
                  <a:lnTo>
                    <a:pt x="31729" y="102991"/>
                  </a:lnTo>
                  <a:lnTo>
                    <a:pt x="44441" y="58430"/>
                  </a:lnTo>
                  <a:lnTo>
                    <a:pt x="63497" y="16331"/>
                  </a:lnTo>
                  <a:lnTo>
                    <a:pt x="76198" y="2745"/>
                  </a:lnTo>
                  <a:lnTo>
                    <a:pt x="82548" y="251"/>
                  </a:lnTo>
                  <a:lnTo>
                    <a:pt x="88899" y="0"/>
                  </a:lnTo>
                  <a:lnTo>
                    <a:pt x="95250" y="1243"/>
                  </a:lnTo>
                  <a:lnTo>
                    <a:pt x="100188" y="4894"/>
                  </a:lnTo>
                  <a:lnTo>
                    <a:pt x="107558" y="16477"/>
                  </a:lnTo>
                  <a:lnTo>
                    <a:pt x="112302" y="48978"/>
                  </a:lnTo>
                  <a:lnTo>
                    <a:pt x="102122" y="75816"/>
                  </a:lnTo>
                  <a:lnTo>
                    <a:pt x="74473" y="114930"/>
                  </a:lnTo>
                  <a:lnTo>
                    <a:pt x="45820" y="143217"/>
                  </a:lnTo>
                  <a:lnTo>
                    <a:pt x="28831" y="153213"/>
                  </a:lnTo>
                  <a:lnTo>
                    <a:pt x="0" y="1561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283"/>
          <p:cNvGrpSpPr/>
          <p:nvPr/>
        </p:nvGrpSpPr>
        <p:grpSpPr>
          <a:xfrm>
            <a:off x="8458702" y="4408848"/>
            <a:ext cx="399549" cy="310226"/>
            <a:chOff x="8458702" y="4408848"/>
            <a:chExt cx="399549" cy="310226"/>
          </a:xfrm>
        </p:grpSpPr>
        <p:sp>
          <p:nvSpPr>
            <p:cNvPr id="147" name="SMARTInkShape-1528"/>
            <p:cNvSpPr/>
            <p:nvPr>
              <p:custDataLst>
                <p:tags r:id="rId55"/>
              </p:custDataLst>
            </p:nvPr>
          </p:nvSpPr>
          <p:spPr>
            <a:xfrm>
              <a:off x="8458702" y="4408848"/>
              <a:ext cx="248336" cy="310226"/>
            </a:xfrm>
            <a:custGeom>
              <a:avLst/>
              <a:gdLst/>
              <a:ahLst/>
              <a:cxnLst/>
              <a:rect l="0" t="0" r="0" b="0"/>
              <a:pathLst>
                <a:path w="248336" h="310226">
                  <a:moveTo>
                    <a:pt x="228098" y="23452"/>
                  </a:moveTo>
                  <a:lnTo>
                    <a:pt x="228098" y="23452"/>
                  </a:lnTo>
                  <a:lnTo>
                    <a:pt x="247870" y="9146"/>
                  </a:lnTo>
                  <a:lnTo>
                    <a:pt x="248335" y="6859"/>
                  </a:lnTo>
                  <a:lnTo>
                    <a:pt x="247234" y="4629"/>
                  </a:lnTo>
                  <a:lnTo>
                    <a:pt x="245088" y="2437"/>
                  </a:lnTo>
                  <a:lnTo>
                    <a:pt x="235179" y="0"/>
                  </a:lnTo>
                  <a:lnTo>
                    <a:pt x="219250" y="329"/>
                  </a:lnTo>
                  <a:lnTo>
                    <a:pt x="181810" y="10564"/>
                  </a:lnTo>
                  <a:lnTo>
                    <a:pt x="135283" y="37116"/>
                  </a:lnTo>
                  <a:lnTo>
                    <a:pt x="102415" y="64567"/>
                  </a:lnTo>
                  <a:lnTo>
                    <a:pt x="70873" y="99345"/>
                  </a:lnTo>
                  <a:lnTo>
                    <a:pt x="41803" y="138321"/>
                  </a:lnTo>
                  <a:lnTo>
                    <a:pt x="17124" y="179162"/>
                  </a:lnTo>
                  <a:lnTo>
                    <a:pt x="3804" y="215188"/>
                  </a:lnTo>
                  <a:lnTo>
                    <a:pt x="0" y="246251"/>
                  </a:lnTo>
                  <a:lnTo>
                    <a:pt x="5365" y="271816"/>
                  </a:lnTo>
                  <a:lnTo>
                    <a:pt x="20450" y="291175"/>
                  </a:lnTo>
                  <a:lnTo>
                    <a:pt x="30398" y="299301"/>
                  </a:lnTo>
                  <a:lnTo>
                    <a:pt x="60269" y="308329"/>
                  </a:lnTo>
                  <a:lnTo>
                    <a:pt x="99885" y="310225"/>
                  </a:lnTo>
                  <a:lnTo>
                    <a:pt x="124279" y="307768"/>
                  </a:lnTo>
                  <a:lnTo>
                    <a:pt x="167844" y="301509"/>
                  </a:lnTo>
                  <a:lnTo>
                    <a:pt x="202698" y="2965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529"/>
            <p:cNvSpPr/>
            <p:nvPr>
              <p:custDataLst>
                <p:tags r:id="rId56"/>
              </p:custDataLst>
            </p:nvPr>
          </p:nvSpPr>
          <p:spPr>
            <a:xfrm>
              <a:off x="8832850" y="4654550"/>
              <a:ext cx="25401" cy="19051"/>
            </a:xfrm>
            <a:custGeom>
              <a:avLst/>
              <a:gdLst/>
              <a:ahLst/>
              <a:cxnLst/>
              <a:rect l="0" t="0" r="0" b="0"/>
              <a:pathLst>
                <a:path w="25401" h="19051">
                  <a:moveTo>
                    <a:pt x="0" y="19050"/>
                  </a:moveTo>
                  <a:lnTo>
                    <a:pt x="0" y="19050"/>
                  </a:lnTo>
                  <a:lnTo>
                    <a:pt x="13815" y="7116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284"/>
          <p:cNvGrpSpPr/>
          <p:nvPr/>
        </p:nvGrpSpPr>
        <p:grpSpPr>
          <a:xfrm>
            <a:off x="9221082" y="4295305"/>
            <a:ext cx="1767470" cy="653563"/>
            <a:chOff x="9221082" y="4295305"/>
            <a:chExt cx="1767470" cy="653563"/>
          </a:xfrm>
        </p:grpSpPr>
        <p:sp>
          <p:nvSpPr>
            <p:cNvPr id="150" name="SMARTInkShape-1530"/>
            <p:cNvSpPr/>
            <p:nvPr>
              <p:custDataLst>
                <p:tags r:id="rId47"/>
              </p:custDataLst>
            </p:nvPr>
          </p:nvSpPr>
          <p:spPr>
            <a:xfrm>
              <a:off x="9221082" y="4560345"/>
              <a:ext cx="182505" cy="388523"/>
            </a:xfrm>
            <a:custGeom>
              <a:avLst/>
              <a:gdLst/>
              <a:ahLst/>
              <a:cxnLst/>
              <a:rect l="0" t="0" r="0" b="0"/>
              <a:pathLst>
                <a:path w="182505" h="388523">
                  <a:moveTo>
                    <a:pt x="5468" y="62455"/>
                  </a:moveTo>
                  <a:lnTo>
                    <a:pt x="5468" y="62455"/>
                  </a:lnTo>
                  <a:lnTo>
                    <a:pt x="0" y="56988"/>
                  </a:lnTo>
                  <a:lnTo>
                    <a:pt x="6142" y="93259"/>
                  </a:lnTo>
                  <a:lnTo>
                    <a:pt x="10001" y="126240"/>
                  </a:lnTo>
                  <a:lnTo>
                    <a:pt x="14067" y="166769"/>
                  </a:lnTo>
                  <a:lnTo>
                    <a:pt x="18226" y="212533"/>
                  </a:lnTo>
                  <a:lnTo>
                    <a:pt x="22427" y="259684"/>
                  </a:lnTo>
                  <a:lnTo>
                    <a:pt x="26647" y="304158"/>
                  </a:lnTo>
                  <a:lnTo>
                    <a:pt x="28991" y="339918"/>
                  </a:lnTo>
                  <a:lnTo>
                    <a:pt x="27126" y="383884"/>
                  </a:lnTo>
                  <a:lnTo>
                    <a:pt x="25550" y="387513"/>
                  </a:lnTo>
                  <a:lnTo>
                    <a:pt x="23796" y="388522"/>
                  </a:lnTo>
                  <a:lnTo>
                    <a:pt x="21919" y="387782"/>
                  </a:lnTo>
                  <a:lnTo>
                    <a:pt x="18908" y="347582"/>
                  </a:lnTo>
                  <a:lnTo>
                    <a:pt x="18497" y="307711"/>
                  </a:lnTo>
                  <a:lnTo>
                    <a:pt x="19798" y="282404"/>
                  </a:lnTo>
                  <a:lnTo>
                    <a:pt x="22077" y="254243"/>
                  </a:lnTo>
                  <a:lnTo>
                    <a:pt x="25007" y="224180"/>
                  </a:lnTo>
                  <a:lnTo>
                    <a:pt x="30489" y="192144"/>
                  </a:lnTo>
                  <a:lnTo>
                    <a:pt x="37671" y="158792"/>
                  </a:lnTo>
                  <a:lnTo>
                    <a:pt x="45987" y="124563"/>
                  </a:lnTo>
                  <a:lnTo>
                    <a:pt x="54353" y="97510"/>
                  </a:lnTo>
                  <a:lnTo>
                    <a:pt x="71174" y="56163"/>
                  </a:lnTo>
                  <a:lnTo>
                    <a:pt x="96511" y="19198"/>
                  </a:lnTo>
                  <a:lnTo>
                    <a:pt x="113430" y="6070"/>
                  </a:lnTo>
                  <a:lnTo>
                    <a:pt x="121893" y="1582"/>
                  </a:lnTo>
                  <a:lnTo>
                    <a:pt x="130357" y="0"/>
                  </a:lnTo>
                  <a:lnTo>
                    <a:pt x="147287" y="2007"/>
                  </a:lnTo>
                  <a:lnTo>
                    <a:pt x="155047" y="8045"/>
                  </a:lnTo>
                  <a:lnTo>
                    <a:pt x="169315" y="27924"/>
                  </a:lnTo>
                  <a:lnTo>
                    <a:pt x="182504" y="73625"/>
                  </a:lnTo>
                  <a:lnTo>
                    <a:pt x="180812" y="105284"/>
                  </a:lnTo>
                  <a:lnTo>
                    <a:pt x="171594" y="134407"/>
                  </a:lnTo>
                  <a:lnTo>
                    <a:pt x="155736" y="159110"/>
                  </a:lnTo>
                  <a:lnTo>
                    <a:pt x="131285" y="176203"/>
                  </a:lnTo>
                  <a:lnTo>
                    <a:pt x="116863" y="182737"/>
                  </a:lnTo>
                  <a:lnTo>
                    <a:pt x="87668" y="186234"/>
                  </a:lnTo>
                  <a:lnTo>
                    <a:pt x="72967" y="185191"/>
                  </a:lnTo>
                  <a:lnTo>
                    <a:pt x="49108" y="174625"/>
                  </a:lnTo>
                  <a:lnTo>
                    <a:pt x="18168" y="1513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531"/>
            <p:cNvSpPr/>
            <p:nvPr>
              <p:custDataLst>
                <p:tags r:id="rId48"/>
              </p:custDataLst>
            </p:nvPr>
          </p:nvSpPr>
          <p:spPr>
            <a:xfrm>
              <a:off x="9474984" y="4354051"/>
              <a:ext cx="164317" cy="132292"/>
            </a:xfrm>
            <a:custGeom>
              <a:avLst/>
              <a:gdLst/>
              <a:ahLst/>
              <a:cxnLst/>
              <a:rect l="0" t="0" r="0" b="0"/>
              <a:pathLst>
                <a:path w="164317" h="132292">
                  <a:moveTo>
                    <a:pt x="18266" y="33799"/>
                  </a:moveTo>
                  <a:lnTo>
                    <a:pt x="18266" y="33799"/>
                  </a:lnTo>
                  <a:lnTo>
                    <a:pt x="8153" y="30428"/>
                  </a:lnTo>
                  <a:lnTo>
                    <a:pt x="5175" y="28024"/>
                  </a:lnTo>
                  <a:lnTo>
                    <a:pt x="1865" y="21590"/>
                  </a:lnTo>
                  <a:lnTo>
                    <a:pt x="0" y="13405"/>
                  </a:lnTo>
                  <a:lnTo>
                    <a:pt x="1856" y="11030"/>
                  </a:lnTo>
                  <a:lnTo>
                    <a:pt x="9561" y="6511"/>
                  </a:lnTo>
                  <a:lnTo>
                    <a:pt x="32542" y="0"/>
                  </a:lnTo>
                  <a:lnTo>
                    <a:pt x="54951" y="344"/>
                  </a:lnTo>
                  <a:lnTo>
                    <a:pt x="61067" y="3735"/>
                  </a:lnTo>
                  <a:lnTo>
                    <a:pt x="71626" y="15028"/>
                  </a:lnTo>
                  <a:lnTo>
                    <a:pt x="77259" y="31336"/>
                  </a:lnTo>
                  <a:lnTo>
                    <a:pt x="78762" y="40623"/>
                  </a:lnTo>
                  <a:lnTo>
                    <a:pt x="72905" y="60350"/>
                  </a:lnTo>
                  <a:lnTo>
                    <a:pt x="46149" y="101760"/>
                  </a:lnTo>
                  <a:lnTo>
                    <a:pt x="20167" y="127291"/>
                  </a:lnTo>
                  <a:lnTo>
                    <a:pt x="11616" y="132291"/>
                  </a:lnTo>
                  <a:lnTo>
                    <a:pt x="33966" y="126244"/>
                  </a:lnTo>
                  <a:lnTo>
                    <a:pt x="72229" y="120379"/>
                  </a:lnTo>
                  <a:lnTo>
                    <a:pt x="106925" y="118140"/>
                  </a:lnTo>
                  <a:lnTo>
                    <a:pt x="164316" y="1163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532"/>
            <p:cNvSpPr/>
            <p:nvPr>
              <p:custDataLst>
                <p:tags r:id="rId49"/>
              </p:custDataLst>
            </p:nvPr>
          </p:nvSpPr>
          <p:spPr>
            <a:xfrm>
              <a:off x="9718228" y="4430406"/>
              <a:ext cx="130623" cy="328024"/>
            </a:xfrm>
            <a:custGeom>
              <a:avLst/>
              <a:gdLst/>
              <a:ahLst/>
              <a:cxnLst/>
              <a:rect l="0" t="0" r="0" b="0"/>
              <a:pathLst>
                <a:path w="130623" h="328024">
                  <a:moveTo>
                    <a:pt x="124272" y="20944"/>
                  </a:moveTo>
                  <a:lnTo>
                    <a:pt x="124272" y="20944"/>
                  </a:lnTo>
                  <a:lnTo>
                    <a:pt x="117365" y="3984"/>
                  </a:lnTo>
                  <a:lnTo>
                    <a:pt x="115433" y="1171"/>
                  </a:lnTo>
                  <a:lnTo>
                    <a:pt x="112735" y="0"/>
                  </a:lnTo>
                  <a:lnTo>
                    <a:pt x="105975" y="582"/>
                  </a:lnTo>
                  <a:lnTo>
                    <a:pt x="84121" y="21731"/>
                  </a:lnTo>
                  <a:lnTo>
                    <a:pt x="51934" y="68293"/>
                  </a:lnTo>
                  <a:lnTo>
                    <a:pt x="31679" y="108545"/>
                  </a:lnTo>
                  <a:lnTo>
                    <a:pt x="14681" y="153012"/>
                  </a:lnTo>
                  <a:lnTo>
                    <a:pt x="8172" y="176722"/>
                  </a:lnTo>
                  <a:lnTo>
                    <a:pt x="0" y="222823"/>
                  </a:lnTo>
                  <a:lnTo>
                    <a:pt x="1072" y="262127"/>
                  </a:lnTo>
                  <a:lnTo>
                    <a:pt x="11897" y="292766"/>
                  </a:lnTo>
                  <a:lnTo>
                    <a:pt x="19722" y="305875"/>
                  </a:lnTo>
                  <a:lnTo>
                    <a:pt x="43468" y="322323"/>
                  </a:lnTo>
                  <a:lnTo>
                    <a:pt x="57702" y="327697"/>
                  </a:lnTo>
                  <a:lnTo>
                    <a:pt x="86688" y="328023"/>
                  </a:lnTo>
                  <a:lnTo>
                    <a:pt x="130622" y="3193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533"/>
            <p:cNvSpPr/>
            <p:nvPr>
              <p:custDataLst>
                <p:tags r:id="rId50"/>
              </p:custDataLst>
            </p:nvPr>
          </p:nvSpPr>
          <p:spPr>
            <a:xfrm>
              <a:off x="10001250" y="4591050"/>
              <a:ext cx="6090" cy="190501"/>
            </a:xfrm>
            <a:custGeom>
              <a:avLst/>
              <a:gdLst/>
              <a:ahLst/>
              <a:cxnLst/>
              <a:rect l="0" t="0" r="0" b="0"/>
              <a:pathLst>
                <a:path w="6090" h="19050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6089" y="45434"/>
                  </a:lnTo>
                  <a:lnTo>
                    <a:pt x="5593" y="90349"/>
                  </a:lnTo>
                  <a:lnTo>
                    <a:pt x="1970" y="126723"/>
                  </a:lnTo>
                  <a:lnTo>
                    <a:pt x="389" y="167214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534"/>
            <p:cNvSpPr/>
            <p:nvPr>
              <p:custDataLst>
                <p:tags r:id="rId51"/>
              </p:custDataLst>
            </p:nvPr>
          </p:nvSpPr>
          <p:spPr>
            <a:xfrm>
              <a:off x="10097382" y="4686300"/>
              <a:ext cx="151519" cy="18789"/>
            </a:xfrm>
            <a:custGeom>
              <a:avLst/>
              <a:gdLst/>
              <a:ahLst/>
              <a:cxnLst/>
              <a:rect l="0" t="0" r="0" b="0"/>
              <a:pathLst>
                <a:path w="151519" h="18789">
                  <a:moveTo>
                    <a:pt x="5468" y="12700"/>
                  </a:moveTo>
                  <a:lnTo>
                    <a:pt x="5468" y="12700"/>
                  </a:lnTo>
                  <a:lnTo>
                    <a:pt x="2097" y="12700"/>
                  </a:lnTo>
                  <a:lnTo>
                    <a:pt x="1104" y="13405"/>
                  </a:lnTo>
                  <a:lnTo>
                    <a:pt x="0" y="16071"/>
                  </a:lnTo>
                  <a:lnTo>
                    <a:pt x="1822" y="17064"/>
                  </a:lnTo>
                  <a:lnTo>
                    <a:pt x="29081" y="18788"/>
                  </a:lnTo>
                  <a:lnTo>
                    <a:pt x="66244" y="15601"/>
                  </a:lnTo>
                  <a:lnTo>
                    <a:pt x="98801" y="10227"/>
                  </a:lnTo>
                  <a:lnTo>
                    <a:pt x="15151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535"/>
            <p:cNvSpPr/>
            <p:nvPr>
              <p:custDataLst>
                <p:tags r:id="rId52"/>
              </p:custDataLst>
            </p:nvPr>
          </p:nvSpPr>
          <p:spPr>
            <a:xfrm>
              <a:off x="10433050" y="4557176"/>
              <a:ext cx="164758" cy="359186"/>
            </a:xfrm>
            <a:custGeom>
              <a:avLst/>
              <a:gdLst/>
              <a:ahLst/>
              <a:cxnLst/>
              <a:rect l="0" t="0" r="0" b="0"/>
              <a:pathLst>
                <a:path w="164758" h="359186">
                  <a:moveTo>
                    <a:pt x="31750" y="78324"/>
                  </a:moveTo>
                  <a:lnTo>
                    <a:pt x="31750" y="78324"/>
                  </a:lnTo>
                  <a:lnTo>
                    <a:pt x="26680" y="123244"/>
                  </a:lnTo>
                  <a:lnTo>
                    <a:pt x="22912" y="154498"/>
                  </a:lnTo>
                  <a:lnTo>
                    <a:pt x="18884" y="190966"/>
                  </a:lnTo>
                  <a:lnTo>
                    <a:pt x="14743" y="229987"/>
                  </a:lnTo>
                  <a:lnTo>
                    <a:pt x="10551" y="268496"/>
                  </a:lnTo>
                  <a:lnTo>
                    <a:pt x="4223" y="315764"/>
                  </a:lnTo>
                  <a:lnTo>
                    <a:pt x="370" y="358857"/>
                  </a:lnTo>
                  <a:lnTo>
                    <a:pt x="246" y="359185"/>
                  </a:lnTo>
                  <a:lnTo>
                    <a:pt x="33" y="325714"/>
                  </a:lnTo>
                  <a:lnTo>
                    <a:pt x="5659" y="291051"/>
                  </a:lnTo>
                  <a:lnTo>
                    <a:pt x="15215" y="246247"/>
                  </a:lnTo>
                  <a:lnTo>
                    <a:pt x="20727" y="218495"/>
                  </a:lnTo>
                  <a:lnTo>
                    <a:pt x="26519" y="188704"/>
                  </a:lnTo>
                  <a:lnTo>
                    <a:pt x="33907" y="158261"/>
                  </a:lnTo>
                  <a:lnTo>
                    <a:pt x="42360" y="127382"/>
                  </a:lnTo>
                  <a:lnTo>
                    <a:pt x="51524" y="96212"/>
                  </a:lnTo>
                  <a:lnTo>
                    <a:pt x="69230" y="50291"/>
                  </a:lnTo>
                  <a:lnTo>
                    <a:pt x="85802" y="19298"/>
                  </a:lnTo>
                  <a:lnTo>
                    <a:pt x="100223" y="3171"/>
                  </a:lnTo>
                  <a:lnTo>
                    <a:pt x="107738" y="0"/>
                  </a:lnTo>
                  <a:lnTo>
                    <a:pt x="123613" y="239"/>
                  </a:lnTo>
                  <a:lnTo>
                    <a:pt x="140077" y="10693"/>
                  </a:lnTo>
                  <a:lnTo>
                    <a:pt x="148417" y="18420"/>
                  </a:lnTo>
                  <a:lnTo>
                    <a:pt x="159567" y="40176"/>
                  </a:lnTo>
                  <a:lnTo>
                    <a:pt x="164757" y="67014"/>
                  </a:lnTo>
                  <a:lnTo>
                    <a:pt x="162361" y="97757"/>
                  </a:lnTo>
                  <a:lnTo>
                    <a:pt x="147183" y="126472"/>
                  </a:lnTo>
                  <a:lnTo>
                    <a:pt x="110872" y="162675"/>
                  </a:lnTo>
                  <a:lnTo>
                    <a:pt x="83143" y="180019"/>
                  </a:lnTo>
                  <a:lnTo>
                    <a:pt x="54356" y="190079"/>
                  </a:lnTo>
                  <a:lnTo>
                    <a:pt x="30744" y="189376"/>
                  </a:lnTo>
                  <a:lnTo>
                    <a:pt x="0" y="1799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536"/>
            <p:cNvSpPr/>
            <p:nvPr>
              <p:custDataLst>
                <p:tags r:id="rId53"/>
              </p:custDataLst>
            </p:nvPr>
          </p:nvSpPr>
          <p:spPr>
            <a:xfrm>
              <a:off x="10794716" y="4295305"/>
              <a:ext cx="193836" cy="173871"/>
            </a:xfrm>
            <a:custGeom>
              <a:avLst/>
              <a:gdLst/>
              <a:ahLst/>
              <a:cxnLst/>
              <a:rect l="0" t="0" r="0" b="0"/>
              <a:pathLst>
                <a:path w="193836" h="173871">
                  <a:moveTo>
                    <a:pt x="120934" y="41745"/>
                  </a:moveTo>
                  <a:lnTo>
                    <a:pt x="120934" y="41745"/>
                  </a:lnTo>
                  <a:lnTo>
                    <a:pt x="120228" y="30900"/>
                  </a:lnTo>
                  <a:lnTo>
                    <a:pt x="112096" y="6424"/>
                  </a:lnTo>
                  <a:lnTo>
                    <a:pt x="107986" y="3381"/>
                  </a:lnTo>
                  <a:lnTo>
                    <a:pt x="95894" y="0"/>
                  </a:lnTo>
                  <a:lnTo>
                    <a:pt x="65842" y="2899"/>
                  </a:lnTo>
                  <a:lnTo>
                    <a:pt x="51999" y="6371"/>
                  </a:lnTo>
                  <a:lnTo>
                    <a:pt x="47460" y="9695"/>
                  </a:lnTo>
                  <a:lnTo>
                    <a:pt x="44435" y="14028"/>
                  </a:lnTo>
                  <a:lnTo>
                    <a:pt x="42418" y="19034"/>
                  </a:lnTo>
                  <a:lnTo>
                    <a:pt x="43939" y="32122"/>
                  </a:lnTo>
                  <a:lnTo>
                    <a:pt x="50731" y="47346"/>
                  </a:lnTo>
                  <a:lnTo>
                    <a:pt x="82648" y="88492"/>
                  </a:lnTo>
                  <a:lnTo>
                    <a:pt x="95087" y="113765"/>
                  </a:lnTo>
                  <a:lnTo>
                    <a:pt x="94531" y="122214"/>
                  </a:lnTo>
                  <a:lnTo>
                    <a:pt x="86386" y="139127"/>
                  </a:lnTo>
                  <a:lnTo>
                    <a:pt x="65933" y="161145"/>
                  </a:lnTo>
                  <a:lnTo>
                    <a:pt x="48276" y="168895"/>
                  </a:lnTo>
                  <a:lnTo>
                    <a:pt x="18308" y="173870"/>
                  </a:lnTo>
                  <a:lnTo>
                    <a:pt x="3351" y="171361"/>
                  </a:lnTo>
                  <a:lnTo>
                    <a:pt x="918" y="169077"/>
                  </a:lnTo>
                  <a:lnTo>
                    <a:pt x="0" y="166145"/>
                  </a:lnTo>
                  <a:lnTo>
                    <a:pt x="95" y="162778"/>
                  </a:lnTo>
                  <a:lnTo>
                    <a:pt x="10342" y="144556"/>
                  </a:lnTo>
                  <a:lnTo>
                    <a:pt x="36895" y="121283"/>
                  </a:lnTo>
                  <a:lnTo>
                    <a:pt x="78316" y="103254"/>
                  </a:lnTo>
                  <a:lnTo>
                    <a:pt x="109989" y="95424"/>
                  </a:lnTo>
                  <a:lnTo>
                    <a:pt x="153909" y="85166"/>
                  </a:lnTo>
                  <a:lnTo>
                    <a:pt x="175805" y="76565"/>
                  </a:lnTo>
                  <a:lnTo>
                    <a:pt x="190241" y="65687"/>
                  </a:lnTo>
                  <a:lnTo>
                    <a:pt x="193244" y="59823"/>
                  </a:lnTo>
                  <a:lnTo>
                    <a:pt x="193835" y="53797"/>
                  </a:lnTo>
                  <a:lnTo>
                    <a:pt x="192818" y="47663"/>
                  </a:lnTo>
                  <a:lnTo>
                    <a:pt x="185791" y="42162"/>
                  </a:lnTo>
                  <a:lnTo>
                    <a:pt x="133634" y="226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537"/>
            <p:cNvSpPr/>
            <p:nvPr>
              <p:custDataLst>
                <p:tags r:id="rId54"/>
              </p:custDataLst>
            </p:nvPr>
          </p:nvSpPr>
          <p:spPr>
            <a:xfrm>
              <a:off x="10642600" y="4479729"/>
              <a:ext cx="114545" cy="282772"/>
            </a:xfrm>
            <a:custGeom>
              <a:avLst/>
              <a:gdLst/>
              <a:ahLst/>
              <a:cxnLst/>
              <a:rect l="0" t="0" r="0" b="0"/>
              <a:pathLst>
                <a:path w="114545" h="282772">
                  <a:moveTo>
                    <a:pt x="0" y="3371"/>
                  </a:moveTo>
                  <a:lnTo>
                    <a:pt x="0" y="3371"/>
                  </a:lnTo>
                  <a:lnTo>
                    <a:pt x="23596" y="0"/>
                  </a:lnTo>
                  <a:lnTo>
                    <a:pt x="58498" y="8017"/>
                  </a:lnTo>
                  <a:lnTo>
                    <a:pt x="92278" y="33910"/>
                  </a:lnTo>
                  <a:lnTo>
                    <a:pt x="106395" y="65863"/>
                  </a:lnTo>
                  <a:lnTo>
                    <a:pt x="113609" y="107344"/>
                  </a:lnTo>
                  <a:lnTo>
                    <a:pt x="114544" y="131248"/>
                  </a:lnTo>
                  <a:lnTo>
                    <a:pt x="111586" y="178738"/>
                  </a:lnTo>
                  <a:lnTo>
                    <a:pt x="100864" y="218660"/>
                  </a:lnTo>
                  <a:lnTo>
                    <a:pt x="81048" y="249573"/>
                  </a:lnTo>
                  <a:lnTo>
                    <a:pt x="68849" y="262756"/>
                  </a:lnTo>
                  <a:lnTo>
                    <a:pt x="42122" y="275521"/>
                  </a:lnTo>
                  <a:lnTo>
                    <a:pt x="0" y="2827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285"/>
          <p:cNvGrpSpPr/>
          <p:nvPr/>
        </p:nvGrpSpPr>
        <p:grpSpPr>
          <a:xfrm>
            <a:off x="3159922" y="5111452"/>
            <a:ext cx="1802240" cy="1223198"/>
            <a:chOff x="3159922" y="5111452"/>
            <a:chExt cx="1802240" cy="1223198"/>
          </a:xfrm>
        </p:grpSpPr>
        <p:sp>
          <p:nvSpPr>
            <p:cNvPr id="159" name="SMARTInkShape-1538"/>
            <p:cNvSpPr/>
            <p:nvPr>
              <p:custDataLst>
                <p:tags r:id="rId36"/>
              </p:custDataLst>
            </p:nvPr>
          </p:nvSpPr>
          <p:spPr>
            <a:xfrm>
              <a:off x="3238674" y="5111452"/>
              <a:ext cx="31577" cy="235249"/>
            </a:xfrm>
            <a:custGeom>
              <a:avLst/>
              <a:gdLst/>
              <a:ahLst/>
              <a:cxnLst/>
              <a:rect l="0" t="0" r="0" b="0"/>
              <a:pathLst>
                <a:path w="31577" h="235249">
                  <a:moveTo>
                    <a:pt x="6176" y="44748"/>
                  </a:moveTo>
                  <a:lnTo>
                    <a:pt x="6176" y="44748"/>
                  </a:lnTo>
                  <a:lnTo>
                    <a:pt x="87" y="0"/>
                  </a:lnTo>
                  <a:lnTo>
                    <a:pt x="0" y="99"/>
                  </a:lnTo>
                  <a:lnTo>
                    <a:pt x="1742" y="32401"/>
                  </a:lnTo>
                  <a:lnTo>
                    <a:pt x="5617" y="72422"/>
                  </a:lnTo>
                  <a:lnTo>
                    <a:pt x="12042" y="118430"/>
                  </a:lnTo>
                  <a:lnTo>
                    <a:pt x="19602" y="165219"/>
                  </a:lnTo>
                  <a:lnTo>
                    <a:pt x="26254" y="204125"/>
                  </a:lnTo>
                  <a:lnTo>
                    <a:pt x="31576" y="2352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539"/>
            <p:cNvSpPr/>
            <p:nvPr>
              <p:custDataLst>
                <p:tags r:id="rId37"/>
              </p:custDataLst>
            </p:nvPr>
          </p:nvSpPr>
          <p:spPr>
            <a:xfrm>
              <a:off x="3159922" y="6188614"/>
              <a:ext cx="121680" cy="146036"/>
            </a:xfrm>
            <a:custGeom>
              <a:avLst/>
              <a:gdLst/>
              <a:ahLst/>
              <a:cxnLst/>
              <a:rect l="0" t="0" r="0" b="0"/>
              <a:pathLst>
                <a:path w="121680" h="146036">
                  <a:moveTo>
                    <a:pt x="72228" y="15336"/>
                  </a:moveTo>
                  <a:lnTo>
                    <a:pt x="72228" y="15336"/>
                  </a:lnTo>
                  <a:lnTo>
                    <a:pt x="72228" y="6497"/>
                  </a:lnTo>
                  <a:lnTo>
                    <a:pt x="70817" y="4504"/>
                  </a:lnTo>
                  <a:lnTo>
                    <a:pt x="65486" y="408"/>
                  </a:lnTo>
                  <a:lnTo>
                    <a:pt x="56532" y="0"/>
                  </a:lnTo>
                  <a:lnTo>
                    <a:pt x="51180" y="879"/>
                  </a:lnTo>
                  <a:lnTo>
                    <a:pt x="37708" y="11263"/>
                  </a:lnTo>
                  <a:lnTo>
                    <a:pt x="23019" y="29048"/>
                  </a:lnTo>
                  <a:lnTo>
                    <a:pt x="4966" y="66828"/>
                  </a:lnTo>
                  <a:lnTo>
                    <a:pt x="0" y="94901"/>
                  </a:lnTo>
                  <a:lnTo>
                    <a:pt x="5319" y="118196"/>
                  </a:lnTo>
                  <a:lnTo>
                    <a:pt x="10689" y="128360"/>
                  </a:lnTo>
                  <a:lnTo>
                    <a:pt x="26063" y="141533"/>
                  </a:lnTo>
                  <a:lnTo>
                    <a:pt x="35101" y="146035"/>
                  </a:lnTo>
                  <a:lnTo>
                    <a:pt x="45360" y="145508"/>
                  </a:lnTo>
                  <a:lnTo>
                    <a:pt x="68048" y="135514"/>
                  </a:lnTo>
                  <a:lnTo>
                    <a:pt x="101250" y="106684"/>
                  </a:lnTo>
                  <a:lnTo>
                    <a:pt x="115230" y="81570"/>
                  </a:lnTo>
                  <a:lnTo>
                    <a:pt x="121679" y="55357"/>
                  </a:lnTo>
                  <a:lnTo>
                    <a:pt x="119841" y="31947"/>
                  </a:lnTo>
                  <a:lnTo>
                    <a:pt x="115259" y="23588"/>
                  </a:lnTo>
                  <a:lnTo>
                    <a:pt x="100760" y="12419"/>
                  </a:lnTo>
                  <a:lnTo>
                    <a:pt x="80676" y="8866"/>
                  </a:lnTo>
                  <a:lnTo>
                    <a:pt x="46828" y="89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540"/>
            <p:cNvSpPr/>
            <p:nvPr>
              <p:custDataLst>
                <p:tags r:id="rId38"/>
              </p:custDataLst>
            </p:nvPr>
          </p:nvSpPr>
          <p:spPr>
            <a:xfrm>
              <a:off x="3231648" y="5416612"/>
              <a:ext cx="165603" cy="669735"/>
            </a:xfrm>
            <a:custGeom>
              <a:avLst/>
              <a:gdLst/>
              <a:ahLst/>
              <a:cxnLst/>
              <a:rect l="0" t="0" r="0" b="0"/>
              <a:pathLst>
                <a:path w="165603" h="669735">
                  <a:moveTo>
                    <a:pt x="165602" y="38038"/>
                  </a:moveTo>
                  <a:lnTo>
                    <a:pt x="165602" y="38038"/>
                  </a:lnTo>
                  <a:lnTo>
                    <a:pt x="144554" y="11523"/>
                  </a:lnTo>
                  <a:lnTo>
                    <a:pt x="129202" y="3205"/>
                  </a:lnTo>
                  <a:lnTo>
                    <a:pt x="120168" y="0"/>
                  </a:lnTo>
                  <a:lnTo>
                    <a:pt x="80487" y="2230"/>
                  </a:lnTo>
                  <a:lnTo>
                    <a:pt x="54865" y="15773"/>
                  </a:lnTo>
                  <a:lnTo>
                    <a:pt x="32425" y="38021"/>
                  </a:lnTo>
                  <a:lnTo>
                    <a:pt x="13043" y="69074"/>
                  </a:lnTo>
                  <a:lnTo>
                    <a:pt x="2548" y="105924"/>
                  </a:lnTo>
                  <a:lnTo>
                    <a:pt x="0" y="146526"/>
                  </a:lnTo>
                  <a:lnTo>
                    <a:pt x="5924" y="190442"/>
                  </a:lnTo>
                  <a:lnTo>
                    <a:pt x="11877" y="214430"/>
                  </a:lnTo>
                  <a:lnTo>
                    <a:pt x="19374" y="239594"/>
                  </a:lnTo>
                  <a:lnTo>
                    <a:pt x="27900" y="265542"/>
                  </a:lnTo>
                  <a:lnTo>
                    <a:pt x="38523" y="292013"/>
                  </a:lnTo>
                  <a:lnTo>
                    <a:pt x="50544" y="318831"/>
                  </a:lnTo>
                  <a:lnTo>
                    <a:pt x="63496" y="345884"/>
                  </a:lnTo>
                  <a:lnTo>
                    <a:pt x="75659" y="370973"/>
                  </a:lnTo>
                  <a:lnTo>
                    <a:pt x="98581" y="417667"/>
                  </a:lnTo>
                  <a:lnTo>
                    <a:pt x="116765" y="463819"/>
                  </a:lnTo>
                  <a:lnTo>
                    <a:pt x="129079" y="508790"/>
                  </a:lnTo>
                  <a:lnTo>
                    <a:pt x="132201" y="549945"/>
                  </a:lnTo>
                  <a:lnTo>
                    <a:pt x="123711" y="585639"/>
                  </a:lnTo>
                  <a:lnTo>
                    <a:pt x="99097" y="629738"/>
                  </a:lnTo>
                  <a:lnTo>
                    <a:pt x="65917" y="666131"/>
                  </a:lnTo>
                  <a:lnTo>
                    <a:pt x="59634" y="669139"/>
                  </a:lnTo>
                  <a:lnTo>
                    <a:pt x="54035" y="669734"/>
                  </a:lnTo>
                  <a:lnTo>
                    <a:pt x="44050" y="666630"/>
                  </a:lnTo>
                  <a:lnTo>
                    <a:pt x="25902" y="6539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541"/>
            <p:cNvSpPr/>
            <p:nvPr>
              <p:custDataLst>
                <p:tags r:id="rId39"/>
              </p:custDataLst>
            </p:nvPr>
          </p:nvSpPr>
          <p:spPr>
            <a:xfrm>
              <a:off x="3571135" y="5602384"/>
              <a:ext cx="73766" cy="461867"/>
            </a:xfrm>
            <a:custGeom>
              <a:avLst/>
              <a:gdLst/>
              <a:ahLst/>
              <a:cxnLst/>
              <a:rect l="0" t="0" r="0" b="0"/>
              <a:pathLst>
                <a:path w="73766" h="461867">
                  <a:moveTo>
                    <a:pt x="73765" y="49116"/>
                  </a:moveTo>
                  <a:lnTo>
                    <a:pt x="73765" y="49116"/>
                  </a:lnTo>
                  <a:lnTo>
                    <a:pt x="64331" y="38271"/>
                  </a:lnTo>
                  <a:lnTo>
                    <a:pt x="49379" y="13795"/>
                  </a:lnTo>
                  <a:lnTo>
                    <a:pt x="37455" y="4000"/>
                  </a:lnTo>
                  <a:lnTo>
                    <a:pt x="29170" y="842"/>
                  </a:lnTo>
                  <a:lnTo>
                    <a:pt x="24985" y="0"/>
                  </a:lnTo>
                  <a:lnTo>
                    <a:pt x="20784" y="1555"/>
                  </a:lnTo>
                  <a:lnTo>
                    <a:pt x="12353" y="8928"/>
                  </a:lnTo>
                  <a:lnTo>
                    <a:pt x="3044" y="41833"/>
                  </a:lnTo>
                  <a:lnTo>
                    <a:pt x="0" y="77159"/>
                  </a:lnTo>
                  <a:lnTo>
                    <a:pt x="58" y="120846"/>
                  </a:lnTo>
                  <a:lnTo>
                    <a:pt x="2049" y="146325"/>
                  </a:lnTo>
                  <a:lnTo>
                    <a:pt x="4788" y="173188"/>
                  </a:lnTo>
                  <a:lnTo>
                    <a:pt x="8730" y="200976"/>
                  </a:lnTo>
                  <a:lnTo>
                    <a:pt x="13475" y="229378"/>
                  </a:lnTo>
                  <a:lnTo>
                    <a:pt x="18755" y="258190"/>
                  </a:lnTo>
                  <a:lnTo>
                    <a:pt x="22981" y="285160"/>
                  </a:lnTo>
                  <a:lnTo>
                    <a:pt x="26503" y="310900"/>
                  </a:lnTo>
                  <a:lnTo>
                    <a:pt x="29557" y="335823"/>
                  </a:lnTo>
                  <a:lnTo>
                    <a:pt x="32951" y="380447"/>
                  </a:lnTo>
                  <a:lnTo>
                    <a:pt x="33047" y="417213"/>
                  </a:lnTo>
                  <a:lnTo>
                    <a:pt x="22965" y="4618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542"/>
            <p:cNvSpPr/>
            <p:nvPr>
              <p:custDataLst>
                <p:tags r:id="rId40"/>
              </p:custDataLst>
            </p:nvPr>
          </p:nvSpPr>
          <p:spPr>
            <a:xfrm>
              <a:off x="3486150" y="5867400"/>
              <a:ext cx="146051" cy="50801"/>
            </a:xfrm>
            <a:custGeom>
              <a:avLst/>
              <a:gdLst/>
              <a:ahLst/>
              <a:cxnLst/>
              <a:rect l="0" t="0" r="0" b="0"/>
              <a:pathLst>
                <a:path w="146051" h="50801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10113" y="38591"/>
                  </a:lnTo>
                  <a:lnTo>
                    <a:pt x="48408" y="18598"/>
                  </a:lnTo>
                  <a:lnTo>
                    <a:pt x="88583" y="6138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543"/>
            <p:cNvSpPr/>
            <p:nvPr>
              <p:custDataLst>
                <p:tags r:id="rId41"/>
              </p:custDataLst>
            </p:nvPr>
          </p:nvSpPr>
          <p:spPr>
            <a:xfrm>
              <a:off x="3702261" y="5657850"/>
              <a:ext cx="95040" cy="304801"/>
            </a:xfrm>
            <a:custGeom>
              <a:avLst/>
              <a:gdLst/>
              <a:ahLst/>
              <a:cxnLst/>
              <a:rect l="0" t="0" r="0" b="0"/>
              <a:pathLst>
                <a:path w="95040" h="304801">
                  <a:moveTo>
                    <a:pt x="75989" y="0"/>
                  </a:moveTo>
                  <a:lnTo>
                    <a:pt x="75989" y="0"/>
                  </a:lnTo>
                  <a:lnTo>
                    <a:pt x="65876" y="0"/>
                  </a:lnTo>
                  <a:lnTo>
                    <a:pt x="46103" y="10113"/>
                  </a:lnTo>
                  <a:lnTo>
                    <a:pt x="22370" y="43370"/>
                  </a:lnTo>
                  <a:lnTo>
                    <a:pt x="9590" y="78777"/>
                  </a:lnTo>
                  <a:lnTo>
                    <a:pt x="1323" y="120385"/>
                  </a:lnTo>
                  <a:lnTo>
                    <a:pt x="0" y="164747"/>
                  </a:lnTo>
                  <a:lnTo>
                    <a:pt x="5527" y="204689"/>
                  </a:lnTo>
                  <a:lnTo>
                    <a:pt x="17156" y="239139"/>
                  </a:lnTo>
                  <a:lnTo>
                    <a:pt x="36435" y="266209"/>
                  </a:lnTo>
                  <a:lnTo>
                    <a:pt x="79073" y="295714"/>
                  </a:lnTo>
                  <a:lnTo>
                    <a:pt x="95039" y="304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544"/>
            <p:cNvSpPr/>
            <p:nvPr>
              <p:custDataLst>
                <p:tags r:id="rId42"/>
              </p:custDataLst>
            </p:nvPr>
          </p:nvSpPr>
          <p:spPr>
            <a:xfrm>
              <a:off x="3856215" y="5725302"/>
              <a:ext cx="98154" cy="312965"/>
            </a:xfrm>
            <a:custGeom>
              <a:avLst/>
              <a:gdLst/>
              <a:ahLst/>
              <a:cxnLst/>
              <a:rect l="0" t="0" r="0" b="0"/>
              <a:pathLst>
                <a:path w="98154" h="312965">
                  <a:moveTo>
                    <a:pt x="17285" y="84948"/>
                  </a:moveTo>
                  <a:lnTo>
                    <a:pt x="17285" y="84948"/>
                  </a:lnTo>
                  <a:lnTo>
                    <a:pt x="17990" y="123230"/>
                  </a:lnTo>
                  <a:lnTo>
                    <a:pt x="22354" y="163005"/>
                  </a:lnTo>
                  <a:lnTo>
                    <a:pt x="26123" y="196546"/>
                  </a:lnTo>
                  <a:lnTo>
                    <a:pt x="30150" y="230737"/>
                  </a:lnTo>
                  <a:lnTo>
                    <a:pt x="34502" y="277958"/>
                  </a:lnTo>
                  <a:lnTo>
                    <a:pt x="33910" y="307472"/>
                  </a:lnTo>
                  <a:lnTo>
                    <a:pt x="32602" y="311613"/>
                  </a:lnTo>
                  <a:lnTo>
                    <a:pt x="31024" y="312964"/>
                  </a:lnTo>
                  <a:lnTo>
                    <a:pt x="29266" y="312452"/>
                  </a:lnTo>
                  <a:lnTo>
                    <a:pt x="27389" y="310701"/>
                  </a:lnTo>
                  <a:lnTo>
                    <a:pt x="10579" y="264511"/>
                  </a:lnTo>
                  <a:lnTo>
                    <a:pt x="4191" y="223316"/>
                  </a:lnTo>
                  <a:lnTo>
                    <a:pt x="2206" y="198360"/>
                  </a:lnTo>
                  <a:lnTo>
                    <a:pt x="882" y="171140"/>
                  </a:lnTo>
                  <a:lnTo>
                    <a:pt x="0" y="142409"/>
                  </a:lnTo>
                  <a:lnTo>
                    <a:pt x="117" y="116905"/>
                  </a:lnTo>
                  <a:lnTo>
                    <a:pt x="2129" y="71635"/>
                  </a:lnTo>
                  <a:lnTo>
                    <a:pt x="10599" y="27303"/>
                  </a:lnTo>
                  <a:lnTo>
                    <a:pt x="19958" y="9704"/>
                  </a:lnTo>
                  <a:lnTo>
                    <a:pt x="25417" y="3035"/>
                  </a:lnTo>
                  <a:lnTo>
                    <a:pt x="31878" y="0"/>
                  </a:lnTo>
                  <a:lnTo>
                    <a:pt x="46584" y="392"/>
                  </a:lnTo>
                  <a:lnTo>
                    <a:pt x="77472" y="18658"/>
                  </a:lnTo>
                  <a:lnTo>
                    <a:pt x="91777" y="38553"/>
                  </a:lnTo>
                  <a:lnTo>
                    <a:pt x="96580" y="49784"/>
                  </a:lnTo>
                  <a:lnTo>
                    <a:pt x="98153" y="75435"/>
                  </a:lnTo>
                  <a:lnTo>
                    <a:pt x="92737" y="101887"/>
                  </a:lnTo>
                  <a:lnTo>
                    <a:pt x="80923" y="125403"/>
                  </a:lnTo>
                  <a:lnTo>
                    <a:pt x="66265" y="141969"/>
                  </a:lnTo>
                  <a:lnTo>
                    <a:pt x="58405" y="148360"/>
                  </a:lnTo>
                  <a:lnTo>
                    <a:pt x="50343" y="151212"/>
                  </a:lnTo>
                  <a:lnTo>
                    <a:pt x="17285" y="1484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545"/>
            <p:cNvSpPr/>
            <p:nvPr>
              <p:custDataLst>
                <p:tags r:id="rId43"/>
              </p:custDataLst>
            </p:nvPr>
          </p:nvSpPr>
          <p:spPr>
            <a:xfrm>
              <a:off x="4286250" y="5575300"/>
              <a:ext cx="196597" cy="438151"/>
            </a:xfrm>
            <a:custGeom>
              <a:avLst/>
              <a:gdLst/>
              <a:ahLst/>
              <a:cxnLst/>
              <a:rect l="0" t="0" r="0" b="0"/>
              <a:pathLst>
                <a:path w="196597" h="438151">
                  <a:moveTo>
                    <a:pt x="133350" y="0"/>
                  </a:moveTo>
                  <a:lnTo>
                    <a:pt x="133350" y="0"/>
                  </a:lnTo>
                  <a:lnTo>
                    <a:pt x="169769" y="43945"/>
                  </a:lnTo>
                  <a:lnTo>
                    <a:pt x="180912" y="61047"/>
                  </a:lnTo>
                  <a:lnTo>
                    <a:pt x="193294" y="106389"/>
                  </a:lnTo>
                  <a:lnTo>
                    <a:pt x="196596" y="132310"/>
                  </a:lnTo>
                  <a:lnTo>
                    <a:pt x="195269" y="160173"/>
                  </a:lnTo>
                  <a:lnTo>
                    <a:pt x="190857" y="189332"/>
                  </a:lnTo>
                  <a:lnTo>
                    <a:pt x="184388" y="219355"/>
                  </a:lnTo>
                  <a:lnTo>
                    <a:pt x="170904" y="249953"/>
                  </a:lnTo>
                  <a:lnTo>
                    <a:pt x="152741" y="280936"/>
                  </a:lnTo>
                  <a:lnTo>
                    <a:pt x="131461" y="312174"/>
                  </a:lnTo>
                  <a:lnTo>
                    <a:pt x="107396" y="340054"/>
                  </a:lnTo>
                  <a:lnTo>
                    <a:pt x="81475" y="365697"/>
                  </a:lnTo>
                  <a:lnTo>
                    <a:pt x="36211" y="405949"/>
                  </a:lnTo>
                  <a:lnTo>
                    <a:pt x="0" y="438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546"/>
            <p:cNvSpPr/>
            <p:nvPr>
              <p:custDataLst>
                <p:tags r:id="rId44"/>
              </p:custDataLst>
            </p:nvPr>
          </p:nvSpPr>
          <p:spPr>
            <a:xfrm>
              <a:off x="4612710" y="5556567"/>
              <a:ext cx="349452" cy="481614"/>
            </a:xfrm>
            <a:custGeom>
              <a:avLst/>
              <a:gdLst/>
              <a:ahLst/>
              <a:cxnLst/>
              <a:rect l="0" t="0" r="0" b="0"/>
              <a:pathLst>
                <a:path w="349452" h="481614">
                  <a:moveTo>
                    <a:pt x="168840" y="253683"/>
                  </a:moveTo>
                  <a:lnTo>
                    <a:pt x="168840" y="253683"/>
                  </a:lnTo>
                  <a:lnTo>
                    <a:pt x="151163" y="232635"/>
                  </a:lnTo>
                  <a:lnTo>
                    <a:pt x="135584" y="224808"/>
                  </a:lnTo>
                  <a:lnTo>
                    <a:pt x="91088" y="217405"/>
                  </a:lnTo>
                  <a:lnTo>
                    <a:pt x="50709" y="229607"/>
                  </a:lnTo>
                  <a:lnTo>
                    <a:pt x="27672" y="250979"/>
                  </a:lnTo>
                  <a:lnTo>
                    <a:pt x="10143" y="277881"/>
                  </a:lnTo>
                  <a:lnTo>
                    <a:pt x="0" y="303949"/>
                  </a:lnTo>
                  <a:lnTo>
                    <a:pt x="667" y="325882"/>
                  </a:lnTo>
                  <a:lnTo>
                    <a:pt x="3808" y="335683"/>
                  </a:lnTo>
                  <a:lnTo>
                    <a:pt x="10840" y="342922"/>
                  </a:lnTo>
                  <a:lnTo>
                    <a:pt x="31825" y="352847"/>
                  </a:lnTo>
                  <a:lnTo>
                    <a:pt x="65141" y="348321"/>
                  </a:lnTo>
                  <a:lnTo>
                    <a:pt x="103701" y="333139"/>
                  </a:lnTo>
                  <a:lnTo>
                    <a:pt x="139655" y="309928"/>
                  </a:lnTo>
                  <a:lnTo>
                    <a:pt x="165041" y="273742"/>
                  </a:lnTo>
                  <a:lnTo>
                    <a:pt x="181262" y="226615"/>
                  </a:lnTo>
                  <a:lnTo>
                    <a:pt x="185588" y="198243"/>
                  </a:lnTo>
                  <a:lnTo>
                    <a:pt x="188472" y="168039"/>
                  </a:lnTo>
                  <a:lnTo>
                    <a:pt x="188984" y="138026"/>
                  </a:lnTo>
                  <a:lnTo>
                    <a:pt x="187914" y="108140"/>
                  </a:lnTo>
                  <a:lnTo>
                    <a:pt x="185789" y="78337"/>
                  </a:lnTo>
                  <a:lnTo>
                    <a:pt x="175902" y="35816"/>
                  </a:lnTo>
                  <a:lnTo>
                    <a:pt x="162807" y="9392"/>
                  </a:lnTo>
                  <a:lnTo>
                    <a:pt x="156351" y="3333"/>
                  </a:lnTo>
                  <a:lnTo>
                    <a:pt x="149931" y="0"/>
                  </a:lnTo>
                  <a:lnTo>
                    <a:pt x="141417" y="4128"/>
                  </a:lnTo>
                  <a:lnTo>
                    <a:pt x="120669" y="25647"/>
                  </a:lnTo>
                  <a:lnTo>
                    <a:pt x="104862" y="65786"/>
                  </a:lnTo>
                  <a:lnTo>
                    <a:pt x="98671" y="90319"/>
                  </a:lnTo>
                  <a:lnTo>
                    <a:pt x="95955" y="117256"/>
                  </a:lnTo>
                  <a:lnTo>
                    <a:pt x="95556" y="145799"/>
                  </a:lnTo>
                  <a:lnTo>
                    <a:pt x="96701" y="175410"/>
                  </a:lnTo>
                  <a:lnTo>
                    <a:pt x="100992" y="203618"/>
                  </a:lnTo>
                  <a:lnTo>
                    <a:pt x="107380" y="230889"/>
                  </a:lnTo>
                  <a:lnTo>
                    <a:pt x="115167" y="257537"/>
                  </a:lnTo>
                  <a:lnTo>
                    <a:pt x="136988" y="302198"/>
                  </a:lnTo>
                  <a:lnTo>
                    <a:pt x="162445" y="337334"/>
                  </a:lnTo>
                  <a:lnTo>
                    <a:pt x="187870" y="360006"/>
                  </a:lnTo>
                  <a:lnTo>
                    <a:pt x="199165" y="364781"/>
                  </a:lnTo>
                  <a:lnTo>
                    <a:pt x="209518" y="365848"/>
                  </a:lnTo>
                  <a:lnTo>
                    <a:pt x="219242" y="364444"/>
                  </a:lnTo>
                  <a:lnTo>
                    <a:pt x="227841" y="359273"/>
                  </a:lnTo>
                  <a:lnTo>
                    <a:pt x="248646" y="333887"/>
                  </a:lnTo>
                  <a:lnTo>
                    <a:pt x="261917" y="308773"/>
                  </a:lnTo>
                  <a:lnTo>
                    <a:pt x="261935" y="309460"/>
                  </a:lnTo>
                  <a:lnTo>
                    <a:pt x="258778" y="331415"/>
                  </a:lnTo>
                  <a:lnTo>
                    <a:pt x="258047" y="367731"/>
                  </a:lnTo>
                  <a:lnTo>
                    <a:pt x="257831" y="412358"/>
                  </a:lnTo>
                  <a:lnTo>
                    <a:pt x="255885" y="453098"/>
                  </a:lnTo>
                  <a:lnTo>
                    <a:pt x="252278" y="481613"/>
                  </a:lnTo>
                  <a:lnTo>
                    <a:pt x="251276" y="481131"/>
                  </a:lnTo>
                  <a:lnTo>
                    <a:pt x="248282" y="473070"/>
                  </a:lnTo>
                  <a:lnTo>
                    <a:pt x="246000" y="435809"/>
                  </a:lnTo>
                  <a:lnTo>
                    <a:pt x="243585" y="389190"/>
                  </a:lnTo>
                  <a:lnTo>
                    <a:pt x="241953" y="360955"/>
                  </a:lnTo>
                  <a:lnTo>
                    <a:pt x="241571" y="330842"/>
                  </a:lnTo>
                  <a:lnTo>
                    <a:pt x="242022" y="299478"/>
                  </a:lnTo>
                  <a:lnTo>
                    <a:pt x="243027" y="267280"/>
                  </a:lnTo>
                  <a:lnTo>
                    <a:pt x="245815" y="240876"/>
                  </a:lnTo>
                  <a:lnTo>
                    <a:pt x="254557" y="198367"/>
                  </a:lnTo>
                  <a:lnTo>
                    <a:pt x="265497" y="172419"/>
                  </a:lnTo>
                  <a:lnTo>
                    <a:pt x="271378" y="163523"/>
                  </a:lnTo>
                  <a:lnTo>
                    <a:pt x="278827" y="159710"/>
                  </a:lnTo>
                  <a:lnTo>
                    <a:pt x="287320" y="159284"/>
                  </a:lnTo>
                  <a:lnTo>
                    <a:pt x="296510" y="161117"/>
                  </a:lnTo>
                  <a:lnTo>
                    <a:pt x="329670" y="187294"/>
                  </a:lnTo>
                  <a:lnTo>
                    <a:pt x="344506" y="218297"/>
                  </a:lnTo>
                  <a:lnTo>
                    <a:pt x="349451" y="236442"/>
                  </a:lnTo>
                  <a:lnTo>
                    <a:pt x="345538" y="273537"/>
                  </a:lnTo>
                  <a:lnTo>
                    <a:pt x="339555" y="292319"/>
                  </a:lnTo>
                  <a:lnTo>
                    <a:pt x="312211" y="326358"/>
                  </a:lnTo>
                  <a:lnTo>
                    <a:pt x="257740" y="3743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547"/>
            <p:cNvSpPr/>
            <p:nvPr>
              <p:custDataLst>
                <p:tags r:id="rId45"/>
              </p:custDataLst>
            </p:nvPr>
          </p:nvSpPr>
          <p:spPr>
            <a:xfrm>
              <a:off x="4051300" y="5574333"/>
              <a:ext cx="53439" cy="350218"/>
            </a:xfrm>
            <a:custGeom>
              <a:avLst/>
              <a:gdLst/>
              <a:ahLst/>
              <a:cxnLst/>
              <a:rect l="0" t="0" r="0" b="0"/>
              <a:pathLst>
                <a:path w="53439" h="350218">
                  <a:moveTo>
                    <a:pt x="0" y="7317"/>
                  </a:moveTo>
                  <a:lnTo>
                    <a:pt x="0" y="7317"/>
                  </a:lnTo>
                  <a:lnTo>
                    <a:pt x="3371" y="575"/>
                  </a:lnTo>
                  <a:lnTo>
                    <a:pt x="5069" y="0"/>
                  </a:lnTo>
                  <a:lnTo>
                    <a:pt x="6907" y="1028"/>
                  </a:lnTo>
                  <a:lnTo>
                    <a:pt x="8838" y="3125"/>
                  </a:lnTo>
                  <a:lnTo>
                    <a:pt x="22076" y="49868"/>
                  </a:lnTo>
                  <a:lnTo>
                    <a:pt x="30038" y="91139"/>
                  </a:lnTo>
                  <a:lnTo>
                    <a:pt x="34136" y="114704"/>
                  </a:lnTo>
                  <a:lnTo>
                    <a:pt x="38279" y="139586"/>
                  </a:lnTo>
                  <a:lnTo>
                    <a:pt x="42453" y="165346"/>
                  </a:lnTo>
                  <a:lnTo>
                    <a:pt x="45235" y="190281"/>
                  </a:lnTo>
                  <a:lnTo>
                    <a:pt x="47091" y="214665"/>
                  </a:lnTo>
                  <a:lnTo>
                    <a:pt x="49857" y="260339"/>
                  </a:lnTo>
                  <a:lnTo>
                    <a:pt x="53438" y="299453"/>
                  </a:lnTo>
                  <a:lnTo>
                    <a:pt x="50800" y="3502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548"/>
            <p:cNvSpPr/>
            <p:nvPr>
              <p:custDataLst>
                <p:tags r:id="rId46"/>
              </p:custDataLst>
            </p:nvPr>
          </p:nvSpPr>
          <p:spPr>
            <a:xfrm>
              <a:off x="4191714" y="5605329"/>
              <a:ext cx="129610" cy="287472"/>
            </a:xfrm>
            <a:custGeom>
              <a:avLst/>
              <a:gdLst/>
              <a:ahLst/>
              <a:cxnLst/>
              <a:rect l="0" t="0" r="0" b="0"/>
              <a:pathLst>
                <a:path w="129610" h="287472">
                  <a:moveTo>
                    <a:pt x="18336" y="33471"/>
                  </a:moveTo>
                  <a:lnTo>
                    <a:pt x="18336" y="33471"/>
                  </a:lnTo>
                  <a:lnTo>
                    <a:pt x="30545" y="68002"/>
                  </a:lnTo>
                  <a:lnTo>
                    <a:pt x="36227" y="101265"/>
                  </a:lnTo>
                  <a:lnTo>
                    <a:pt x="40399" y="141212"/>
                  </a:lnTo>
                  <a:lnTo>
                    <a:pt x="42253" y="182486"/>
                  </a:lnTo>
                  <a:lnTo>
                    <a:pt x="39314" y="222466"/>
                  </a:lnTo>
                  <a:lnTo>
                    <a:pt x="31607" y="269386"/>
                  </a:lnTo>
                  <a:lnTo>
                    <a:pt x="29300" y="279648"/>
                  </a:lnTo>
                  <a:lnTo>
                    <a:pt x="26351" y="285078"/>
                  </a:lnTo>
                  <a:lnTo>
                    <a:pt x="22974" y="287287"/>
                  </a:lnTo>
                  <a:lnTo>
                    <a:pt x="19311" y="287349"/>
                  </a:lnTo>
                  <a:lnTo>
                    <a:pt x="11479" y="274246"/>
                  </a:lnTo>
                  <a:lnTo>
                    <a:pt x="4705" y="249137"/>
                  </a:lnTo>
                  <a:lnTo>
                    <a:pt x="1694" y="212108"/>
                  </a:lnTo>
                  <a:lnTo>
                    <a:pt x="892" y="188546"/>
                  </a:lnTo>
                  <a:lnTo>
                    <a:pt x="356" y="162254"/>
                  </a:lnTo>
                  <a:lnTo>
                    <a:pt x="0" y="134143"/>
                  </a:lnTo>
                  <a:lnTo>
                    <a:pt x="1173" y="108347"/>
                  </a:lnTo>
                  <a:lnTo>
                    <a:pt x="6239" y="60869"/>
                  </a:lnTo>
                  <a:lnTo>
                    <a:pt x="16958" y="27539"/>
                  </a:lnTo>
                  <a:lnTo>
                    <a:pt x="23767" y="14699"/>
                  </a:lnTo>
                  <a:lnTo>
                    <a:pt x="31129" y="6845"/>
                  </a:lnTo>
                  <a:lnTo>
                    <a:pt x="38859" y="2315"/>
                  </a:lnTo>
                  <a:lnTo>
                    <a:pt x="46835" y="0"/>
                  </a:lnTo>
                  <a:lnTo>
                    <a:pt x="56385" y="2691"/>
                  </a:lnTo>
                  <a:lnTo>
                    <a:pt x="78286" y="16969"/>
                  </a:lnTo>
                  <a:lnTo>
                    <a:pt x="111045" y="58920"/>
                  </a:lnTo>
                  <a:lnTo>
                    <a:pt x="124921" y="97228"/>
                  </a:lnTo>
                  <a:lnTo>
                    <a:pt x="129609" y="118309"/>
                  </a:lnTo>
                  <a:lnTo>
                    <a:pt x="125411" y="160547"/>
                  </a:lnTo>
                  <a:lnTo>
                    <a:pt x="111786" y="200721"/>
                  </a:lnTo>
                  <a:lnTo>
                    <a:pt x="93971" y="235039"/>
                  </a:lnTo>
                  <a:lnTo>
                    <a:pt x="64108" y="272013"/>
                  </a:lnTo>
                  <a:lnTo>
                    <a:pt x="53790" y="278577"/>
                  </a:lnTo>
                  <a:lnTo>
                    <a:pt x="11986" y="2874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286"/>
          <p:cNvGrpSpPr/>
          <p:nvPr/>
        </p:nvGrpSpPr>
        <p:grpSpPr>
          <a:xfrm>
            <a:off x="5236930" y="5638800"/>
            <a:ext cx="408221" cy="239895"/>
            <a:chOff x="5236930" y="5638800"/>
            <a:chExt cx="408221" cy="239895"/>
          </a:xfrm>
        </p:grpSpPr>
        <p:sp>
          <p:nvSpPr>
            <p:cNvPr id="171" name="SMARTInkShape-1549"/>
            <p:cNvSpPr/>
            <p:nvPr>
              <p:custDataLst>
                <p:tags r:id="rId33"/>
              </p:custDataLst>
            </p:nvPr>
          </p:nvSpPr>
          <p:spPr>
            <a:xfrm>
              <a:off x="5568950" y="5638800"/>
              <a:ext cx="76201" cy="215901"/>
            </a:xfrm>
            <a:custGeom>
              <a:avLst/>
              <a:gdLst/>
              <a:ahLst/>
              <a:cxnLst/>
              <a:rect l="0" t="0" r="0" b="0"/>
              <a:pathLst>
                <a:path w="76201" h="2159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2604" y="46139"/>
                  </a:lnTo>
                  <a:lnTo>
                    <a:pt x="36857" y="76950"/>
                  </a:lnTo>
                  <a:lnTo>
                    <a:pt x="50248" y="114163"/>
                  </a:lnTo>
                  <a:lnTo>
                    <a:pt x="61374" y="154221"/>
                  </a:lnTo>
                  <a:lnTo>
                    <a:pt x="76200" y="215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550"/>
            <p:cNvSpPr/>
            <p:nvPr>
              <p:custDataLst>
                <p:tags r:id="rId34"/>
              </p:custDataLst>
            </p:nvPr>
          </p:nvSpPr>
          <p:spPr>
            <a:xfrm>
              <a:off x="5245100" y="5747273"/>
              <a:ext cx="184151" cy="12178"/>
            </a:xfrm>
            <a:custGeom>
              <a:avLst/>
              <a:gdLst/>
              <a:ahLst/>
              <a:cxnLst/>
              <a:rect l="0" t="0" r="0" b="0"/>
              <a:pathLst>
                <a:path w="184151" h="12178">
                  <a:moveTo>
                    <a:pt x="0" y="12177"/>
                  </a:moveTo>
                  <a:lnTo>
                    <a:pt x="0" y="12177"/>
                  </a:lnTo>
                  <a:lnTo>
                    <a:pt x="3371" y="12177"/>
                  </a:lnTo>
                  <a:lnTo>
                    <a:pt x="38295" y="3449"/>
                  </a:lnTo>
                  <a:lnTo>
                    <a:pt x="85665" y="654"/>
                  </a:lnTo>
                  <a:lnTo>
                    <a:pt x="118977" y="0"/>
                  </a:lnTo>
                  <a:lnTo>
                    <a:pt x="159352" y="6374"/>
                  </a:lnTo>
                  <a:lnTo>
                    <a:pt x="184150" y="121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551"/>
            <p:cNvSpPr/>
            <p:nvPr>
              <p:custDataLst>
                <p:tags r:id="rId35"/>
              </p:custDataLst>
            </p:nvPr>
          </p:nvSpPr>
          <p:spPr>
            <a:xfrm>
              <a:off x="5236930" y="5835650"/>
              <a:ext cx="281221" cy="43045"/>
            </a:xfrm>
            <a:custGeom>
              <a:avLst/>
              <a:gdLst/>
              <a:ahLst/>
              <a:cxnLst/>
              <a:rect l="0" t="0" r="0" b="0"/>
              <a:pathLst>
                <a:path w="281221" h="43045">
                  <a:moveTo>
                    <a:pt x="8170" y="25400"/>
                  </a:moveTo>
                  <a:lnTo>
                    <a:pt x="8170" y="25400"/>
                  </a:lnTo>
                  <a:lnTo>
                    <a:pt x="1428" y="32142"/>
                  </a:lnTo>
                  <a:lnTo>
                    <a:pt x="147" y="34834"/>
                  </a:lnTo>
                  <a:lnTo>
                    <a:pt x="0" y="37333"/>
                  </a:lnTo>
                  <a:lnTo>
                    <a:pt x="607" y="39705"/>
                  </a:lnTo>
                  <a:lnTo>
                    <a:pt x="25057" y="43044"/>
                  </a:lnTo>
                  <a:lnTo>
                    <a:pt x="57539" y="40062"/>
                  </a:lnTo>
                  <a:lnTo>
                    <a:pt x="99962" y="33327"/>
                  </a:lnTo>
                  <a:lnTo>
                    <a:pt x="125103" y="28568"/>
                  </a:lnTo>
                  <a:lnTo>
                    <a:pt x="151742" y="23278"/>
                  </a:lnTo>
                  <a:lnTo>
                    <a:pt x="177968" y="18342"/>
                  </a:lnTo>
                  <a:lnTo>
                    <a:pt x="203919" y="13638"/>
                  </a:lnTo>
                  <a:lnTo>
                    <a:pt x="246864" y="6061"/>
                  </a:lnTo>
                  <a:lnTo>
                    <a:pt x="28122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287"/>
          <p:cNvGrpSpPr/>
          <p:nvPr/>
        </p:nvGrpSpPr>
        <p:grpSpPr>
          <a:xfrm>
            <a:off x="6051550" y="5635429"/>
            <a:ext cx="601047" cy="276422"/>
            <a:chOff x="6051550" y="5635429"/>
            <a:chExt cx="601047" cy="276422"/>
          </a:xfrm>
        </p:grpSpPr>
        <p:sp>
          <p:nvSpPr>
            <p:cNvPr id="175" name="SMARTInkShape-1552"/>
            <p:cNvSpPr/>
            <p:nvPr>
              <p:custDataLst>
                <p:tags r:id="rId30"/>
              </p:custDataLst>
            </p:nvPr>
          </p:nvSpPr>
          <p:spPr>
            <a:xfrm>
              <a:off x="6464300" y="5635429"/>
              <a:ext cx="188297" cy="276422"/>
            </a:xfrm>
            <a:custGeom>
              <a:avLst/>
              <a:gdLst/>
              <a:ahLst/>
              <a:cxnLst/>
              <a:rect l="0" t="0" r="0" b="0"/>
              <a:pathLst>
                <a:path w="188297" h="2764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526" y="226"/>
                  </a:lnTo>
                  <a:lnTo>
                    <a:pt x="48837" y="12863"/>
                  </a:lnTo>
                  <a:lnTo>
                    <a:pt x="84735" y="29462"/>
                  </a:lnTo>
                  <a:lnTo>
                    <a:pt x="125149" y="53067"/>
                  </a:lnTo>
                  <a:lnTo>
                    <a:pt x="164277" y="84725"/>
                  </a:lnTo>
                  <a:lnTo>
                    <a:pt x="184020" y="119962"/>
                  </a:lnTo>
                  <a:lnTo>
                    <a:pt x="188296" y="138248"/>
                  </a:lnTo>
                  <a:lnTo>
                    <a:pt x="185503" y="156083"/>
                  </a:lnTo>
                  <a:lnTo>
                    <a:pt x="167347" y="190952"/>
                  </a:lnTo>
                  <a:lnTo>
                    <a:pt x="129174" y="225264"/>
                  </a:lnTo>
                  <a:lnTo>
                    <a:pt x="89160" y="253685"/>
                  </a:lnTo>
                  <a:lnTo>
                    <a:pt x="57150" y="2764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553"/>
            <p:cNvSpPr/>
            <p:nvPr>
              <p:custDataLst>
                <p:tags r:id="rId31"/>
              </p:custDataLst>
            </p:nvPr>
          </p:nvSpPr>
          <p:spPr>
            <a:xfrm>
              <a:off x="6130729" y="5765800"/>
              <a:ext cx="441522" cy="101601"/>
            </a:xfrm>
            <a:custGeom>
              <a:avLst/>
              <a:gdLst/>
              <a:ahLst/>
              <a:cxnLst/>
              <a:rect l="0" t="0" r="0" b="0"/>
              <a:pathLst>
                <a:path w="441522" h="101601">
                  <a:moveTo>
                    <a:pt x="3371" y="101600"/>
                  </a:moveTo>
                  <a:lnTo>
                    <a:pt x="3371" y="101600"/>
                  </a:lnTo>
                  <a:lnTo>
                    <a:pt x="0" y="98229"/>
                  </a:lnTo>
                  <a:lnTo>
                    <a:pt x="2535" y="96530"/>
                  </a:lnTo>
                  <a:lnTo>
                    <a:pt x="43240" y="86853"/>
                  </a:lnTo>
                  <a:lnTo>
                    <a:pt x="86002" y="78112"/>
                  </a:lnTo>
                  <a:lnTo>
                    <a:pt x="114197" y="71831"/>
                  </a:lnTo>
                  <a:lnTo>
                    <a:pt x="144989" y="64820"/>
                  </a:lnTo>
                  <a:lnTo>
                    <a:pt x="181038" y="56619"/>
                  </a:lnTo>
                  <a:lnTo>
                    <a:pt x="220594" y="47624"/>
                  </a:lnTo>
                  <a:lnTo>
                    <a:pt x="262485" y="38099"/>
                  </a:lnTo>
                  <a:lnTo>
                    <a:pt x="300998" y="29633"/>
                  </a:lnTo>
                  <a:lnTo>
                    <a:pt x="337255" y="21872"/>
                  </a:lnTo>
                  <a:lnTo>
                    <a:pt x="372011" y="14581"/>
                  </a:lnTo>
                  <a:lnTo>
                    <a:pt x="4415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554"/>
            <p:cNvSpPr/>
            <p:nvPr>
              <p:custDataLst>
                <p:tags r:id="rId32"/>
              </p:custDataLst>
            </p:nvPr>
          </p:nvSpPr>
          <p:spPr>
            <a:xfrm>
              <a:off x="6051550" y="5746750"/>
              <a:ext cx="469901" cy="19051"/>
            </a:xfrm>
            <a:custGeom>
              <a:avLst/>
              <a:gdLst/>
              <a:ahLst/>
              <a:cxnLst/>
              <a:rect l="0" t="0" r="0" b="0"/>
              <a:pathLst>
                <a:path w="469901" h="190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35342" y="10831"/>
                  </a:lnTo>
                  <a:lnTo>
                    <a:pt x="70506" y="14927"/>
                  </a:lnTo>
                  <a:lnTo>
                    <a:pt x="95688" y="15596"/>
                  </a:lnTo>
                  <a:lnTo>
                    <a:pt x="125175" y="15336"/>
                  </a:lnTo>
                  <a:lnTo>
                    <a:pt x="157533" y="14457"/>
                  </a:lnTo>
                  <a:lnTo>
                    <a:pt x="192511" y="13166"/>
                  </a:lnTo>
                  <a:lnTo>
                    <a:pt x="229235" y="11599"/>
                  </a:lnTo>
                  <a:lnTo>
                    <a:pt x="267123" y="9850"/>
                  </a:lnTo>
                  <a:lnTo>
                    <a:pt x="302259" y="9389"/>
                  </a:lnTo>
                  <a:lnTo>
                    <a:pt x="335562" y="9787"/>
                  </a:lnTo>
                  <a:lnTo>
                    <a:pt x="367641" y="10758"/>
                  </a:lnTo>
                  <a:lnTo>
                    <a:pt x="414574" y="13719"/>
                  </a:lnTo>
                  <a:lnTo>
                    <a:pt x="46990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SMARTInkShape-Group288"/>
          <p:cNvGrpSpPr/>
          <p:nvPr/>
        </p:nvGrpSpPr>
        <p:grpSpPr>
          <a:xfrm>
            <a:off x="7204182" y="5048250"/>
            <a:ext cx="2866919" cy="1184388"/>
            <a:chOff x="7204182" y="5048250"/>
            <a:chExt cx="2866919" cy="1184388"/>
          </a:xfrm>
        </p:grpSpPr>
        <p:sp>
          <p:nvSpPr>
            <p:cNvPr id="179" name="SMARTInkShape-1555"/>
            <p:cNvSpPr/>
            <p:nvPr>
              <p:custDataLst>
                <p:tags r:id="rId12"/>
              </p:custDataLst>
            </p:nvPr>
          </p:nvSpPr>
          <p:spPr>
            <a:xfrm>
              <a:off x="10039350" y="5600700"/>
              <a:ext cx="31751" cy="266701"/>
            </a:xfrm>
            <a:custGeom>
              <a:avLst/>
              <a:gdLst/>
              <a:ahLst/>
              <a:cxnLst/>
              <a:rect l="0" t="0" r="0" b="0"/>
              <a:pathLst>
                <a:path w="31751" h="266701">
                  <a:moveTo>
                    <a:pt x="31750" y="0"/>
                  </a:moveTo>
                  <a:lnTo>
                    <a:pt x="31750" y="0"/>
                  </a:lnTo>
                  <a:lnTo>
                    <a:pt x="25008" y="10113"/>
                  </a:lnTo>
                  <a:lnTo>
                    <a:pt x="20815" y="46741"/>
                  </a:lnTo>
                  <a:lnTo>
                    <a:pt x="19834" y="83803"/>
                  </a:lnTo>
                  <a:lnTo>
                    <a:pt x="17988" y="125440"/>
                  </a:lnTo>
                  <a:lnTo>
                    <a:pt x="12463" y="167464"/>
                  </a:lnTo>
                  <a:lnTo>
                    <a:pt x="7186" y="207778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556"/>
            <p:cNvSpPr/>
            <p:nvPr>
              <p:custDataLst>
                <p:tags r:id="rId13"/>
              </p:custDataLst>
            </p:nvPr>
          </p:nvSpPr>
          <p:spPr>
            <a:xfrm>
              <a:off x="9696450" y="5740400"/>
              <a:ext cx="222251" cy="25401"/>
            </a:xfrm>
            <a:custGeom>
              <a:avLst/>
              <a:gdLst/>
              <a:ahLst/>
              <a:cxnLst/>
              <a:rect l="0" t="0" r="0" b="0"/>
              <a:pathLst>
                <a:path w="222251" h="25401">
                  <a:moveTo>
                    <a:pt x="0" y="25400"/>
                  </a:moveTo>
                  <a:lnTo>
                    <a:pt x="0" y="25400"/>
                  </a:lnTo>
                  <a:lnTo>
                    <a:pt x="41273" y="22029"/>
                  </a:lnTo>
                  <a:lnTo>
                    <a:pt x="79728" y="16611"/>
                  </a:lnTo>
                  <a:lnTo>
                    <a:pt x="125040" y="10205"/>
                  </a:lnTo>
                  <a:lnTo>
                    <a:pt x="148975" y="7508"/>
                  </a:lnTo>
                  <a:lnTo>
                    <a:pt x="189684" y="3337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557"/>
            <p:cNvSpPr/>
            <p:nvPr>
              <p:custDataLst>
                <p:tags r:id="rId14"/>
              </p:custDataLst>
            </p:nvPr>
          </p:nvSpPr>
          <p:spPr>
            <a:xfrm>
              <a:off x="9798050" y="5629497"/>
              <a:ext cx="146051" cy="28354"/>
            </a:xfrm>
            <a:custGeom>
              <a:avLst/>
              <a:gdLst/>
              <a:ahLst/>
              <a:cxnLst/>
              <a:rect l="0" t="0" r="0" b="0"/>
              <a:pathLst>
                <a:path w="146051" h="28354">
                  <a:moveTo>
                    <a:pt x="0" y="2953"/>
                  </a:moveTo>
                  <a:lnTo>
                    <a:pt x="0" y="2953"/>
                  </a:lnTo>
                  <a:lnTo>
                    <a:pt x="41954" y="0"/>
                  </a:lnTo>
                  <a:lnTo>
                    <a:pt x="86357" y="8036"/>
                  </a:lnTo>
                  <a:lnTo>
                    <a:pt x="146050" y="283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558"/>
            <p:cNvSpPr/>
            <p:nvPr>
              <p:custDataLst>
                <p:tags r:id="rId15"/>
              </p:custDataLst>
            </p:nvPr>
          </p:nvSpPr>
          <p:spPr>
            <a:xfrm>
              <a:off x="9237666" y="5485409"/>
              <a:ext cx="382068" cy="471198"/>
            </a:xfrm>
            <a:custGeom>
              <a:avLst/>
              <a:gdLst/>
              <a:ahLst/>
              <a:cxnLst/>
              <a:rect l="0" t="0" r="0" b="0"/>
              <a:pathLst>
                <a:path w="382068" h="471198">
                  <a:moveTo>
                    <a:pt x="153984" y="267691"/>
                  </a:moveTo>
                  <a:lnTo>
                    <a:pt x="153984" y="267691"/>
                  </a:lnTo>
                  <a:lnTo>
                    <a:pt x="138287" y="230009"/>
                  </a:lnTo>
                  <a:lnTo>
                    <a:pt x="132936" y="221403"/>
                  </a:lnTo>
                  <a:lnTo>
                    <a:pt x="115700" y="208078"/>
                  </a:lnTo>
                  <a:lnTo>
                    <a:pt x="105178" y="202548"/>
                  </a:lnTo>
                  <a:lnTo>
                    <a:pt x="84080" y="200168"/>
                  </a:lnTo>
                  <a:lnTo>
                    <a:pt x="73514" y="201509"/>
                  </a:lnTo>
                  <a:lnTo>
                    <a:pt x="50486" y="214288"/>
                  </a:lnTo>
                  <a:lnTo>
                    <a:pt x="28257" y="234784"/>
                  </a:lnTo>
                  <a:lnTo>
                    <a:pt x="11321" y="260357"/>
                  </a:lnTo>
                  <a:lnTo>
                    <a:pt x="0" y="302521"/>
                  </a:lnTo>
                  <a:lnTo>
                    <a:pt x="1940" y="314900"/>
                  </a:lnTo>
                  <a:lnTo>
                    <a:pt x="13501" y="336180"/>
                  </a:lnTo>
                  <a:lnTo>
                    <a:pt x="23640" y="342984"/>
                  </a:lnTo>
                  <a:lnTo>
                    <a:pt x="49957" y="350543"/>
                  </a:lnTo>
                  <a:lnTo>
                    <a:pt x="78586" y="344496"/>
                  </a:lnTo>
                  <a:lnTo>
                    <a:pt x="106362" y="328638"/>
                  </a:lnTo>
                  <a:lnTo>
                    <a:pt x="130467" y="305126"/>
                  </a:lnTo>
                  <a:lnTo>
                    <a:pt x="149176" y="270688"/>
                  </a:lnTo>
                  <a:lnTo>
                    <a:pt x="163135" y="227395"/>
                  </a:lnTo>
                  <a:lnTo>
                    <a:pt x="167846" y="202022"/>
                  </a:lnTo>
                  <a:lnTo>
                    <a:pt x="171692" y="175228"/>
                  </a:lnTo>
                  <a:lnTo>
                    <a:pt x="172844" y="147488"/>
                  </a:lnTo>
                  <a:lnTo>
                    <a:pt x="172201" y="119116"/>
                  </a:lnTo>
                  <a:lnTo>
                    <a:pt x="170362" y="90324"/>
                  </a:lnTo>
                  <a:lnTo>
                    <a:pt x="164555" y="47045"/>
                  </a:lnTo>
                  <a:lnTo>
                    <a:pt x="152700" y="1621"/>
                  </a:lnTo>
                  <a:lnTo>
                    <a:pt x="149601" y="0"/>
                  </a:lnTo>
                  <a:lnTo>
                    <a:pt x="146122" y="1742"/>
                  </a:lnTo>
                  <a:lnTo>
                    <a:pt x="142393" y="5725"/>
                  </a:lnTo>
                  <a:lnTo>
                    <a:pt x="130402" y="51782"/>
                  </a:lnTo>
                  <a:lnTo>
                    <a:pt x="127746" y="99294"/>
                  </a:lnTo>
                  <a:lnTo>
                    <a:pt x="128025" y="125793"/>
                  </a:lnTo>
                  <a:lnTo>
                    <a:pt x="131033" y="151926"/>
                  </a:lnTo>
                  <a:lnTo>
                    <a:pt x="135861" y="177814"/>
                  </a:lnTo>
                  <a:lnTo>
                    <a:pt x="141902" y="203539"/>
                  </a:lnTo>
                  <a:lnTo>
                    <a:pt x="159902" y="247176"/>
                  </a:lnTo>
                  <a:lnTo>
                    <a:pt x="181309" y="282561"/>
                  </a:lnTo>
                  <a:lnTo>
                    <a:pt x="202583" y="307697"/>
                  </a:lnTo>
                  <a:lnTo>
                    <a:pt x="212487" y="314117"/>
                  </a:lnTo>
                  <a:lnTo>
                    <a:pt x="221915" y="316986"/>
                  </a:lnTo>
                  <a:lnTo>
                    <a:pt x="231021" y="317488"/>
                  </a:lnTo>
                  <a:lnTo>
                    <a:pt x="239209" y="314294"/>
                  </a:lnTo>
                  <a:lnTo>
                    <a:pt x="253951" y="301338"/>
                  </a:lnTo>
                  <a:lnTo>
                    <a:pt x="274886" y="256254"/>
                  </a:lnTo>
                  <a:lnTo>
                    <a:pt x="285555" y="222632"/>
                  </a:lnTo>
                  <a:lnTo>
                    <a:pt x="280193" y="261592"/>
                  </a:lnTo>
                  <a:lnTo>
                    <a:pt x="277104" y="297436"/>
                  </a:lnTo>
                  <a:lnTo>
                    <a:pt x="275732" y="339237"/>
                  </a:lnTo>
                  <a:lnTo>
                    <a:pt x="273240" y="381804"/>
                  </a:lnTo>
                  <a:lnTo>
                    <a:pt x="270486" y="421420"/>
                  </a:lnTo>
                  <a:lnTo>
                    <a:pt x="268719" y="468174"/>
                  </a:lnTo>
                  <a:lnTo>
                    <a:pt x="268574" y="471197"/>
                  </a:lnTo>
                  <a:lnTo>
                    <a:pt x="270202" y="436263"/>
                  </a:lnTo>
                  <a:lnTo>
                    <a:pt x="272664" y="404701"/>
                  </a:lnTo>
                  <a:lnTo>
                    <a:pt x="273758" y="362450"/>
                  </a:lnTo>
                  <a:lnTo>
                    <a:pt x="276166" y="336509"/>
                  </a:lnTo>
                  <a:lnTo>
                    <a:pt x="279888" y="307925"/>
                  </a:lnTo>
                  <a:lnTo>
                    <a:pt x="284487" y="277580"/>
                  </a:lnTo>
                  <a:lnTo>
                    <a:pt x="290375" y="250294"/>
                  </a:lnTo>
                  <a:lnTo>
                    <a:pt x="297122" y="225049"/>
                  </a:lnTo>
                  <a:lnTo>
                    <a:pt x="312146" y="182417"/>
                  </a:lnTo>
                  <a:lnTo>
                    <a:pt x="328229" y="154062"/>
                  </a:lnTo>
                  <a:lnTo>
                    <a:pt x="337175" y="146077"/>
                  </a:lnTo>
                  <a:lnTo>
                    <a:pt x="356523" y="139086"/>
                  </a:lnTo>
                  <a:lnTo>
                    <a:pt x="364504" y="141033"/>
                  </a:lnTo>
                  <a:lnTo>
                    <a:pt x="371236" y="145858"/>
                  </a:lnTo>
                  <a:lnTo>
                    <a:pt x="377135" y="152602"/>
                  </a:lnTo>
                  <a:lnTo>
                    <a:pt x="381809" y="175148"/>
                  </a:lnTo>
                  <a:lnTo>
                    <a:pt x="382067" y="189062"/>
                  </a:lnTo>
                  <a:lnTo>
                    <a:pt x="372947" y="217693"/>
                  </a:lnTo>
                  <a:lnTo>
                    <a:pt x="355723" y="245469"/>
                  </a:lnTo>
                  <a:lnTo>
                    <a:pt x="319670" y="278824"/>
                  </a:lnTo>
                  <a:lnTo>
                    <a:pt x="274634" y="3057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559"/>
            <p:cNvSpPr/>
            <p:nvPr>
              <p:custDataLst>
                <p:tags r:id="rId16"/>
              </p:custDataLst>
            </p:nvPr>
          </p:nvSpPr>
          <p:spPr>
            <a:xfrm>
              <a:off x="7213599" y="5048250"/>
              <a:ext cx="44452" cy="196851"/>
            </a:xfrm>
            <a:custGeom>
              <a:avLst/>
              <a:gdLst/>
              <a:ahLst/>
              <a:cxnLst/>
              <a:rect l="0" t="0" r="0" b="0"/>
              <a:pathLst>
                <a:path w="44452" h="19685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14504" y="39707"/>
                  </a:lnTo>
                  <a:lnTo>
                    <a:pt x="23145" y="75973"/>
                  </a:lnTo>
                  <a:lnTo>
                    <a:pt x="31689" y="121725"/>
                  </a:lnTo>
                  <a:lnTo>
                    <a:pt x="38779" y="163461"/>
                  </a:lnTo>
                  <a:lnTo>
                    <a:pt x="44451" y="196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560"/>
            <p:cNvSpPr/>
            <p:nvPr>
              <p:custDataLst>
                <p:tags r:id="rId17"/>
              </p:custDataLst>
            </p:nvPr>
          </p:nvSpPr>
          <p:spPr>
            <a:xfrm>
              <a:off x="7204182" y="6103233"/>
              <a:ext cx="181833" cy="129405"/>
            </a:xfrm>
            <a:custGeom>
              <a:avLst/>
              <a:gdLst/>
              <a:ahLst/>
              <a:cxnLst/>
              <a:rect l="0" t="0" r="0" b="0"/>
              <a:pathLst>
                <a:path w="181833" h="129405">
                  <a:moveTo>
                    <a:pt x="155468" y="5467"/>
                  </a:moveTo>
                  <a:lnTo>
                    <a:pt x="155468" y="5467"/>
                  </a:lnTo>
                  <a:lnTo>
                    <a:pt x="148726" y="2096"/>
                  </a:lnTo>
                  <a:lnTo>
                    <a:pt x="127678" y="0"/>
                  </a:lnTo>
                  <a:lnTo>
                    <a:pt x="92358" y="6120"/>
                  </a:lnTo>
                  <a:lnTo>
                    <a:pt x="53983" y="30354"/>
                  </a:lnTo>
                  <a:lnTo>
                    <a:pt x="19172" y="67717"/>
                  </a:lnTo>
                  <a:lnTo>
                    <a:pt x="0" y="103326"/>
                  </a:lnTo>
                  <a:lnTo>
                    <a:pt x="1022" y="112334"/>
                  </a:lnTo>
                  <a:lnTo>
                    <a:pt x="5938" y="119750"/>
                  </a:lnTo>
                  <a:lnTo>
                    <a:pt x="13447" y="126106"/>
                  </a:lnTo>
                  <a:lnTo>
                    <a:pt x="38725" y="129404"/>
                  </a:lnTo>
                  <a:lnTo>
                    <a:pt x="73243" y="124050"/>
                  </a:lnTo>
                  <a:lnTo>
                    <a:pt x="116807" y="109911"/>
                  </a:lnTo>
                  <a:lnTo>
                    <a:pt x="151220" y="91868"/>
                  </a:lnTo>
                  <a:lnTo>
                    <a:pt x="174041" y="72795"/>
                  </a:lnTo>
                  <a:lnTo>
                    <a:pt x="181832" y="54911"/>
                  </a:lnTo>
                  <a:lnTo>
                    <a:pt x="179394" y="47602"/>
                  </a:lnTo>
                  <a:lnTo>
                    <a:pt x="165396" y="35718"/>
                  </a:lnTo>
                  <a:lnTo>
                    <a:pt x="126973" y="24465"/>
                  </a:lnTo>
                  <a:lnTo>
                    <a:pt x="98318" y="181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561"/>
            <p:cNvSpPr/>
            <p:nvPr>
              <p:custDataLst>
                <p:tags r:id="rId18"/>
              </p:custDataLst>
            </p:nvPr>
          </p:nvSpPr>
          <p:spPr>
            <a:xfrm>
              <a:off x="9006590" y="5397500"/>
              <a:ext cx="93691" cy="165328"/>
            </a:xfrm>
            <a:custGeom>
              <a:avLst/>
              <a:gdLst/>
              <a:ahLst/>
              <a:cxnLst/>
              <a:rect l="0" t="0" r="0" b="0"/>
              <a:pathLst>
                <a:path w="93691" h="165328">
                  <a:moveTo>
                    <a:pt x="29460" y="38100"/>
                  </a:moveTo>
                  <a:lnTo>
                    <a:pt x="29460" y="38100"/>
                  </a:lnTo>
                  <a:lnTo>
                    <a:pt x="61410" y="17706"/>
                  </a:lnTo>
                  <a:lnTo>
                    <a:pt x="64826" y="13043"/>
                  </a:lnTo>
                  <a:lnTo>
                    <a:pt x="65738" y="10812"/>
                  </a:lnTo>
                  <a:lnTo>
                    <a:pt x="64228" y="8619"/>
                  </a:lnTo>
                  <a:lnTo>
                    <a:pt x="56907" y="4301"/>
                  </a:lnTo>
                  <a:lnTo>
                    <a:pt x="46598" y="3793"/>
                  </a:lnTo>
                  <a:lnTo>
                    <a:pt x="34960" y="6625"/>
                  </a:lnTo>
                  <a:lnTo>
                    <a:pt x="22733" y="12587"/>
                  </a:lnTo>
                  <a:lnTo>
                    <a:pt x="18624" y="16153"/>
                  </a:lnTo>
                  <a:lnTo>
                    <a:pt x="14061" y="23876"/>
                  </a:lnTo>
                  <a:lnTo>
                    <a:pt x="14961" y="29324"/>
                  </a:lnTo>
                  <a:lnTo>
                    <a:pt x="37246" y="66412"/>
                  </a:lnTo>
                  <a:lnTo>
                    <a:pt x="65152" y="104710"/>
                  </a:lnTo>
                  <a:lnTo>
                    <a:pt x="78918" y="133644"/>
                  </a:lnTo>
                  <a:lnTo>
                    <a:pt x="80134" y="146651"/>
                  </a:lnTo>
                  <a:lnTo>
                    <a:pt x="77353" y="152095"/>
                  </a:lnTo>
                  <a:lnTo>
                    <a:pt x="66738" y="161907"/>
                  </a:lnTo>
                  <a:lnTo>
                    <a:pt x="52613" y="165327"/>
                  </a:lnTo>
                  <a:lnTo>
                    <a:pt x="36928" y="163790"/>
                  </a:lnTo>
                  <a:lnTo>
                    <a:pt x="20550" y="158403"/>
                  </a:lnTo>
                  <a:lnTo>
                    <a:pt x="7625" y="147542"/>
                  </a:lnTo>
                  <a:lnTo>
                    <a:pt x="2204" y="140695"/>
                  </a:lnTo>
                  <a:lnTo>
                    <a:pt x="0" y="133308"/>
                  </a:lnTo>
                  <a:lnTo>
                    <a:pt x="1314" y="117574"/>
                  </a:lnTo>
                  <a:lnTo>
                    <a:pt x="16730" y="89478"/>
                  </a:lnTo>
                  <a:lnTo>
                    <a:pt x="55951" y="58519"/>
                  </a:lnTo>
                  <a:lnTo>
                    <a:pt x="90900" y="32322"/>
                  </a:lnTo>
                  <a:lnTo>
                    <a:pt x="92997" y="28604"/>
                  </a:lnTo>
                  <a:lnTo>
                    <a:pt x="93690" y="24714"/>
                  </a:lnTo>
                  <a:lnTo>
                    <a:pt x="93447" y="20709"/>
                  </a:lnTo>
                  <a:lnTo>
                    <a:pt x="87532" y="12497"/>
                  </a:lnTo>
                  <a:lnTo>
                    <a:pt x="7391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562"/>
            <p:cNvSpPr/>
            <p:nvPr>
              <p:custDataLst>
                <p:tags r:id="rId19"/>
              </p:custDataLst>
            </p:nvPr>
          </p:nvSpPr>
          <p:spPr>
            <a:xfrm>
              <a:off x="8864600" y="5562600"/>
              <a:ext cx="162620" cy="254001"/>
            </a:xfrm>
            <a:custGeom>
              <a:avLst/>
              <a:gdLst/>
              <a:ahLst/>
              <a:cxnLst/>
              <a:rect l="0" t="0" r="0" b="0"/>
              <a:pathLst>
                <a:path w="162620" h="254001">
                  <a:moveTo>
                    <a:pt x="114300" y="0"/>
                  </a:moveTo>
                  <a:lnTo>
                    <a:pt x="114300" y="0"/>
                  </a:lnTo>
                  <a:lnTo>
                    <a:pt x="135283" y="18031"/>
                  </a:lnTo>
                  <a:lnTo>
                    <a:pt x="153024" y="39999"/>
                  </a:lnTo>
                  <a:lnTo>
                    <a:pt x="161379" y="73751"/>
                  </a:lnTo>
                  <a:lnTo>
                    <a:pt x="162619" y="93618"/>
                  </a:lnTo>
                  <a:lnTo>
                    <a:pt x="152709" y="134506"/>
                  </a:lnTo>
                  <a:lnTo>
                    <a:pt x="144138" y="155287"/>
                  </a:lnTo>
                  <a:lnTo>
                    <a:pt x="113922" y="189667"/>
                  </a:lnTo>
                  <a:lnTo>
                    <a:pt x="76031" y="216941"/>
                  </a:lnTo>
                  <a:lnTo>
                    <a:pt x="38026" y="236119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563"/>
            <p:cNvSpPr/>
            <p:nvPr>
              <p:custDataLst>
                <p:tags r:id="rId20"/>
              </p:custDataLst>
            </p:nvPr>
          </p:nvSpPr>
          <p:spPr>
            <a:xfrm>
              <a:off x="8756650" y="5607008"/>
              <a:ext cx="152086" cy="299536"/>
            </a:xfrm>
            <a:custGeom>
              <a:avLst/>
              <a:gdLst/>
              <a:ahLst/>
              <a:cxnLst/>
              <a:rect l="0" t="0" r="0" b="0"/>
              <a:pathLst>
                <a:path w="152086" h="299536">
                  <a:moveTo>
                    <a:pt x="50800" y="88942"/>
                  </a:moveTo>
                  <a:lnTo>
                    <a:pt x="50800" y="88942"/>
                  </a:lnTo>
                  <a:lnTo>
                    <a:pt x="41962" y="125570"/>
                  </a:lnTo>
                  <a:lnTo>
                    <a:pt x="39243" y="163608"/>
                  </a:lnTo>
                  <a:lnTo>
                    <a:pt x="41809" y="209530"/>
                  </a:lnTo>
                  <a:lnTo>
                    <a:pt x="47038" y="255513"/>
                  </a:lnTo>
                  <a:lnTo>
                    <a:pt x="50470" y="299535"/>
                  </a:lnTo>
                  <a:lnTo>
                    <a:pt x="50771" y="252168"/>
                  </a:lnTo>
                  <a:lnTo>
                    <a:pt x="52668" y="211111"/>
                  </a:lnTo>
                  <a:lnTo>
                    <a:pt x="54162" y="187322"/>
                  </a:lnTo>
                  <a:lnTo>
                    <a:pt x="57980" y="161584"/>
                  </a:lnTo>
                  <a:lnTo>
                    <a:pt x="63348" y="134547"/>
                  </a:lnTo>
                  <a:lnTo>
                    <a:pt x="69748" y="106646"/>
                  </a:lnTo>
                  <a:lnTo>
                    <a:pt x="82504" y="62473"/>
                  </a:lnTo>
                  <a:lnTo>
                    <a:pt x="99705" y="17364"/>
                  </a:lnTo>
                  <a:lnTo>
                    <a:pt x="104570" y="7357"/>
                  </a:lnTo>
                  <a:lnTo>
                    <a:pt x="109930" y="2096"/>
                  </a:lnTo>
                  <a:lnTo>
                    <a:pt x="115620" y="0"/>
                  </a:lnTo>
                  <a:lnTo>
                    <a:pt x="121531" y="14"/>
                  </a:lnTo>
                  <a:lnTo>
                    <a:pt x="127587" y="3551"/>
                  </a:lnTo>
                  <a:lnTo>
                    <a:pt x="139960" y="16889"/>
                  </a:lnTo>
                  <a:lnTo>
                    <a:pt x="152085" y="54344"/>
                  </a:lnTo>
                  <a:lnTo>
                    <a:pt x="148261" y="85089"/>
                  </a:lnTo>
                  <a:lnTo>
                    <a:pt x="143290" y="101190"/>
                  </a:lnTo>
                  <a:lnTo>
                    <a:pt x="122716" y="128487"/>
                  </a:lnTo>
                  <a:lnTo>
                    <a:pt x="95463" y="150262"/>
                  </a:lnTo>
                  <a:lnTo>
                    <a:pt x="66887" y="164644"/>
                  </a:lnTo>
                  <a:lnTo>
                    <a:pt x="39606" y="168213"/>
                  </a:lnTo>
                  <a:lnTo>
                    <a:pt x="0" y="1651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564"/>
            <p:cNvSpPr/>
            <p:nvPr>
              <p:custDataLst>
                <p:tags r:id="rId21"/>
              </p:custDataLst>
            </p:nvPr>
          </p:nvSpPr>
          <p:spPr>
            <a:xfrm>
              <a:off x="8636000" y="5708650"/>
              <a:ext cx="88901" cy="57151"/>
            </a:xfrm>
            <a:custGeom>
              <a:avLst/>
              <a:gdLst/>
              <a:ahLst/>
              <a:cxnLst/>
              <a:rect l="0" t="0" r="0" b="0"/>
              <a:pathLst>
                <a:path w="88901" h="57151">
                  <a:moveTo>
                    <a:pt x="0" y="57150"/>
                  </a:moveTo>
                  <a:lnTo>
                    <a:pt x="0" y="57150"/>
                  </a:lnTo>
                  <a:lnTo>
                    <a:pt x="10844" y="42647"/>
                  </a:lnTo>
                  <a:lnTo>
                    <a:pt x="42063" y="21208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565"/>
            <p:cNvSpPr/>
            <p:nvPr>
              <p:custDataLst>
                <p:tags r:id="rId22"/>
              </p:custDataLst>
            </p:nvPr>
          </p:nvSpPr>
          <p:spPr>
            <a:xfrm>
              <a:off x="8576283" y="5638800"/>
              <a:ext cx="40668" cy="158751"/>
            </a:xfrm>
            <a:custGeom>
              <a:avLst/>
              <a:gdLst/>
              <a:ahLst/>
              <a:cxnLst/>
              <a:rect l="0" t="0" r="0" b="0"/>
              <a:pathLst>
                <a:path w="40668" h="158751">
                  <a:moveTo>
                    <a:pt x="40667" y="0"/>
                  </a:moveTo>
                  <a:lnTo>
                    <a:pt x="40667" y="0"/>
                  </a:lnTo>
                  <a:lnTo>
                    <a:pt x="30554" y="6742"/>
                  </a:lnTo>
                  <a:lnTo>
                    <a:pt x="17523" y="27789"/>
                  </a:lnTo>
                  <a:lnTo>
                    <a:pt x="5547" y="72282"/>
                  </a:lnTo>
                  <a:lnTo>
                    <a:pt x="0" y="112120"/>
                  </a:lnTo>
                  <a:lnTo>
                    <a:pt x="2567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566"/>
            <p:cNvSpPr/>
            <p:nvPr>
              <p:custDataLst>
                <p:tags r:id="rId23"/>
              </p:custDataLst>
            </p:nvPr>
          </p:nvSpPr>
          <p:spPr>
            <a:xfrm>
              <a:off x="8381536" y="5561779"/>
              <a:ext cx="127465" cy="279975"/>
            </a:xfrm>
            <a:custGeom>
              <a:avLst/>
              <a:gdLst/>
              <a:ahLst/>
              <a:cxnLst/>
              <a:rect l="0" t="0" r="0" b="0"/>
              <a:pathLst>
                <a:path w="127465" h="279975">
                  <a:moveTo>
                    <a:pt x="89364" y="32571"/>
                  </a:moveTo>
                  <a:lnTo>
                    <a:pt x="89364" y="32571"/>
                  </a:lnTo>
                  <a:lnTo>
                    <a:pt x="89363" y="0"/>
                  </a:lnTo>
                  <a:lnTo>
                    <a:pt x="86542" y="979"/>
                  </a:lnTo>
                  <a:lnTo>
                    <a:pt x="75880" y="9593"/>
                  </a:lnTo>
                  <a:lnTo>
                    <a:pt x="50640" y="43794"/>
                  </a:lnTo>
                  <a:lnTo>
                    <a:pt x="30995" y="77540"/>
                  </a:lnTo>
                  <a:lnTo>
                    <a:pt x="13328" y="115352"/>
                  </a:lnTo>
                  <a:lnTo>
                    <a:pt x="3124" y="153323"/>
                  </a:lnTo>
                  <a:lnTo>
                    <a:pt x="0" y="189485"/>
                  </a:lnTo>
                  <a:lnTo>
                    <a:pt x="3080" y="222255"/>
                  </a:lnTo>
                  <a:lnTo>
                    <a:pt x="13856" y="248578"/>
                  </a:lnTo>
                  <a:lnTo>
                    <a:pt x="33697" y="268275"/>
                  </a:lnTo>
                  <a:lnTo>
                    <a:pt x="45903" y="276490"/>
                  </a:lnTo>
                  <a:lnTo>
                    <a:pt x="76398" y="279974"/>
                  </a:lnTo>
                  <a:lnTo>
                    <a:pt x="127464" y="2738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567"/>
            <p:cNvSpPr/>
            <p:nvPr>
              <p:custDataLst>
                <p:tags r:id="rId24"/>
              </p:custDataLst>
            </p:nvPr>
          </p:nvSpPr>
          <p:spPr>
            <a:xfrm>
              <a:off x="8458200" y="56896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568"/>
            <p:cNvSpPr/>
            <p:nvPr>
              <p:custDataLst>
                <p:tags r:id="rId25"/>
              </p:custDataLst>
            </p:nvPr>
          </p:nvSpPr>
          <p:spPr>
            <a:xfrm>
              <a:off x="8166100" y="5430133"/>
              <a:ext cx="107951" cy="156818"/>
            </a:xfrm>
            <a:custGeom>
              <a:avLst/>
              <a:gdLst/>
              <a:ahLst/>
              <a:cxnLst/>
              <a:rect l="0" t="0" r="0" b="0"/>
              <a:pathLst>
                <a:path w="107951" h="156818">
                  <a:moveTo>
                    <a:pt x="0" y="5467"/>
                  </a:moveTo>
                  <a:lnTo>
                    <a:pt x="0" y="5467"/>
                  </a:lnTo>
                  <a:lnTo>
                    <a:pt x="10138" y="1103"/>
                  </a:lnTo>
                  <a:lnTo>
                    <a:pt x="17676" y="0"/>
                  </a:lnTo>
                  <a:lnTo>
                    <a:pt x="36595" y="2749"/>
                  </a:lnTo>
                  <a:lnTo>
                    <a:pt x="63447" y="18145"/>
                  </a:lnTo>
                  <a:lnTo>
                    <a:pt x="77822" y="38383"/>
                  </a:lnTo>
                  <a:lnTo>
                    <a:pt x="83631" y="50694"/>
                  </a:lnTo>
                  <a:lnTo>
                    <a:pt x="84682" y="63841"/>
                  </a:lnTo>
                  <a:lnTo>
                    <a:pt x="78323" y="91618"/>
                  </a:lnTo>
                  <a:lnTo>
                    <a:pt x="64208" y="114782"/>
                  </a:lnTo>
                  <a:lnTo>
                    <a:pt x="38310" y="139927"/>
                  </a:lnTo>
                  <a:lnTo>
                    <a:pt x="12414" y="155504"/>
                  </a:lnTo>
                  <a:lnTo>
                    <a:pt x="11803" y="156292"/>
                  </a:lnTo>
                  <a:lnTo>
                    <a:pt x="12102" y="156817"/>
                  </a:lnTo>
                  <a:lnTo>
                    <a:pt x="56566" y="152703"/>
                  </a:lnTo>
                  <a:lnTo>
                    <a:pt x="107950" y="1515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569"/>
            <p:cNvSpPr/>
            <p:nvPr>
              <p:custDataLst>
                <p:tags r:id="rId26"/>
              </p:custDataLst>
            </p:nvPr>
          </p:nvSpPr>
          <p:spPr>
            <a:xfrm>
              <a:off x="8032750" y="5653561"/>
              <a:ext cx="123311" cy="385422"/>
            </a:xfrm>
            <a:custGeom>
              <a:avLst/>
              <a:gdLst/>
              <a:ahLst/>
              <a:cxnLst/>
              <a:rect l="0" t="0" r="0" b="0"/>
              <a:pathLst>
                <a:path w="123311" h="385422">
                  <a:moveTo>
                    <a:pt x="50800" y="86839"/>
                  </a:moveTo>
                  <a:lnTo>
                    <a:pt x="50800" y="86839"/>
                  </a:lnTo>
                  <a:lnTo>
                    <a:pt x="54170" y="83468"/>
                  </a:lnTo>
                  <a:lnTo>
                    <a:pt x="55826" y="79931"/>
                  </a:lnTo>
                  <a:lnTo>
                    <a:pt x="56267" y="78001"/>
                  </a:lnTo>
                  <a:lnTo>
                    <a:pt x="55856" y="77419"/>
                  </a:lnTo>
                  <a:lnTo>
                    <a:pt x="54876" y="77737"/>
                  </a:lnTo>
                  <a:lnTo>
                    <a:pt x="53517" y="78654"/>
                  </a:lnTo>
                  <a:lnTo>
                    <a:pt x="50631" y="117730"/>
                  </a:lnTo>
                  <a:lnTo>
                    <a:pt x="47668" y="152309"/>
                  </a:lnTo>
                  <a:lnTo>
                    <a:pt x="43999" y="196840"/>
                  </a:lnTo>
                  <a:lnTo>
                    <a:pt x="42032" y="221556"/>
                  </a:lnTo>
                  <a:lnTo>
                    <a:pt x="40016" y="246501"/>
                  </a:lnTo>
                  <a:lnTo>
                    <a:pt x="37967" y="271596"/>
                  </a:lnTo>
                  <a:lnTo>
                    <a:pt x="33807" y="317826"/>
                  </a:lnTo>
                  <a:lnTo>
                    <a:pt x="27499" y="364830"/>
                  </a:lnTo>
                  <a:lnTo>
                    <a:pt x="21866" y="385421"/>
                  </a:lnTo>
                  <a:lnTo>
                    <a:pt x="20928" y="385377"/>
                  </a:lnTo>
                  <a:lnTo>
                    <a:pt x="16049" y="349872"/>
                  </a:lnTo>
                  <a:lnTo>
                    <a:pt x="14189" y="306048"/>
                  </a:lnTo>
                  <a:lnTo>
                    <a:pt x="13691" y="279545"/>
                  </a:lnTo>
                  <a:lnTo>
                    <a:pt x="15477" y="249176"/>
                  </a:lnTo>
                  <a:lnTo>
                    <a:pt x="18785" y="216231"/>
                  </a:lnTo>
                  <a:lnTo>
                    <a:pt x="23107" y="181567"/>
                  </a:lnTo>
                  <a:lnTo>
                    <a:pt x="28810" y="149286"/>
                  </a:lnTo>
                  <a:lnTo>
                    <a:pt x="35434" y="118592"/>
                  </a:lnTo>
                  <a:lnTo>
                    <a:pt x="42673" y="88957"/>
                  </a:lnTo>
                  <a:lnTo>
                    <a:pt x="56359" y="44742"/>
                  </a:lnTo>
                  <a:lnTo>
                    <a:pt x="68793" y="15212"/>
                  </a:lnTo>
                  <a:lnTo>
                    <a:pt x="79022" y="2088"/>
                  </a:lnTo>
                  <a:lnTo>
                    <a:pt x="84431" y="0"/>
                  </a:lnTo>
                  <a:lnTo>
                    <a:pt x="90154" y="18"/>
                  </a:lnTo>
                  <a:lnTo>
                    <a:pt x="96086" y="1442"/>
                  </a:lnTo>
                  <a:lnTo>
                    <a:pt x="108321" y="14313"/>
                  </a:lnTo>
                  <a:lnTo>
                    <a:pt x="114548" y="23672"/>
                  </a:lnTo>
                  <a:lnTo>
                    <a:pt x="123310" y="60439"/>
                  </a:lnTo>
                  <a:lnTo>
                    <a:pt x="117834" y="86395"/>
                  </a:lnTo>
                  <a:lnTo>
                    <a:pt x="103877" y="111336"/>
                  </a:lnTo>
                  <a:lnTo>
                    <a:pt x="81210" y="134180"/>
                  </a:lnTo>
                  <a:lnTo>
                    <a:pt x="50910" y="148566"/>
                  </a:lnTo>
                  <a:lnTo>
                    <a:pt x="0" y="1630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570"/>
            <p:cNvSpPr/>
            <p:nvPr>
              <p:custDataLst>
                <p:tags r:id="rId27"/>
              </p:custDataLst>
            </p:nvPr>
          </p:nvSpPr>
          <p:spPr>
            <a:xfrm>
              <a:off x="7854950" y="57848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571"/>
            <p:cNvSpPr/>
            <p:nvPr>
              <p:custDataLst>
                <p:tags r:id="rId28"/>
              </p:custDataLst>
            </p:nvPr>
          </p:nvSpPr>
          <p:spPr>
            <a:xfrm>
              <a:off x="7520039" y="5544694"/>
              <a:ext cx="309512" cy="286772"/>
            </a:xfrm>
            <a:custGeom>
              <a:avLst/>
              <a:gdLst/>
              <a:ahLst/>
              <a:cxnLst/>
              <a:rect l="0" t="0" r="0" b="0"/>
              <a:pathLst>
                <a:path w="309512" h="286772">
                  <a:moveTo>
                    <a:pt x="182511" y="11556"/>
                  </a:moveTo>
                  <a:lnTo>
                    <a:pt x="182511" y="11556"/>
                  </a:lnTo>
                  <a:lnTo>
                    <a:pt x="182511" y="8185"/>
                  </a:lnTo>
                  <a:lnTo>
                    <a:pt x="180629" y="4649"/>
                  </a:lnTo>
                  <a:lnTo>
                    <a:pt x="179140" y="2717"/>
                  </a:lnTo>
                  <a:lnTo>
                    <a:pt x="169959" y="572"/>
                  </a:lnTo>
                  <a:lnTo>
                    <a:pt x="163559" y="0"/>
                  </a:lnTo>
                  <a:lnTo>
                    <a:pt x="148923" y="5008"/>
                  </a:lnTo>
                  <a:lnTo>
                    <a:pt x="106419" y="35584"/>
                  </a:lnTo>
                  <a:lnTo>
                    <a:pt x="68242" y="80294"/>
                  </a:lnTo>
                  <a:lnTo>
                    <a:pt x="44706" y="117365"/>
                  </a:lnTo>
                  <a:lnTo>
                    <a:pt x="23897" y="156655"/>
                  </a:lnTo>
                  <a:lnTo>
                    <a:pt x="7594" y="195283"/>
                  </a:lnTo>
                  <a:lnTo>
                    <a:pt x="0" y="242617"/>
                  </a:lnTo>
                  <a:lnTo>
                    <a:pt x="5097" y="254497"/>
                  </a:lnTo>
                  <a:lnTo>
                    <a:pt x="25814" y="273340"/>
                  </a:lnTo>
                  <a:lnTo>
                    <a:pt x="65125" y="283127"/>
                  </a:lnTo>
                  <a:lnTo>
                    <a:pt x="89436" y="285737"/>
                  </a:lnTo>
                  <a:lnTo>
                    <a:pt x="116934" y="286771"/>
                  </a:lnTo>
                  <a:lnTo>
                    <a:pt x="146554" y="286754"/>
                  </a:lnTo>
                  <a:lnTo>
                    <a:pt x="177590" y="286038"/>
                  </a:lnTo>
                  <a:lnTo>
                    <a:pt x="206041" y="284149"/>
                  </a:lnTo>
                  <a:lnTo>
                    <a:pt x="232769" y="281480"/>
                  </a:lnTo>
                  <a:lnTo>
                    <a:pt x="275404" y="276162"/>
                  </a:lnTo>
                  <a:lnTo>
                    <a:pt x="309511" y="2719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572"/>
            <p:cNvSpPr/>
            <p:nvPr>
              <p:custDataLst>
                <p:tags r:id="rId29"/>
              </p:custDataLst>
            </p:nvPr>
          </p:nvSpPr>
          <p:spPr>
            <a:xfrm>
              <a:off x="7216160" y="5368561"/>
              <a:ext cx="185800" cy="617030"/>
            </a:xfrm>
            <a:custGeom>
              <a:avLst/>
              <a:gdLst/>
              <a:ahLst/>
              <a:cxnLst/>
              <a:rect l="0" t="0" r="0" b="0"/>
              <a:pathLst>
                <a:path w="185800" h="617030">
                  <a:moveTo>
                    <a:pt x="130790" y="35289"/>
                  </a:moveTo>
                  <a:lnTo>
                    <a:pt x="130790" y="35289"/>
                  </a:lnTo>
                  <a:lnTo>
                    <a:pt x="113114" y="6678"/>
                  </a:lnTo>
                  <a:lnTo>
                    <a:pt x="97534" y="1407"/>
                  </a:lnTo>
                  <a:lnTo>
                    <a:pt x="87452" y="0"/>
                  </a:lnTo>
                  <a:lnTo>
                    <a:pt x="64962" y="5964"/>
                  </a:lnTo>
                  <a:lnTo>
                    <a:pt x="53038" y="11506"/>
                  </a:lnTo>
                  <a:lnTo>
                    <a:pt x="32263" y="32715"/>
                  </a:lnTo>
                  <a:lnTo>
                    <a:pt x="15033" y="63073"/>
                  </a:lnTo>
                  <a:lnTo>
                    <a:pt x="2672" y="102436"/>
                  </a:lnTo>
                  <a:lnTo>
                    <a:pt x="0" y="147681"/>
                  </a:lnTo>
                  <a:lnTo>
                    <a:pt x="1264" y="171601"/>
                  </a:lnTo>
                  <a:lnTo>
                    <a:pt x="6339" y="196013"/>
                  </a:lnTo>
                  <a:lnTo>
                    <a:pt x="13956" y="220755"/>
                  </a:lnTo>
                  <a:lnTo>
                    <a:pt x="23267" y="245716"/>
                  </a:lnTo>
                  <a:lnTo>
                    <a:pt x="35824" y="271530"/>
                  </a:lnTo>
                  <a:lnTo>
                    <a:pt x="50546" y="297911"/>
                  </a:lnTo>
                  <a:lnTo>
                    <a:pt x="66711" y="324670"/>
                  </a:lnTo>
                  <a:lnTo>
                    <a:pt x="83837" y="350271"/>
                  </a:lnTo>
                  <a:lnTo>
                    <a:pt x="101605" y="375099"/>
                  </a:lnTo>
                  <a:lnTo>
                    <a:pt x="136163" y="422677"/>
                  </a:lnTo>
                  <a:lnTo>
                    <a:pt x="165634" y="467341"/>
                  </a:lnTo>
                  <a:lnTo>
                    <a:pt x="181554" y="506948"/>
                  </a:lnTo>
                  <a:lnTo>
                    <a:pt x="185799" y="525412"/>
                  </a:lnTo>
                  <a:lnTo>
                    <a:pt x="179227" y="559097"/>
                  </a:lnTo>
                  <a:lnTo>
                    <a:pt x="171548" y="574995"/>
                  </a:lnTo>
                  <a:lnTo>
                    <a:pt x="146082" y="598303"/>
                  </a:lnTo>
                  <a:lnTo>
                    <a:pt x="114303" y="612895"/>
                  </a:lnTo>
                  <a:lnTo>
                    <a:pt x="81364" y="617029"/>
                  </a:lnTo>
                  <a:lnTo>
                    <a:pt x="55436" y="608988"/>
                  </a:lnTo>
                  <a:lnTo>
                    <a:pt x="22840" y="5877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4160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SMARTInkShape-2476"/>
          <p:cNvSpPr/>
          <p:nvPr>
            <p:custDataLst>
              <p:tags r:id="rId1"/>
            </p:custDataLst>
          </p:nvPr>
        </p:nvSpPr>
        <p:spPr>
          <a:xfrm>
            <a:off x="6121400" y="5742532"/>
            <a:ext cx="229116" cy="153751"/>
          </a:xfrm>
          <a:custGeom>
            <a:avLst/>
            <a:gdLst/>
            <a:ahLst/>
            <a:cxnLst/>
            <a:rect l="0" t="0" r="0" b="0"/>
            <a:pathLst>
              <a:path w="229116" h="153751">
                <a:moveTo>
                  <a:pt x="0" y="35968"/>
                </a:moveTo>
                <a:lnTo>
                  <a:pt x="0" y="35968"/>
                </a:lnTo>
                <a:lnTo>
                  <a:pt x="6088" y="29880"/>
                </a:lnTo>
                <a:lnTo>
                  <a:pt x="9644" y="29695"/>
                </a:lnTo>
                <a:lnTo>
                  <a:pt x="13223" y="33415"/>
                </a:lnTo>
                <a:lnTo>
                  <a:pt x="17166" y="41184"/>
                </a:lnTo>
                <a:lnTo>
                  <a:pt x="28949" y="85295"/>
                </a:lnTo>
                <a:lnTo>
                  <a:pt x="31381" y="127070"/>
                </a:lnTo>
                <a:lnTo>
                  <a:pt x="31717" y="153373"/>
                </a:lnTo>
                <a:lnTo>
                  <a:pt x="31023" y="153750"/>
                </a:lnTo>
                <a:lnTo>
                  <a:pt x="29854" y="153296"/>
                </a:lnTo>
                <a:lnTo>
                  <a:pt x="28369" y="152285"/>
                </a:lnTo>
                <a:lnTo>
                  <a:pt x="26280" y="137380"/>
                </a:lnTo>
                <a:lnTo>
                  <a:pt x="26986" y="101992"/>
                </a:lnTo>
                <a:lnTo>
                  <a:pt x="36296" y="72150"/>
                </a:lnTo>
                <a:lnTo>
                  <a:pt x="51441" y="47237"/>
                </a:lnTo>
                <a:lnTo>
                  <a:pt x="77259" y="25336"/>
                </a:lnTo>
                <a:lnTo>
                  <a:pt x="87490" y="20658"/>
                </a:lnTo>
                <a:lnTo>
                  <a:pt x="92194" y="19412"/>
                </a:lnTo>
                <a:lnTo>
                  <a:pt x="96740" y="19992"/>
                </a:lnTo>
                <a:lnTo>
                  <a:pt x="105555" y="24399"/>
                </a:lnTo>
                <a:lnTo>
                  <a:pt x="108469" y="28255"/>
                </a:lnTo>
                <a:lnTo>
                  <a:pt x="111709" y="38184"/>
                </a:lnTo>
                <a:lnTo>
                  <a:pt x="114255" y="81489"/>
                </a:lnTo>
                <a:lnTo>
                  <a:pt x="115708" y="58286"/>
                </a:lnTo>
                <a:lnTo>
                  <a:pt x="125143" y="33095"/>
                </a:lnTo>
                <a:lnTo>
                  <a:pt x="135345" y="18463"/>
                </a:lnTo>
                <a:lnTo>
                  <a:pt x="146938" y="8667"/>
                </a:lnTo>
                <a:lnTo>
                  <a:pt x="158438" y="2668"/>
                </a:lnTo>
                <a:lnTo>
                  <a:pt x="168254" y="0"/>
                </a:lnTo>
                <a:lnTo>
                  <a:pt x="185084" y="1871"/>
                </a:lnTo>
                <a:lnTo>
                  <a:pt x="203477" y="13635"/>
                </a:lnTo>
                <a:lnTo>
                  <a:pt x="218961" y="37269"/>
                </a:lnTo>
                <a:lnTo>
                  <a:pt x="229115" y="63243"/>
                </a:lnTo>
                <a:lnTo>
                  <a:pt x="228595" y="80311"/>
                </a:lnTo>
                <a:lnTo>
                  <a:pt x="220367" y="103904"/>
                </a:lnTo>
                <a:lnTo>
                  <a:pt x="209550" y="12486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4" name="SMARTInkShape-2477"/>
          <p:cNvSpPr/>
          <p:nvPr>
            <p:custDataLst>
              <p:tags r:id="rId2"/>
            </p:custDataLst>
          </p:nvPr>
        </p:nvSpPr>
        <p:spPr>
          <a:xfrm>
            <a:off x="6808064" y="3729937"/>
            <a:ext cx="3078308" cy="1159564"/>
          </a:xfrm>
          <a:custGeom>
            <a:avLst/>
            <a:gdLst/>
            <a:ahLst/>
            <a:cxnLst/>
            <a:rect l="0" t="0" r="0" b="0"/>
            <a:pathLst>
              <a:path w="3078308" h="1159564">
                <a:moveTo>
                  <a:pt x="145186" y="1108763"/>
                </a:moveTo>
                <a:lnTo>
                  <a:pt x="145186" y="1108763"/>
                </a:lnTo>
                <a:lnTo>
                  <a:pt x="134251" y="1103296"/>
                </a:lnTo>
                <a:lnTo>
                  <a:pt x="133663" y="1103707"/>
                </a:lnTo>
                <a:lnTo>
                  <a:pt x="133008" y="1106045"/>
                </a:lnTo>
                <a:lnTo>
                  <a:pt x="134246" y="1106951"/>
                </a:lnTo>
                <a:lnTo>
                  <a:pt x="143433" y="1108225"/>
                </a:lnTo>
                <a:lnTo>
                  <a:pt x="184525" y="1113080"/>
                </a:lnTo>
                <a:lnTo>
                  <a:pt x="222851" y="1114510"/>
                </a:lnTo>
                <a:lnTo>
                  <a:pt x="253551" y="1114845"/>
                </a:lnTo>
                <a:lnTo>
                  <a:pt x="289775" y="1116875"/>
                </a:lnTo>
                <a:lnTo>
                  <a:pt x="331509" y="1119424"/>
                </a:lnTo>
                <a:lnTo>
                  <a:pt x="355479" y="1120104"/>
                </a:lnTo>
                <a:lnTo>
                  <a:pt x="380631" y="1120556"/>
                </a:lnTo>
                <a:lnTo>
                  <a:pt x="407277" y="1121565"/>
                </a:lnTo>
                <a:lnTo>
                  <a:pt x="434919" y="1122942"/>
                </a:lnTo>
                <a:lnTo>
                  <a:pt x="463225" y="1124566"/>
                </a:lnTo>
                <a:lnTo>
                  <a:pt x="493383" y="1125648"/>
                </a:lnTo>
                <a:lnTo>
                  <a:pt x="524779" y="1126370"/>
                </a:lnTo>
                <a:lnTo>
                  <a:pt x="556998" y="1126851"/>
                </a:lnTo>
                <a:lnTo>
                  <a:pt x="590472" y="1126466"/>
                </a:lnTo>
                <a:lnTo>
                  <a:pt x="624782" y="1125504"/>
                </a:lnTo>
                <a:lnTo>
                  <a:pt x="659650" y="1124157"/>
                </a:lnTo>
                <a:lnTo>
                  <a:pt x="695595" y="1122553"/>
                </a:lnTo>
                <a:lnTo>
                  <a:pt x="732259" y="1120779"/>
                </a:lnTo>
                <a:lnTo>
                  <a:pt x="769401" y="1118890"/>
                </a:lnTo>
                <a:lnTo>
                  <a:pt x="808273" y="1116220"/>
                </a:lnTo>
                <a:lnTo>
                  <a:pt x="848300" y="1113029"/>
                </a:lnTo>
                <a:lnTo>
                  <a:pt x="889095" y="1109490"/>
                </a:lnTo>
                <a:lnTo>
                  <a:pt x="931814" y="1105720"/>
                </a:lnTo>
                <a:lnTo>
                  <a:pt x="975816" y="1101795"/>
                </a:lnTo>
                <a:lnTo>
                  <a:pt x="1020672" y="1097768"/>
                </a:lnTo>
                <a:lnTo>
                  <a:pt x="1066100" y="1093672"/>
                </a:lnTo>
                <a:lnTo>
                  <a:pt x="1111906" y="1089530"/>
                </a:lnTo>
                <a:lnTo>
                  <a:pt x="1157966" y="1085357"/>
                </a:lnTo>
                <a:lnTo>
                  <a:pt x="1204196" y="1080459"/>
                </a:lnTo>
                <a:lnTo>
                  <a:pt x="1250536" y="1075077"/>
                </a:lnTo>
                <a:lnTo>
                  <a:pt x="1296953" y="1069372"/>
                </a:lnTo>
                <a:lnTo>
                  <a:pt x="1344124" y="1063453"/>
                </a:lnTo>
                <a:lnTo>
                  <a:pt x="1391801" y="1057389"/>
                </a:lnTo>
                <a:lnTo>
                  <a:pt x="1439812" y="1051230"/>
                </a:lnTo>
                <a:lnTo>
                  <a:pt x="1488048" y="1044302"/>
                </a:lnTo>
                <a:lnTo>
                  <a:pt x="1536434" y="1036862"/>
                </a:lnTo>
                <a:lnTo>
                  <a:pt x="1584917" y="1029078"/>
                </a:lnTo>
                <a:lnTo>
                  <a:pt x="1632056" y="1021068"/>
                </a:lnTo>
                <a:lnTo>
                  <a:pt x="1678299" y="1012905"/>
                </a:lnTo>
                <a:lnTo>
                  <a:pt x="1723945" y="1004641"/>
                </a:lnTo>
                <a:lnTo>
                  <a:pt x="1770603" y="995604"/>
                </a:lnTo>
                <a:lnTo>
                  <a:pt x="1817936" y="986051"/>
                </a:lnTo>
                <a:lnTo>
                  <a:pt x="1865717" y="976155"/>
                </a:lnTo>
                <a:lnTo>
                  <a:pt x="1913097" y="965325"/>
                </a:lnTo>
                <a:lnTo>
                  <a:pt x="1960203" y="953871"/>
                </a:lnTo>
                <a:lnTo>
                  <a:pt x="2007129" y="942001"/>
                </a:lnTo>
                <a:lnTo>
                  <a:pt x="2052526" y="930560"/>
                </a:lnTo>
                <a:lnTo>
                  <a:pt x="2096902" y="919406"/>
                </a:lnTo>
                <a:lnTo>
                  <a:pt x="2140597" y="908442"/>
                </a:lnTo>
                <a:lnTo>
                  <a:pt x="2183837" y="896899"/>
                </a:lnTo>
                <a:lnTo>
                  <a:pt x="2226774" y="884970"/>
                </a:lnTo>
                <a:lnTo>
                  <a:pt x="2269512" y="872784"/>
                </a:lnTo>
                <a:lnTo>
                  <a:pt x="2310703" y="860427"/>
                </a:lnTo>
                <a:lnTo>
                  <a:pt x="2350865" y="847956"/>
                </a:lnTo>
                <a:lnTo>
                  <a:pt x="2390337" y="835408"/>
                </a:lnTo>
                <a:lnTo>
                  <a:pt x="2427943" y="821399"/>
                </a:lnTo>
                <a:lnTo>
                  <a:pt x="2464303" y="806414"/>
                </a:lnTo>
                <a:lnTo>
                  <a:pt x="2499829" y="790780"/>
                </a:lnTo>
                <a:lnTo>
                  <a:pt x="2534098" y="774714"/>
                </a:lnTo>
                <a:lnTo>
                  <a:pt x="2567527" y="758358"/>
                </a:lnTo>
                <a:lnTo>
                  <a:pt x="2600397" y="741810"/>
                </a:lnTo>
                <a:lnTo>
                  <a:pt x="2631482" y="724428"/>
                </a:lnTo>
                <a:lnTo>
                  <a:pt x="2661377" y="706489"/>
                </a:lnTo>
                <a:lnTo>
                  <a:pt x="2690479" y="688181"/>
                </a:lnTo>
                <a:lnTo>
                  <a:pt x="2718348" y="668919"/>
                </a:lnTo>
                <a:lnTo>
                  <a:pt x="2745394" y="649022"/>
                </a:lnTo>
                <a:lnTo>
                  <a:pt x="2771891" y="628704"/>
                </a:lnTo>
                <a:lnTo>
                  <a:pt x="2798025" y="608101"/>
                </a:lnTo>
                <a:lnTo>
                  <a:pt x="2823910" y="587310"/>
                </a:lnTo>
                <a:lnTo>
                  <a:pt x="2849636" y="566395"/>
                </a:lnTo>
                <a:lnTo>
                  <a:pt x="2895152" y="526221"/>
                </a:lnTo>
                <a:lnTo>
                  <a:pt x="2935844" y="487906"/>
                </a:lnTo>
                <a:lnTo>
                  <a:pt x="2972744" y="452061"/>
                </a:lnTo>
                <a:lnTo>
                  <a:pt x="3004195" y="413553"/>
                </a:lnTo>
                <a:lnTo>
                  <a:pt x="3030873" y="374331"/>
                </a:lnTo>
                <a:lnTo>
                  <a:pt x="3052137" y="338084"/>
                </a:lnTo>
                <a:lnTo>
                  <a:pt x="3067233" y="303159"/>
                </a:lnTo>
                <a:lnTo>
                  <a:pt x="3076527" y="268117"/>
                </a:lnTo>
                <a:lnTo>
                  <a:pt x="3078307" y="231376"/>
                </a:lnTo>
                <a:lnTo>
                  <a:pt x="3071104" y="195761"/>
                </a:lnTo>
                <a:lnTo>
                  <a:pt x="3057787" y="162529"/>
                </a:lnTo>
                <a:lnTo>
                  <a:pt x="3028341" y="120019"/>
                </a:lnTo>
                <a:lnTo>
                  <a:pt x="2983397" y="82025"/>
                </a:lnTo>
                <a:lnTo>
                  <a:pt x="2945900" y="61649"/>
                </a:lnTo>
                <a:lnTo>
                  <a:pt x="2903835" y="45068"/>
                </a:lnTo>
                <a:lnTo>
                  <a:pt x="2857858" y="31349"/>
                </a:lnTo>
                <a:lnTo>
                  <a:pt x="2832756" y="25714"/>
                </a:lnTo>
                <a:lnTo>
                  <a:pt x="2806849" y="20547"/>
                </a:lnTo>
                <a:lnTo>
                  <a:pt x="2779700" y="15691"/>
                </a:lnTo>
                <a:lnTo>
                  <a:pt x="2751722" y="11043"/>
                </a:lnTo>
                <a:lnTo>
                  <a:pt x="2723194" y="6533"/>
                </a:lnTo>
                <a:lnTo>
                  <a:pt x="2694298" y="3526"/>
                </a:lnTo>
                <a:lnTo>
                  <a:pt x="2665154" y="1522"/>
                </a:lnTo>
                <a:lnTo>
                  <a:pt x="2635847" y="185"/>
                </a:lnTo>
                <a:lnTo>
                  <a:pt x="2605021" y="0"/>
                </a:lnTo>
                <a:lnTo>
                  <a:pt x="2573183" y="582"/>
                </a:lnTo>
                <a:lnTo>
                  <a:pt x="2540667" y="1676"/>
                </a:lnTo>
                <a:lnTo>
                  <a:pt x="2509111" y="3816"/>
                </a:lnTo>
                <a:lnTo>
                  <a:pt x="2478198" y="6654"/>
                </a:lnTo>
                <a:lnTo>
                  <a:pt x="2447711" y="9957"/>
                </a:lnTo>
                <a:lnTo>
                  <a:pt x="2416803" y="14276"/>
                </a:lnTo>
                <a:lnTo>
                  <a:pt x="2385614" y="19271"/>
                </a:lnTo>
                <a:lnTo>
                  <a:pt x="2354238" y="24719"/>
                </a:lnTo>
                <a:lnTo>
                  <a:pt x="2322031" y="30466"/>
                </a:lnTo>
                <a:lnTo>
                  <a:pt x="2289270" y="36415"/>
                </a:lnTo>
                <a:lnTo>
                  <a:pt x="2256143" y="42497"/>
                </a:lnTo>
                <a:lnTo>
                  <a:pt x="2223474" y="48670"/>
                </a:lnTo>
                <a:lnTo>
                  <a:pt x="2191112" y="54901"/>
                </a:lnTo>
                <a:lnTo>
                  <a:pt x="2158952" y="61171"/>
                </a:lnTo>
                <a:lnTo>
                  <a:pt x="2126225" y="67468"/>
                </a:lnTo>
                <a:lnTo>
                  <a:pt x="2093117" y="73783"/>
                </a:lnTo>
                <a:lnTo>
                  <a:pt x="2059757" y="80110"/>
                </a:lnTo>
                <a:lnTo>
                  <a:pt x="2026228" y="86444"/>
                </a:lnTo>
                <a:lnTo>
                  <a:pt x="1992586" y="92784"/>
                </a:lnTo>
                <a:lnTo>
                  <a:pt x="1958870" y="99127"/>
                </a:lnTo>
                <a:lnTo>
                  <a:pt x="1924396" y="105472"/>
                </a:lnTo>
                <a:lnTo>
                  <a:pt x="1889421" y="111818"/>
                </a:lnTo>
                <a:lnTo>
                  <a:pt x="1854109" y="118167"/>
                </a:lnTo>
                <a:lnTo>
                  <a:pt x="1819279" y="123810"/>
                </a:lnTo>
                <a:lnTo>
                  <a:pt x="1784770" y="128983"/>
                </a:lnTo>
                <a:lnTo>
                  <a:pt x="1750475" y="133843"/>
                </a:lnTo>
                <a:lnTo>
                  <a:pt x="1715617" y="138494"/>
                </a:lnTo>
                <a:lnTo>
                  <a:pt x="1680385" y="143006"/>
                </a:lnTo>
                <a:lnTo>
                  <a:pt x="1644901" y="147425"/>
                </a:lnTo>
                <a:lnTo>
                  <a:pt x="1610663" y="151076"/>
                </a:lnTo>
                <a:lnTo>
                  <a:pt x="1577254" y="154216"/>
                </a:lnTo>
                <a:lnTo>
                  <a:pt x="1544397" y="157015"/>
                </a:lnTo>
                <a:lnTo>
                  <a:pt x="1511910" y="160292"/>
                </a:lnTo>
                <a:lnTo>
                  <a:pt x="1479669" y="163888"/>
                </a:lnTo>
                <a:lnTo>
                  <a:pt x="1447591" y="167696"/>
                </a:lnTo>
                <a:lnTo>
                  <a:pt x="1414212" y="170941"/>
                </a:lnTo>
                <a:lnTo>
                  <a:pt x="1379965" y="173810"/>
                </a:lnTo>
                <a:lnTo>
                  <a:pt x="1345139" y="176427"/>
                </a:lnTo>
                <a:lnTo>
                  <a:pt x="1311337" y="179584"/>
                </a:lnTo>
                <a:lnTo>
                  <a:pt x="1278220" y="183099"/>
                </a:lnTo>
                <a:lnTo>
                  <a:pt x="1245558" y="186853"/>
                </a:lnTo>
                <a:lnTo>
                  <a:pt x="1213200" y="190062"/>
                </a:lnTo>
                <a:lnTo>
                  <a:pt x="1181046" y="192906"/>
                </a:lnTo>
                <a:lnTo>
                  <a:pt x="1149026" y="195509"/>
                </a:lnTo>
                <a:lnTo>
                  <a:pt x="1117096" y="197949"/>
                </a:lnTo>
                <a:lnTo>
                  <a:pt x="1085226" y="200281"/>
                </a:lnTo>
                <a:lnTo>
                  <a:pt x="1053396" y="202542"/>
                </a:lnTo>
                <a:lnTo>
                  <a:pt x="1022298" y="204048"/>
                </a:lnTo>
                <a:lnTo>
                  <a:pt x="991688" y="205053"/>
                </a:lnTo>
                <a:lnTo>
                  <a:pt x="961404" y="205724"/>
                </a:lnTo>
                <a:lnTo>
                  <a:pt x="932042" y="206875"/>
                </a:lnTo>
                <a:lnTo>
                  <a:pt x="903296" y="208349"/>
                </a:lnTo>
                <a:lnTo>
                  <a:pt x="874959" y="210037"/>
                </a:lnTo>
                <a:lnTo>
                  <a:pt x="846896" y="211162"/>
                </a:lnTo>
                <a:lnTo>
                  <a:pt x="819015" y="211912"/>
                </a:lnTo>
                <a:lnTo>
                  <a:pt x="791255" y="212412"/>
                </a:lnTo>
                <a:lnTo>
                  <a:pt x="764988" y="213451"/>
                </a:lnTo>
                <a:lnTo>
                  <a:pt x="739715" y="214850"/>
                </a:lnTo>
                <a:lnTo>
                  <a:pt x="692349" y="218285"/>
                </a:lnTo>
                <a:lnTo>
                  <a:pt x="650130" y="222164"/>
                </a:lnTo>
                <a:lnTo>
                  <a:pt x="610201" y="228120"/>
                </a:lnTo>
                <a:lnTo>
                  <a:pt x="572698" y="235472"/>
                </a:lnTo>
                <a:lnTo>
                  <a:pt x="539567" y="243443"/>
                </a:lnTo>
                <a:lnTo>
                  <a:pt x="496521" y="255864"/>
                </a:lnTo>
                <a:lnTo>
                  <a:pt x="453583" y="271852"/>
                </a:lnTo>
                <a:lnTo>
                  <a:pt x="412951" y="289994"/>
                </a:lnTo>
                <a:lnTo>
                  <a:pt x="367071" y="315088"/>
                </a:lnTo>
                <a:lnTo>
                  <a:pt x="321379" y="346772"/>
                </a:lnTo>
                <a:lnTo>
                  <a:pt x="275581" y="388235"/>
                </a:lnTo>
                <a:lnTo>
                  <a:pt x="231013" y="435794"/>
                </a:lnTo>
                <a:lnTo>
                  <a:pt x="184484" y="479851"/>
                </a:lnTo>
                <a:lnTo>
                  <a:pt x="144769" y="523117"/>
                </a:lnTo>
                <a:lnTo>
                  <a:pt x="102632" y="570242"/>
                </a:lnTo>
                <a:lnTo>
                  <a:pt x="66091" y="610202"/>
                </a:lnTo>
                <a:lnTo>
                  <a:pt x="43014" y="650056"/>
                </a:lnTo>
                <a:lnTo>
                  <a:pt x="23848" y="691900"/>
                </a:lnTo>
                <a:lnTo>
                  <a:pt x="12536" y="736018"/>
                </a:lnTo>
                <a:lnTo>
                  <a:pt x="3508" y="781918"/>
                </a:lnTo>
                <a:lnTo>
                  <a:pt x="0" y="822839"/>
                </a:lnTo>
                <a:lnTo>
                  <a:pt x="2620" y="858250"/>
                </a:lnTo>
                <a:lnTo>
                  <a:pt x="22911" y="902333"/>
                </a:lnTo>
                <a:lnTo>
                  <a:pt x="47862" y="948847"/>
                </a:lnTo>
                <a:lnTo>
                  <a:pt x="88286" y="993689"/>
                </a:lnTo>
                <a:lnTo>
                  <a:pt x="135475" y="1039172"/>
                </a:lnTo>
                <a:lnTo>
                  <a:pt x="177110" y="1082673"/>
                </a:lnTo>
                <a:lnTo>
                  <a:pt x="197448" y="1096643"/>
                </a:lnTo>
                <a:lnTo>
                  <a:pt x="235211" y="1108041"/>
                </a:lnTo>
                <a:lnTo>
                  <a:pt x="277716" y="1119957"/>
                </a:lnTo>
                <a:lnTo>
                  <a:pt x="293930" y="1126908"/>
                </a:lnTo>
                <a:lnTo>
                  <a:pt x="304898" y="1138465"/>
                </a:lnTo>
                <a:lnTo>
                  <a:pt x="316636" y="115956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5" name="SMARTInkShape-2478"/>
          <p:cNvSpPr/>
          <p:nvPr>
            <p:custDataLst>
              <p:tags r:id="rId3"/>
            </p:custDataLst>
          </p:nvPr>
        </p:nvSpPr>
        <p:spPr>
          <a:xfrm>
            <a:off x="4394200" y="5166497"/>
            <a:ext cx="3688524" cy="1537878"/>
          </a:xfrm>
          <a:custGeom>
            <a:avLst/>
            <a:gdLst/>
            <a:ahLst/>
            <a:cxnLst/>
            <a:rect l="0" t="0" r="0" b="0"/>
            <a:pathLst>
              <a:path w="3688524" h="1537878">
                <a:moveTo>
                  <a:pt x="165100" y="516753"/>
                </a:moveTo>
                <a:lnTo>
                  <a:pt x="165100" y="516753"/>
                </a:lnTo>
                <a:lnTo>
                  <a:pt x="156311" y="502938"/>
                </a:lnTo>
                <a:lnTo>
                  <a:pt x="141183" y="486564"/>
                </a:lnTo>
                <a:lnTo>
                  <a:pt x="139983" y="486749"/>
                </a:lnTo>
                <a:lnTo>
                  <a:pt x="136768" y="488836"/>
                </a:lnTo>
                <a:lnTo>
                  <a:pt x="130992" y="497350"/>
                </a:lnTo>
                <a:lnTo>
                  <a:pt x="116944" y="540332"/>
                </a:lnTo>
                <a:lnTo>
                  <a:pt x="106302" y="575446"/>
                </a:lnTo>
                <a:lnTo>
                  <a:pt x="96400" y="614570"/>
                </a:lnTo>
                <a:lnTo>
                  <a:pt x="88000" y="657594"/>
                </a:lnTo>
                <a:lnTo>
                  <a:pt x="84772" y="681908"/>
                </a:lnTo>
                <a:lnTo>
                  <a:pt x="81916" y="707289"/>
                </a:lnTo>
                <a:lnTo>
                  <a:pt x="78599" y="734089"/>
                </a:lnTo>
                <a:lnTo>
                  <a:pt x="74977" y="761831"/>
                </a:lnTo>
                <a:lnTo>
                  <a:pt x="71151" y="790206"/>
                </a:lnTo>
                <a:lnTo>
                  <a:pt x="67189" y="819000"/>
                </a:lnTo>
                <a:lnTo>
                  <a:pt x="63137" y="848073"/>
                </a:lnTo>
                <a:lnTo>
                  <a:pt x="59025" y="877333"/>
                </a:lnTo>
                <a:lnTo>
                  <a:pt x="54872" y="905306"/>
                </a:lnTo>
                <a:lnTo>
                  <a:pt x="50693" y="932422"/>
                </a:lnTo>
                <a:lnTo>
                  <a:pt x="46495" y="958966"/>
                </a:lnTo>
                <a:lnTo>
                  <a:pt x="42991" y="985833"/>
                </a:lnTo>
                <a:lnTo>
                  <a:pt x="39949" y="1012918"/>
                </a:lnTo>
                <a:lnTo>
                  <a:pt x="37216" y="1040146"/>
                </a:lnTo>
                <a:lnTo>
                  <a:pt x="34689" y="1066059"/>
                </a:lnTo>
                <a:lnTo>
                  <a:pt x="32298" y="1091096"/>
                </a:lnTo>
                <a:lnTo>
                  <a:pt x="29999" y="1115549"/>
                </a:lnTo>
                <a:lnTo>
                  <a:pt x="27760" y="1140316"/>
                </a:lnTo>
                <a:lnTo>
                  <a:pt x="25562" y="1165296"/>
                </a:lnTo>
                <a:lnTo>
                  <a:pt x="23391" y="1190415"/>
                </a:lnTo>
                <a:lnTo>
                  <a:pt x="22861" y="1237140"/>
                </a:lnTo>
                <a:lnTo>
                  <a:pt x="24977" y="1280720"/>
                </a:lnTo>
                <a:lnTo>
                  <a:pt x="28269" y="1321254"/>
                </a:lnTo>
                <a:lnTo>
                  <a:pt x="35847" y="1356674"/>
                </a:lnTo>
                <a:lnTo>
                  <a:pt x="53896" y="1400617"/>
                </a:lnTo>
                <a:lnTo>
                  <a:pt x="69815" y="1423226"/>
                </a:lnTo>
                <a:lnTo>
                  <a:pt x="100021" y="1447854"/>
                </a:lnTo>
                <a:lnTo>
                  <a:pt x="140330" y="1468557"/>
                </a:lnTo>
                <a:lnTo>
                  <a:pt x="187708" y="1486685"/>
                </a:lnTo>
                <a:lnTo>
                  <a:pt x="220774" y="1494169"/>
                </a:lnTo>
                <a:lnTo>
                  <a:pt x="258047" y="1501729"/>
                </a:lnTo>
                <a:lnTo>
                  <a:pt x="299543" y="1509086"/>
                </a:lnTo>
                <a:lnTo>
                  <a:pt x="346208" y="1514709"/>
                </a:lnTo>
                <a:lnTo>
                  <a:pt x="371211" y="1516490"/>
                </a:lnTo>
                <a:lnTo>
                  <a:pt x="397052" y="1517678"/>
                </a:lnTo>
                <a:lnTo>
                  <a:pt x="423451" y="1518469"/>
                </a:lnTo>
                <a:lnTo>
                  <a:pt x="450929" y="1518997"/>
                </a:lnTo>
                <a:lnTo>
                  <a:pt x="479125" y="1519348"/>
                </a:lnTo>
                <a:lnTo>
                  <a:pt x="507800" y="1519583"/>
                </a:lnTo>
                <a:lnTo>
                  <a:pt x="538206" y="1520446"/>
                </a:lnTo>
                <a:lnTo>
                  <a:pt x="569764" y="1521726"/>
                </a:lnTo>
                <a:lnTo>
                  <a:pt x="602093" y="1523285"/>
                </a:lnTo>
                <a:lnTo>
                  <a:pt x="635640" y="1525029"/>
                </a:lnTo>
                <a:lnTo>
                  <a:pt x="669999" y="1526899"/>
                </a:lnTo>
                <a:lnTo>
                  <a:pt x="704898" y="1528850"/>
                </a:lnTo>
                <a:lnTo>
                  <a:pt x="741572" y="1530857"/>
                </a:lnTo>
                <a:lnTo>
                  <a:pt x="779426" y="1532900"/>
                </a:lnTo>
                <a:lnTo>
                  <a:pt x="818067" y="1534968"/>
                </a:lnTo>
                <a:lnTo>
                  <a:pt x="858644" y="1536346"/>
                </a:lnTo>
                <a:lnTo>
                  <a:pt x="900513" y="1537264"/>
                </a:lnTo>
                <a:lnTo>
                  <a:pt x="943242" y="1537877"/>
                </a:lnTo>
                <a:lnTo>
                  <a:pt x="986545" y="1537581"/>
                </a:lnTo>
                <a:lnTo>
                  <a:pt x="1030230" y="1536677"/>
                </a:lnTo>
                <a:lnTo>
                  <a:pt x="1074170" y="1535368"/>
                </a:lnTo>
                <a:lnTo>
                  <a:pt x="1118280" y="1533791"/>
                </a:lnTo>
                <a:lnTo>
                  <a:pt x="1162503" y="1532034"/>
                </a:lnTo>
                <a:lnTo>
                  <a:pt x="1206802" y="1530157"/>
                </a:lnTo>
                <a:lnTo>
                  <a:pt x="1253268" y="1528200"/>
                </a:lnTo>
                <a:lnTo>
                  <a:pt x="1301178" y="1526190"/>
                </a:lnTo>
                <a:lnTo>
                  <a:pt x="1350052" y="1524144"/>
                </a:lnTo>
                <a:lnTo>
                  <a:pt x="1400273" y="1521369"/>
                </a:lnTo>
                <a:lnTo>
                  <a:pt x="1451395" y="1518108"/>
                </a:lnTo>
                <a:lnTo>
                  <a:pt x="1503113" y="1514523"/>
                </a:lnTo>
                <a:lnTo>
                  <a:pt x="1555231" y="1511427"/>
                </a:lnTo>
                <a:lnTo>
                  <a:pt x="1607615" y="1508658"/>
                </a:lnTo>
                <a:lnTo>
                  <a:pt x="1660176" y="1506107"/>
                </a:lnTo>
                <a:lnTo>
                  <a:pt x="1713562" y="1503700"/>
                </a:lnTo>
                <a:lnTo>
                  <a:pt x="1767497" y="1501390"/>
                </a:lnTo>
                <a:lnTo>
                  <a:pt x="1821797" y="1499143"/>
                </a:lnTo>
                <a:lnTo>
                  <a:pt x="1874932" y="1496236"/>
                </a:lnTo>
                <a:lnTo>
                  <a:pt x="1927289" y="1492886"/>
                </a:lnTo>
                <a:lnTo>
                  <a:pt x="1979125" y="1489241"/>
                </a:lnTo>
                <a:lnTo>
                  <a:pt x="2030617" y="1485401"/>
                </a:lnTo>
                <a:lnTo>
                  <a:pt x="2081878" y="1481430"/>
                </a:lnTo>
                <a:lnTo>
                  <a:pt x="2132985" y="1477371"/>
                </a:lnTo>
                <a:lnTo>
                  <a:pt x="2183989" y="1473254"/>
                </a:lnTo>
                <a:lnTo>
                  <a:pt x="2234926" y="1469098"/>
                </a:lnTo>
                <a:lnTo>
                  <a:pt x="2285818" y="1464916"/>
                </a:lnTo>
                <a:lnTo>
                  <a:pt x="2336678" y="1460012"/>
                </a:lnTo>
                <a:lnTo>
                  <a:pt x="2387519" y="1454625"/>
                </a:lnTo>
                <a:lnTo>
                  <a:pt x="2438346" y="1448918"/>
                </a:lnTo>
                <a:lnTo>
                  <a:pt x="2487753" y="1443702"/>
                </a:lnTo>
                <a:lnTo>
                  <a:pt x="2536213" y="1438814"/>
                </a:lnTo>
                <a:lnTo>
                  <a:pt x="2584041" y="1434144"/>
                </a:lnTo>
                <a:lnTo>
                  <a:pt x="2631450" y="1428207"/>
                </a:lnTo>
                <a:lnTo>
                  <a:pt x="2678578" y="1421428"/>
                </a:lnTo>
                <a:lnTo>
                  <a:pt x="2725518" y="1414087"/>
                </a:lnTo>
                <a:lnTo>
                  <a:pt x="2771628" y="1405665"/>
                </a:lnTo>
                <a:lnTo>
                  <a:pt x="2817185" y="1396522"/>
                </a:lnTo>
                <a:lnTo>
                  <a:pt x="2862373" y="1386898"/>
                </a:lnTo>
                <a:lnTo>
                  <a:pt x="2906610" y="1376956"/>
                </a:lnTo>
                <a:lnTo>
                  <a:pt x="2950212" y="1366800"/>
                </a:lnTo>
                <a:lnTo>
                  <a:pt x="2993391" y="1356500"/>
                </a:lnTo>
                <a:lnTo>
                  <a:pt x="3035584" y="1344695"/>
                </a:lnTo>
                <a:lnTo>
                  <a:pt x="3077116" y="1331887"/>
                </a:lnTo>
                <a:lnTo>
                  <a:pt x="3118211" y="1318409"/>
                </a:lnTo>
                <a:lnTo>
                  <a:pt x="3156190" y="1303779"/>
                </a:lnTo>
                <a:lnTo>
                  <a:pt x="3192094" y="1288381"/>
                </a:lnTo>
                <a:lnTo>
                  <a:pt x="3226613" y="1272472"/>
                </a:lnTo>
                <a:lnTo>
                  <a:pt x="3258797" y="1254810"/>
                </a:lnTo>
                <a:lnTo>
                  <a:pt x="3289426" y="1235979"/>
                </a:lnTo>
                <a:lnTo>
                  <a:pt x="3319018" y="1216371"/>
                </a:lnTo>
                <a:lnTo>
                  <a:pt x="3347211" y="1195538"/>
                </a:lnTo>
                <a:lnTo>
                  <a:pt x="3374475" y="1173887"/>
                </a:lnTo>
                <a:lnTo>
                  <a:pt x="3401116" y="1151693"/>
                </a:lnTo>
                <a:lnTo>
                  <a:pt x="3447652" y="1104454"/>
                </a:lnTo>
                <a:lnTo>
                  <a:pt x="3468951" y="1080004"/>
                </a:lnTo>
                <a:lnTo>
                  <a:pt x="3488090" y="1055236"/>
                </a:lnTo>
                <a:lnTo>
                  <a:pt x="3505788" y="1030258"/>
                </a:lnTo>
                <a:lnTo>
                  <a:pt x="3522525" y="1005141"/>
                </a:lnTo>
                <a:lnTo>
                  <a:pt x="3539327" y="979222"/>
                </a:lnTo>
                <a:lnTo>
                  <a:pt x="3556174" y="952772"/>
                </a:lnTo>
                <a:lnTo>
                  <a:pt x="3573049" y="925966"/>
                </a:lnTo>
                <a:lnTo>
                  <a:pt x="3587827" y="900334"/>
                </a:lnTo>
                <a:lnTo>
                  <a:pt x="3601208" y="875485"/>
                </a:lnTo>
                <a:lnTo>
                  <a:pt x="3613654" y="851157"/>
                </a:lnTo>
                <a:lnTo>
                  <a:pt x="3624775" y="827178"/>
                </a:lnTo>
                <a:lnTo>
                  <a:pt x="3644657" y="779838"/>
                </a:lnTo>
                <a:lnTo>
                  <a:pt x="3659139" y="734809"/>
                </a:lnTo>
                <a:lnTo>
                  <a:pt x="3670278" y="690573"/>
                </a:lnTo>
                <a:lnTo>
                  <a:pt x="3679933" y="645041"/>
                </a:lnTo>
                <a:lnTo>
                  <a:pt x="3685164" y="602697"/>
                </a:lnTo>
                <a:lnTo>
                  <a:pt x="3687490" y="562006"/>
                </a:lnTo>
                <a:lnTo>
                  <a:pt x="3688523" y="520402"/>
                </a:lnTo>
                <a:lnTo>
                  <a:pt x="3685218" y="478393"/>
                </a:lnTo>
                <a:lnTo>
                  <a:pt x="3678342" y="436909"/>
                </a:lnTo>
                <a:lnTo>
                  <a:pt x="3668230" y="397306"/>
                </a:lnTo>
                <a:lnTo>
                  <a:pt x="3652917" y="356657"/>
                </a:lnTo>
                <a:lnTo>
                  <a:pt x="3632940" y="315777"/>
                </a:lnTo>
                <a:lnTo>
                  <a:pt x="3607599" y="276441"/>
                </a:lnTo>
                <a:lnTo>
                  <a:pt x="3576111" y="241555"/>
                </a:lnTo>
                <a:lnTo>
                  <a:pt x="3539537" y="209588"/>
                </a:lnTo>
                <a:lnTo>
                  <a:pt x="3497413" y="178916"/>
                </a:lnTo>
                <a:lnTo>
                  <a:pt x="3473903" y="164528"/>
                </a:lnTo>
                <a:lnTo>
                  <a:pt x="3449058" y="150703"/>
                </a:lnTo>
                <a:lnTo>
                  <a:pt x="3423321" y="137253"/>
                </a:lnTo>
                <a:lnTo>
                  <a:pt x="3396993" y="124758"/>
                </a:lnTo>
                <a:lnTo>
                  <a:pt x="3370267" y="112901"/>
                </a:lnTo>
                <a:lnTo>
                  <a:pt x="3343277" y="101468"/>
                </a:lnTo>
                <a:lnTo>
                  <a:pt x="3314702" y="90319"/>
                </a:lnTo>
                <a:lnTo>
                  <a:pt x="3285068" y="79357"/>
                </a:lnTo>
                <a:lnTo>
                  <a:pt x="3254728" y="68522"/>
                </a:lnTo>
                <a:lnTo>
                  <a:pt x="3223919" y="58477"/>
                </a:lnTo>
                <a:lnTo>
                  <a:pt x="3192795" y="48958"/>
                </a:lnTo>
                <a:lnTo>
                  <a:pt x="3161464" y="39789"/>
                </a:lnTo>
                <a:lnTo>
                  <a:pt x="3129992" y="32266"/>
                </a:lnTo>
                <a:lnTo>
                  <a:pt x="3098429" y="25840"/>
                </a:lnTo>
                <a:lnTo>
                  <a:pt x="3066802" y="20144"/>
                </a:lnTo>
                <a:lnTo>
                  <a:pt x="3034429" y="15641"/>
                </a:lnTo>
                <a:lnTo>
                  <a:pt x="3001558" y="11933"/>
                </a:lnTo>
                <a:lnTo>
                  <a:pt x="2968355" y="8757"/>
                </a:lnTo>
                <a:lnTo>
                  <a:pt x="2936342" y="5934"/>
                </a:lnTo>
                <a:lnTo>
                  <a:pt x="2905122" y="3346"/>
                </a:lnTo>
                <a:lnTo>
                  <a:pt x="2874432" y="915"/>
                </a:lnTo>
                <a:lnTo>
                  <a:pt x="2845505" y="0"/>
                </a:lnTo>
                <a:lnTo>
                  <a:pt x="2817753" y="95"/>
                </a:lnTo>
                <a:lnTo>
                  <a:pt x="2790785" y="864"/>
                </a:lnTo>
                <a:lnTo>
                  <a:pt x="2762928" y="2082"/>
                </a:lnTo>
                <a:lnTo>
                  <a:pt x="2734480" y="3601"/>
                </a:lnTo>
                <a:lnTo>
                  <a:pt x="2705637" y="5318"/>
                </a:lnTo>
                <a:lnTo>
                  <a:pt x="2677236" y="7169"/>
                </a:lnTo>
                <a:lnTo>
                  <a:pt x="2649130" y="9108"/>
                </a:lnTo>
                <a:lnTo>
                  <a:pt x="2621220" y="11106"/>
                </a:lnTo>
                <a:lnTo>
                  <a:pt x="2593440" y="14555"/>
                </a:lnTo>
                <a:lnTo>
                  <a:pt x="2565750" y="18971"/>
                </a:lnTo>
                <a:lnTo>
                  <a:pt x="2538116" y="24032"/>
                </a:lnTo>
                <a:lnTo>
                  <a:pt x="2509110" y="29522"/>
                </a:lnTo>
                <a:lnTo>
                  <a:pt x="2479191" y="35299"/>
                </a:lnTo>
                <a:lnTo>
                  <a:pt x="2448661" y="41268"/>
                </a:lnTo>
                <a:lnTo>
                  <a:pt x="2419135" y="47363"/>
                </a:lnTo>
                <a:lnTo>
                  <a:pt x="2390279" y="53543"/>
                </a:lnTo>
                <a:lnTo>
                  <a:pt x="2361869" y="59781"/>
                </a:lnTo>
                <a:lnTo>
                  <a:pt x="2334463" y="66760"/>
                </a:lnTo>
                <a:lnTo>
                  <a:pt x="2307725" y="74235"/>
                </a:lnTo>
                <a:lnTo>
                  <a:pt x="2281433" y="82041"/>
                </a:lnTo>
                <a:lnTo>
                  <a:pt x="2254732" y="90773"/>
                </a:lnTo>
                <a:lnTo>
                  <a:pt x="2227761" y="100121"/>
                </a:lnTo>
                <a:lnTo>
                  <a:pt x="2200607" y="109882"/>
                </a:lnTo>
                <a:lnTo>
                  <a:pt x="2174038" y="119916"/>
                </a:lnTo>
                <a:lnTo>
                  <a:pt x="2147859" y="130134"/>
                </a:lnTo>
                <a:lnTo>
                  <a:pt x="2121939" y="140474"/>
                </a:lnTo>
                <a:lnTo>
                  <a:pt x="2095486" y="150895"/>
                </a:lnTo>
                <a:lnTo>
                  <a:pt x="2068681" y="161370"/>
                </a:lnTo>
                <a:lnTo>
                  <a:pt x="2041637" y="171881"/>
                </a:lnTo>
                <a:lnTo>
                  <a:pt x="2013024" y="183122"/>
                </a:lnTo>
                <a:lnTo>
                  <a:pt x="1983366" y="194848"/>
                </a:lnTo>
                <a:lnTo>
                  <a:pt x="1953011" y="206900"/>
                </a:lnTo>
                <a:lnTo>
                  <a:pt x="1923602" y="218462"/>
                </a:lnTo>
                <a:lnTo>
                  <a:pt x="1894823" y="229696"/>
                </a:lnTo>
                <a:lnTo>
                  <a:pt x="1866466" y="240716"/>
                </a:lnTo>
                <a:lnTo>
                  <a:pt x="1839094" y="250884"/>
                </a:lnTo>
                <a:lnTo>
                  <a:pt x="1812379" y="260485"/>
                </a:lnTo>
                <a:lnTo>
                  <a:pt x="1786103" y="269706"/>
                </a:lnTo>
                <a:lnTo>
                  <a:pt x="1759413" y="279383"/>
                </a:lnTo>
                <a:lnTo>
                  <a:pt x="1732448" y="289361"/>
                </a:lnTo>
                <a:lnTo>
                  <a:pt x="1705299" y="299543"/>
                </a:lnTo>
                <a:lnTo>
                  <a:pt x="1678027" y="309151"/>
                </a:lnTo>
                <a:lnTo>
                  <a:pt x="1650673" y="318379"/>
                </a:lnTo>
                <a:lnTo>
                  <a:pt x="1623266" y="327354"/>
                </a:lnTo>
                <a:lnTo>
                  <a:pt x="1596527" y="336159"/>
                </a:lnTo>
                <a:lnTo>
                  <a:pt x="1570234" y="344852"/>
                </a:lnTo>
                <a:lnTo>
                  <a:pt x="1544239" y="353469"/>
                </a:lnTo>
                <a:lnTo>
                  <a:pt x="1517738" y="361331"/>
                </a:lnTo>
                <a:lnTo>
                  <a:pt x="1490897" y="368688"/>
                </a:lnTo>
                <a:lnTo>
                  <a:pt x="1463832" y="375709"/>
                </a:lnTo>
                <a:lnTo>
                  <a:pt x="1437322" y="381802"/>
                </a:lnTo>
                <a:lnTo>
                  <a:pt x="1411181" y="387274"/>
                </a:lnTo>
                <a:lnTo>
                  <a:pt x="1385287" y="392334"/>
                </a:lnTo>
                <a:lnTo>
                  <a:pt x="1359558" y="396413"/>
                </a:lnTo>
                <a:lnTo>
                  <a:pt x="1333939" y="399837"/>
                </a:lnTo>
                <a:lnTo>
                  <a:pt x="1308393" y="402826"/>
                </a:lnTo>
                <a:lnTo>
                  <a:pt x="1282190" y="406229"/>
                </a:lnTo>
                <a:lnTo>
                  <a:pt x="1255548" y="409909"/>
                </a:lnTo>
                <a:lnTo>
                  <a:pt x="1228615" y="413773"/>
                </a:lnTo>
                <a:lnTo>
                  <a:pt x="1202194" y="416350"/>
                </a:lnTo>
                <a:lnTo>
                  <a:pt x="1176112" y="418067"/>
                </a:lnTo>
                <a:lnTo>
                  <a:pt x="1150258" y="419212"/>
                </a:lnTo>
                <a:lnTo>
                  <a:pt x="1102717" y="422367"/>
                </a:lnTo>
                <a:lnTo>
                  <a:pt x="1056657" y="425414"/>
                </a:lnTo>
                <a:lnTo>
                  <a:pt x="1032522" y="426228"/>
                </a:lnTo>
                <a:lnTo>
                  <a:pt x="1007964" y="426770"/>
                </a:lnTo>
                <a:lnTo>
                  <a:pt x="983832" y="427131"/>
                </a:lnTo>
                <a:lnTo>
                  <a:pt x="936322" y="427532"/>
                </a:lnTo>
                <a:lnTo>
                  <a:pt x="889336" y="429592"/>
                </a:lnTo>
                <a:lnTo>
                  <a:pt x="842582" y="432153"/>
                </a:lnTo>
                <a:lnTo>
                  <a:pt x="795932" y="433292"/>
                </a:lnTo>
                <a:lnTo>
                  <a:pt x="753093" y="435680"/>
                </a:lnTo>
                <a:lnTo>
                  <a:pt x="712886" y="438386"/>
                </a:lnTo>
                <a:lnTo>
                  <a:pt x="673849" y="439590"/>
                </a:lnTo>
                <a:lnTo>
                  <a:pt x="637215" y="440125"/>
                </a:lnTo>
                <a:lnTo>
                  <a:pt x="602823" y="440363"/>
                </a:lnTo>
                <a:lnTo>
                  <a:pt x="571075" y="440468"/>
                </a:lnTo>
                <a:lnTo>
                  <a:pt x="538621" y="442397"/>
                </a:lnTo>
                <a:lnTo>
                  <a:pt x="492378" y="445567"/>
                </a:lnTo>
                <a:lnTo>
                  <a:pt x="449985" y="448389"/>
                </a:lnTo>
                <a:lnTo>
                  <a:pt x="408024" y="453693"/>
                </a:lnTo>
                <a:lnTo>
                  <a:pt x="368781" y="457852"/>
                </a:lnTo>
                <a:lnTo>
                  <a:pt x="328461" y="460966"/>
                </a:lnTo>
                <a:lnTo>
                  <a:pt x="287116" y="468238"/>
                </a:lnTo>
                <a:lnTo>
                  <a:pt x="248055" y="477449"/>
                </a:lnTo>
                <a:lnTo>
                  <a:pt x="207788" y="484646"/>
                </a:lnTo>
                <a:lnTo>
                  <a:pt x="166460" y="493128"/>
                </a:lnTo>
                <a:lnTo>
                  <a:pt x="125521" y="502698"/>
                </a:lnTo>
                <a:lnTo>
                  <a:pt x="85875" y="513764"/>
                </a:lnTo>
                <a:lnTo>
                  <a:pt x="40873" y="533096"/>
                </a:lnTo>
                <a:lnTo>
                  <a:pt x="0" y="56120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1" name="SMARTInkShape-Group418"/>
          <p:cNvGrpSpPr/>
          <p:nvPr/>
        </p:nvGrpSpPr>
        <p:grpSpPr>
          <a:xfrm>
            <a:off x="6763632" y="5463777"/>
            <a:ext cx="900819" cy="505224"/>
            <a:chOff x="6763632" y="5463777"/>
            <a:chExt cx="900819" cy="505224"/>
          </a:xfrm>
        </p:grpSpPr>
        <p:sp>
          <p:nvSpPr>
            <p:cNvPr id="886" name="SMARTInkShape-2479"/>
            <p:cNvSpPr/>
            <p:nvPr>
              <p:custDataLst>
                <p:tags r:id="rId252"/>
              </p:custDataLst>
            </p:nvPr>
          </p:nvSpPr>
          <p:spPr>
            <a:xfrm>
              <a:off x="7454900" y="5918200"/>
              <a:ext cx="63501" cy="6351"/>
            </a:xfrm>
            <a:custGeom>
              <a:avLst/>
              <a:gdLst/>
              <a:ahLst/>
              <a:cxnLst/>
              <a:rect l="0" t="0" r="0" b="0"/>
              <a:pathLst>
                <a:path w="63501" h="6351">
                  <a:moveTo>
                    <a:pt x="0" y="0"/>
                  </a:moveTo>
                  <a:lnTo>
                    <a:pt x="0" y="0"/>
                  </a:lnTo>
                  <a:lnTo>
                    <a:pt x="45105" y="1882"/>
                  </a:lnTo>
                  <a:lnTo>
                    <a:pt x="6350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SMARTInkShape-2480"/>
            <p:cNvSpPr/>
            <p:nvPr>
              <p:custDataLst>
                <p:tags r:id="rId253"/>
              </p:custDataLst>
            </p:nvPr>
          </p:nvSpPr>
          <p:spPr>
            <a:xfrm>
              <a:off x="7486650" y="58674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1881" y="32638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SMARTInkShape-2481"/>
            <p:cNvSpPr/>
            <p:nvPr>
              <p:custDataLst>
                <p:tags r:id="rId254"/>
              </p:custDataLst>
            </p:nvPr>
          </p:nvSpPr>
          <p:spPr>
            <a:xfrm>
              <a:off x="7550150" y="58674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467" y="30507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SMARTInkShape-2482"/>
            <p:cNvSpPr/>
            <p:nvPr>
              <p:custDataLst>
                <p:tags r:id="rId255"/>
              </p:custDataLst>
            </p:nvPr>
          </p:nvSpPr>
          <p:spPr>
            <a:xfrm>
              <a:off x="7143750" y="5463777"/>
              <a:ext cx="184151" cy="91307"/>
            </a:xfrm>
            <a:custGeom>
              <a:avLst/>
              <a:gdLst/>
              <a:ahLst/>
              <a:cxnLst/>
              <a:rect l="0" t="0" r="0" b="0"/>
              <a:pathLst>
                <a:path w="184151" h="91307">
                  <a:moveTo>
                    <a:pt x="0" y="54373"/>
                  </a:moveTo>
                  <a:lnTo>
                    <a:pt x="0" y="54373"/>
                  </a:lnTo>
                  <a:lnTo>
                    <a:pt x="0" y="27269"/>
                  </a:lnTo>
                  <a:lnTo>
                    <a:pt x="1411" y="26425"/>
                  </a:lnTo>
                  <a:lnTo>
                    <a:pt x="6741" y="27371"/>
                  </a:lnTo>
                  <a:lnTo>
                    <a:pt x="11933" y="33905"/>
                  </a:lnTo>
                  <a:lnTo>
                    <a:pt x="21015" y="58718"/>
                  </a:lnTo>
                  <a:lnTo>
                    <a:pt x="25239" y="83610"/>
                  </a:lnTo>
                  <a:lnTo>
                    <a:pt x="26704" y="86565"/>
                  </a:lnTo>
                  <a:lnTo>
                    <a:pt x="28386" y="88534"/>
                  </a:lnTo>
                  <a:lnTo>
                    <a:pt x="28801" y="89847"/>
                  </a:lnTo>
                  <a:lnTo>
                    <a:pt x="28373" y="90723"/>
                  </a:lnTo>
                  <a:lnTo>
                    <a:pt x="27382" y="91306"/>
                  </a:lnTo>
                  <a:lnTo>
                    <a:pt x="26722" y="90284"/>
                  </a:lnTo>
                  <a:lnTo>
                    <a:pt x="25987" y="85385"/>
                  </a:lnTo>
                  <a:lnTo>
                    <a:pt x="31291" y="60604"/>
                  </a:lnTo>
                  <a:lnTo>
                    <a:pt x="44520" y="23394"/>
                  </a:lnTo>
                  <a:lnTo>
                    <a:pt x="47318" y="21020"/>
                  </a:lnTo>
                  <a:lnTo>
                    <a:pt x="50596" y="19438"/>
                  </a:lnTo>
                  <a:lnTo>
                    <a:pt x="53486" y="19088"/>
                  </a:lnTo>
                  <a:lnTo>
                    <a:pt x="58579" y="20581"/>
                  </a:lnTo>
                  <a:lnTo>
                    <a:pt x="63194" y="25477"/>
                  </a:lnTo>
                  <a:lnTo>
                    <a:pt x="74928" y="45681"/>
                  </a:lnTo>
                  <a:lnTo>
                    <a:pt x="76057" y="46462"/>
                  </a:lnTo>
                  <a:lnTo>
                    <a:pt x="79194" y="47329"/>
                  </a:lnTo>
                  <a:lnTo>
                    <a:pt x="84821" y="42070"/>
                  </a:lnTo>
                  <a:lnTo>
                    <a:pt x="115058" y="11282"/>
                  </a:lnTo>
                  <a:lnTo>
                    <a:pt x="127336" y="3471"/>
                  </a:lnTo>
                  <a:lnTo>
                    <a:pt x="139850" y="0"/>
                  </a:lnTo>
                  <a:lnTo>
                    <a:pt x="145444" y="486"/>
                  </a:lnTo>
                  <a:lnTo>
                    <a:pt x="155423" y="4788"/>
                  </a:lnTo>
                  <a:lnTo>
                    <a:pt x="162680" y="15167"/>
                  </a:lnTo>
                  <a:lnTo>
                    <a:pt x="179774" y="60658"/>
                  </a:lnTo>
                  <a:lnTo>
                    <a:pt x="184150" y="734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SMARTInkShape-2483"/>
            <p:cNvSpPr/>
            <p:nvPr>
              <p:custDataLst>
                <p:tags r:id="rId256"/>
              </p:custDataLst>
            </p:nvPr>
          </p:nvSpPr>
          <p:spPr>
            <a:xfrm>
              <a:off x="7156450" y="591820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6907"/>
                  </a:lnTo>
                  <a:lnTo>
                    <a:pt x="19050" y="50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SMARTInkShape-2484"/>
            <p:cNvSpPr/>
            <p:nvPr>
              <p:custDataLst>
                <p:tags r:id="rId257"/>
              </p:custDataLst>
            </p:nvPr>
          </p:nvSpPr>
          <p:spPr>
            <a:xfrm>
              <a:off x="7360603" y="5890268"/>
              <a:ext cx="58779" cy="57142"/>
            </a:xfrm>
            <a:custGeom>
              <a:avLst/>
              <a:gdLst/>
              <a:ahLst/>
              <a:cxnLst/>
              <a:rect l="0" t="0" r="0" b="0"/>
              <a:pathLst>
                <a:path w="58779" h="57142">
                  <a:moveTo>
                    <a:pt x="11747" y="2532"/>
                  </a:moveTo>
                  <a:lnTo>
                    <a:pt x="11747" y="2532"/>
                  </a:lnTo>
                  <a:lnTo>
                    <a:pt x="8376" y="9273"/>
                  </a:lnTo>
                  <a:lnTo>
                    <a:pt x="8602" y="16346"/>
                  </a:lnTo>
                  <a:lnTo>
                    <a:pt x="11125" y="35756"/>
                  </a:lnTo>
                  <a:lnTo>
                    <a:pt x="6225" y="56931"/>
                  </a:lnTo>
                  <a:lnTo>
                    <a:pt x="5243" y="57141"/>
                  </a:lnTo>
                  <a:lnTo>
                    <a:pt x="2270" y="55495"/>
                  </a:lnTo>
                  <a:lnTo>
                    <a:pt x="480" y="50531"/>
                  </a:lnTo>
                  <a:lnTo>
                    <a:pt x="0" y="47232"/>
                  </a:lnTo>
                  <a:lnTo>
                    <a:pt x="4304" y="27432"/>
                  </a:lnTo>
                  <a:lnTo>
                    <a:pt x="7970" y="18067"/>
                  </a:lnTo>
                  <a:lnTo>
                    <a:pt x="13832" y="11083"/>
                  </a:lnTo>
                  <a:lnTo>
                    <a:pt x="29092" y="850"/>
                  </a:lnTo>
                  <a:lnTo>
                    <a:pt x="33188" y="0"/>
                  </a:lnTo>
                  <a:lnTo>
                    <a:pt x="41502" y="936"/>
                  </a:lnTo>
                  <a:lnTo>
                    <a:pt x="50745" y="5430"/>
                  </a:lnTo>
                  <a:lnTo>
                    <a:pt x="55655" y="14874"/>
                  </a:lnTo>
                  <a:lnTo>
                    <a:pt x="58778" y="27067"/>
                  </a:lnTo>
                  <a:lnTo>
                    <a:pt x="56197" y="469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SMARTInkShape-2485"/>
            <p:cNvSpPr/>
            <p:nvPr>
              <p:custDataLst>
                <p:tags r:id="rId258"/>
              </p:custDataLst>
            </p:nvPr>
          </p:nvSpPr>
          <p:spPr>
            <a:xfrm>
              <a:off x="7260741" y="5943600"/>
              <a:ext cx="41760" cy="6089"/>
            </a:xfrm>
            <a:custGeom>
              <a:avLst/>
              <a:gdLst/>
              <a:ahLst/>
              <a:cxnLst/>
              <a:rect l="0" t="0" r="0" b="0"/>
              <a:pathLst>
                <a:path w="41760" h="6089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4364"/>
                  </a:lnTo>
                  <a:lnTo>
                    <a:pt x="514" y="5026"/>
                  </a:lnTo>
                  <a:lnTo>
                    <a:pt x="2967" y="5762"/>
                  </a:lnTo>
                  <a:lnTo>
                    <a:pt x="6408" y="6088"/>
                  </a:lnTo>
                  <a:lnTo>
                    <a:pt x="4175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SMARTInkShape-2486"/>
            <p:cNvSpPr/>
            <p:nvPr>
              <p:custDataLst>
                <p:tags r:id="rId259"/>
              </p:custDataLst>
            </p:nvPr>
          </p:nvSpPr>
          <p:spPr>
            <a:xfrm>
              <a:off x="7239000" y="5906383"/>
              <a:ext cx="44451" cy="5468"/>
            </a:xfrm>
            <a:custGeom>
              <a:avLst/>
              <a:gdLst/>
              <a:ahLst/>
              <a:cxnLst/>
              <a:rect l="0" t="0" r="0" b="0"/>
              <a:pathLst>
                <a:path w="44451" h="54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44450" y="54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SMARTInkShape-2487"/>
            <p:cNvSpPr/>
            <p:nvPr>
              <p:custDataLst>
                <p:tags r:id="rId260"/>
              </p:custDataLst>
            </p:nvPr>
          </p:nvSpPr>
          <p:spPr>
            <a:xfrm>
              <a:off x="7169150" y="5849233"/>
              <a:ext cx="19051" cy="5468"/>
            </a:xfrm>
            <a:custGeom>
              <a:avLst/>
              <a:gdLst/>
              <a:ahLst/>
              <a:cxnLst/>
              <a:rect l="0" t="0" r="0" b="0"/>
              <a:pathLst>
                <a:path w="19051" h="54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19050" y="54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SMARTInkShape-2488"/>
            <p:cNvSpPr/>
            <p:nvPr>
              <p:custDataLst>
                <p:tags r:id="rId261"/>
              </p:custDataLst>
            </p:nvPr>
          </p:nvSpPr>
          <p:spPr>
            <a:xfrm>
              <a:off x="7664450" y="5641492"/>
              <a:ext cx="1" cy="3659"/>
            </a:xfrm>
            <a:custGeom>
              <a:avLst/>
              <a:gdLst/>
              <a:ahLst/>
              <a:cxnLst/>
              <a:rect l="0" t="0" r="0" b="0"/>
              <a:pathLst>
                <a:path w="1" h="36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SMARTInkShape-2489"/>
            <p:cNvSpPr/>
            <p:nvPr>
              <p:custDataLst>
                <p:tags r:id="rId262"/>
              </p:custDataLst>
            </p:nvPr>
          </p:nvSpPr>
          <p:spPr>
            <a:xfrm>
              <a:off x="7664450" y="576580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4478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SMARTInkShape-2490"/>
            <p:cNvSpPr/>
            <p:nvPr>
              <p:custDataLst>
                <p:tags r:id="rId263"/>
              </p:custDataLst>
            </p:nvPr>
          </p:nvSpPr>
          <p:spPr>
            <a:xfrm>
              <a:off x="7429500" y="5597041"/>
              <a:ext cx="127001" cy="225910"/>
            </a:xfrm>
            <a:custGeom>
              <a:avLst/>
              <a:gdLst/>
              <a:ahLst/>
              <a:cxnLst/>
              <a:rect l="0" t="0" r="0" b="0"/>
              <a:pathLst>
                <a:path w="127001" h="225910">
                  <a:moveTo>
                    <a:pt x="127000" y="3659"/>
                  </a:moveTo>
                  <a:lnTo>
                    <a:pt x="127000" y="3659"/>
                  </a:lnTo>
                  <a:lnTo>
                    <a:pt x="123629" y="288"/>
                  </a:lnTo>
                  <a:lnTo>
                    <a:pt x="121931" y="0"/>
                  </a:lnTo>
                  <a:lnTo>
                    <a:pt x="120093" y="514"/>
                  </a:lnTo>
                  <a:lnTo>
                    <a:pt x="118161" y="1563"/>
                  </a:lnTo>
                  <a:lnTo>
                    <a:pt x="84753" y="45570"/>
                  </a:lnTo>
                  <a:lnTo>
                    <a:pt x="60782" y="84359"/>
                  </a:lnTo>
                  <a:lnTo>
                    <a:pt x="39176" y="127132"/>
                  </a:lnTo>
                  <a:lnTo>
                    <a:pt x="19369" y="167713"/>
                  </a:lnTo>
                  <a:lnTo>
                    <a:pt x="4558" y="210755"/>
                  </a:lnTo>
                  <a:lnTo>
                    <a:pt x="0" y="2259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SMARTInkShape-2491"/>
            <p:cNvSpPr/>
            <p:nvPr>
              <p:custDataLst>
                <p:tags r:id="rId264"/>
              </p:custDataLst>
            </p:nvPr>
          </p:nvSpPr>
          <p:spPr>
            <a:xfrm>
              <a:off x="7372350" y="5651500"/>
              <a:ext cx="215901" cy="139701"/>
            </a:xfrm>
            <a:custGeom>
              <a:avLst/>
              <a:gdLst/>
              <a:ahLst/>
              <a:cxnLst/>
              <a:rect l="0" t="0" r="0" b="0"/>
              <a:pathLst>
                <a:path w="215901" h="139701">
                  <a:moveTo>
                    <a:pt x="0" y="0"/>
                  </a:moveTo>
                  <a:lnTo>
                    <a:pt x="0" y="0"/>
                  </a:lnTo>
                  <a:lnTo>
                    <a:pt x="29511" y="10670"/>
                  </a:lnTo>
                  <a:lnTo>
                    <a:pt x="75288" y="35974"/>
                  </a:lnTo>
                  <a:lnTo>
                    <a:pt x="120771" y="66634"/>
                  </a:lnTo>
                  <a:lnTo>
                    <a:pt x="163254" y="99158"/>
                  </a:lnTo>
                  <a:lnTo>
                    <a:pt x="215900" y="139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SMARTInkShape-2492"/>
            <p:cNvSpPr/>
            <p:nvPr>
              <p:custDataLst>
                <p:tags r:id="rId265"/>
              </p:custDataLst>
            </p:nvPr>
          </p:nvSpPr>
          <p:spPr>
            <a:xfrm>
              <a:off x="7116273" y="5620012"/>
              <a:ext cx="217978" cy="213907"/>
            </a:xfrm>
            <a:custGeom>
              <a:avLst/>
              <a:gdLst/>
              <a:ahLst/>
              <a:cxnLst/>
              <a:rect l="0" t="0" r="0" b="0"/>
              <a:pathLst>
                <a:path w="217978" h="213907">
                  <a:moveTo>
                    <a:pt x="167177" y="6088"/>
                  </a:moveTo>
                  <a:lnTo>
                    <a:pt x="167177" y="6088"/>
                  </a:lnTo>
                  <a:lnTo>
                    <a:pt x="167177" y="2717"/>
                  </a:lnTo>
                  <a:lnTo>
                    <a:pt x="166472" y="1724"/>
                  </a:lnTo>
                  <a:lnTo>
                    <a:pt x="165295" y="1062"/>
                  </a:lnTo>
                  <a:lnTo>
                    <a:pt x="161709" y="0"/>
                  </a:lnTo>
                  <a:lnTo>
                    <a:pt x="154346" y="3187"/>
                  </a:lnTo>
                  <a:lnTo>
                    <a:pt x="112044" y="35720"/>
                  </a:lnTo>
                  <a:lnTo>
                    <a:pt x="66132" y="62819"/>
                  </a:lnTo>
                  <a:lnTo>
                    <a:pt x="23219" y="91162"/>
                  </a:lnTo>
                  <a:lnTo>
                    <a:pt x="21817" y="93849"/>
                  </a:lnTo>
                  <a:lnTo>
                    <a:pt x="21587" y="96345"/>
                  </a:lnTo>
                  <a:lnTo>
                    <a:pt x="23213" y="101000"/>
                  </a:lnTo>
                  <a:lnTo>
                    <a:pt x="24634" y="103231"/>
                  </a:lnTo>
                  <a:lnTo>
                    <a:pt x="52263" y="111877"/>
                  </a:lnTo>
                  <a:lnTo>
                    <a:pt x="98665" y="122498"/>
                  </a:lnTo>
                  <a:lnTo>
                    <a:pt x="104570" y="125323"/>
                  </a:lnTo>
                  <a:lnTo>
                    <a:pt x="108505" y="128617"/>
                  </a:lnTo>
                  <a:lnTo>
                    <a:pt x="111129" y="132224"/>
                  </a:lnTo>
                  <a:lnTo>
                    <a:pt x="110056" y="136745"/>
                  </a:lnTo>
                  <a:lnTo>
                    <a:pt x="101338" y="147413"/>
                  </a:lnTo>
                  <a:lnTo>
                    <a:pt x="63312" y="171509"/>
                  </a:lnTo>
                  <a:lnTo>
                    <a:pt x="22979" y="194770"/>
                  </a:lnTo>
                  <a:lnTo>
                    <a:pt x="3802" y="206868"/>
                  </a:lnTo>
                  <a:lnTo>
                    <a:pt x="1108" y="209791"/>
                  </a:lnTo>
                  <a:lnTo>
                    <a:pt x="21" y="211740"/>
                  </a:lnTo>
                  <a:lnTo>
                    <a:pt x="0" y="213039"/>
                  </a:lnTo>
                  <a:lnTo>
                    <a:pt x="693" y="213906"/>
                  </a:lnTo>
                  <a:lnTo>
                    <a:pt x="34337" y="210226"/>
                  </a:lnTo>
                  <a:lnTo>
                    <a:pt x="65098" y="206648"/>
                  </a:lnTo>
                  <a:lnTo>
                    <a:pt x="103699" y="200824"/>
                  </a:lnTo>
                  <a:lnTo>
                    <a:pt x="144609" y="193532"/>
                  </a:lnTo>
                  <a:lnTo>
                    <a:pt x="181606" y="185587"/>
                  </a:lnTo>
                  <a:lnTo>
                    <a:pt x="217977" y="1775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SMARTInkShape-2493"/>
            <p:cNvSpPr/>
            <p:nvPr>
              <p:custDataLst>
                <p:tags r:id="rId266"/>
              </p:custDataLst>
            </p:nvPr>
          </p:nvSpPr>
          <p:spPr>
            <a:xfrm>
              <a:off x="6763632" y="5765800"/>
              <a:ext cx="189619" cy="5057"/>
            </a:xfrm>
            <a:custGeom>
              <a:avLst/>
              <a:gdLst/>
              <a:ahLst/>
              <a:cxnLst/>
              <a:rect l="0" t="0" r="0" b="0"/>
              <a:pathLst>
                <a:path w="189619" h="5057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6121" y="3371"/>
                  </a:lnTo>
                  <a:lnTo>
                    <a:pt x="37451" y="5056"/>
                  </a:lnTo>
                  <a:lnTo>
                    <a:pt x="76485" y="1812"/>
                  </a:lnTo>
                  <a:lnTo>
                    <a:pt x="123485" y="536"/>
                  </a:lnTo>
                  <a:lnTo>
                    <a:pt x="167514" y="159"/>
                  </a:lnTo>
                  <a:lnTo>
                    <a:pt x="18961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7" name="SMARTInkShape-Group419"/>
          <p:cNvGrpSpPr/>
          <p:nvPr/>
        </p:nvGrpSpPr>
        <p:grpSpPr>
          <a:xfrm>
            <a:off x="5453702" y="6051550"/>
            <a:ext cx="623226" cy="373970"/>
            <a:chOff x="5453702" y="6051550"/>
            <a:chExt cx="623226" cy="373970"/>
          </a:xfrm>
        </p:grpSpPr>
        <p:sp>
          <p:nvSpPr>
            <p:cNvPr id="902" name="SMARTInkShape-2494"/>
            <p:cNvSpPr/>
            <p:nvPr>
              <p:custDataLst>
                <p:tags r:id="rId247"/>
              </p:custDataLst>
            </p:nvPr>
          </p:nvSpPr>
          <p:spPr>
            <a:xfrm>
              <a:off x="5721350" y="6229350"/>
              <a:ext cx="88901" cy="19051"/>
            </a:xfrm>
            <a:custGeom>
              <a:avLst/>
              <a:gdLst/>
              <a:ahLst/>
              <a:cxnLst/>
              <a:rect l="0" t="0" r="0" b="0"/>
              <a:pathLst>
                <a:path w="88901" h="19051">
                  <a:moveTo>
                    <a:pt x="0" y="19050"/>
                  </a:moveTo>
                  <a:lnTo>
                    <a:pt x="0" y="19050"/>
                  </a:lnTo>
                  <a:lnTo>
                    <a:pt x="47530" y="4123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SMARTInkShape-2495"/>
            <p:cNvSpPr/>
            <p:nvPr>
              <p:custDataLst>
                <p:tags r:id="rId248"/>
              </p:custDataLst>
            </p:nvPr>
          </p:nvSpPr>
          <p:spPr>
            <a:xfrm>
              <a:off x="5676900" y="6146800"/>
              <a:ext cx="12701" cy="158751"/>
            </a:xfrm>
            <a:custGeom>
              <a:avLst/>
              <a:gdLst/>
              <a:ahLst/>
              <a:cxnLst/>
              <a:rect l="0" t="0" r="0" b="0"/>
              <a:pathLst>
                <a:path w="12701" h="158751">
                  <a:moveTo>
                    <a:pt x="0" y="0"/>
                  </a:moveTo>
                  <a:lnTo>
                    <a:pt x="0" y="0"/>
                  </a:lnTo>
                  <a:lnTo>
                    <a:pt x="0" y="37576"/>
                  </a:lnTo>
                  <a:lnTo>
                    <a:pt x="3763" y="83701"/>
                  </a:lnTo>
                  <a:lnTo>
                    <a:pt x="10052" y="120991"/>
                  </a:lnTo>
                  <a:lnTo>
                    <a:pt x="12700" y="158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SMARTInkShape-2496"/>
            <p:cNvSpPr/>
            <p:nvPr>
              <p:custDataLst>
                <p:tags r:id="rId249"/>
              </p:custDataLst>
            </p:nvPr>
          </p:nvSpPr>
          <p:spPr>
            <a:xfrm>
              <a:off x="5453702" y="6119268"/>
              <a:ext cx="108899" cy="255020"/>
            </a:xfrm>
            <a:custGeom>
              <a:avLst/>
              <a:gdLst/>
              <a:ahLst/>
              <a:cxnLst/>
              <a:rect l="0" t="0" r="0" b="0"/>
              <a:pathLst>
                <a:path w="108899" h="255020">
                  <a:moveTo>
                    <a:pt x="70798" y="27532"/>
                  </a:moveTo>
                  <a:lnTo>
                    <a:pt x="70798" y="27532"/>
                  </a:lnTo>
                  <a:lnTo>
                    <a:pt x="70092" y="6576"/>
                  </a:lnTo>
                  <a:lnTo>
                    <a:pt x="67427" y="1050"/>
                  </a:lnTo>
                  <a:lnTo>
                    <a:pt x="65729" y="0"/>
                  </a:lnTo>
                  <a:lnTo>
                    <a:pt x="63890" y="4"/>
                  </a:lnTo>
                  <a:lnTo>
                    <a:pt x="61959" y="714"/>
                  </a:lnTo>
                  <a:lnTo>
                    <a:pt x="34018" y="47473"/>
                  </a:lnTo>
                  <a:lnTo>
                    <a:pt x="14039" y="88317"/>
                  </a:lnTo>
                  <a:lnTo>
                    <a:pt x="1456" y="135070"/>
                  </a:lnTo>
                  <a:lnTo>
                    <a:pt x="0" y="181299"/>
                  </a:lnTo>
                  <a:lnTo>
                    <a:pt x="7408" y="216164"/>
                  </a:lnTo>
                  <a:lnTo>
                    <a:pt x="18400" y="233430"/>
                  </a:lnTo>
                  <a:lnTo>
                    <a:pt x="33400" y="246748"/>
                  </a:lnTo>
                  <a:lnTo>
                    <a:pt x="51825" y="255019"/>
                  </a:lnTo>
                  <a:lnTo>
                    <a:pt x="73655" y="253521"/>
                  </a:lnTo>
                  <a:lnTo>
                    <a:pt x="108898" y="2434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SMARTInkShape-2497"/>
            <p:cNvSpPr/>
            <p:nvPr>
              <p:custDataLst>
                <p:tags r:id="rId250"/>
              </p:custDataLst>
            </p:nvPr>
          </p:nvSpPr>
          <p:spPr>
            <a:xfrm>
              <a:off x="6057900" y="6051550"/>
              <a:ext cx="19028" cy="266701"/>
            </a:xfrm>
            <a:custGeom>
              <a:avLst/>
              <a:gdLst/>
              <a:ahLst/>
              <a:cxnLst/>
              <a:rect l="0" t="0" r="0" b="0"/>
              <a:pathLst>
                <a:path w="19028" h="266701">
                  <a:moveTo>
                    <a:pt x="12700" y="0"/>
                  </a:moveTo>
                  <a:lnTo>
                    <a:pt x="12700" y="0"/>
                  </a:lnTo>
                  <a:lnTo>
                    <a:pt x="17064" y="17325"/>
                  </a:lnTo>
                  <a:lnTo>
                    <a:pt x="18462" y="50524"/>
                  </a:lnTo>
                  <a:lnTo>
                    <a:pt x="18788" y="84780"/>
                  </a:lnTo>
                  <a:lnTo>
                    <a:pt x="18934" y="121641"/>
                  </a:lnTo>
                  <a:lnTo>
                    <a:pt x="18999" y="158485"/>
                  </a:lnTo>
                  <a:lnTo>
                    <a:pt x="19027" y="193675"/>
                  </a:lnTo>
                  <a:lnTo>
                    <a:pt x="8930" y="238478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SMARTInkShape-2498"/>
            <p:cNvSpPr/>
            <p:nvPr>
              <p:custDataLst>
                <p:tags r:id="rId251"/>
              </p:custDataLst>
            </p:nvPr>
          </p:nvSpPr>
          <p:spPr>
            <a:xfrm>
              <a:off x="5889655" y="6137302"/>
              <a:ext cx="113355" cy="288218"/>
            </a:xfrm>
            <a:custGeom>
              <a:avLst/>
              <a:gdLst/>
              <a:ahLst/>
              <a:cxnLst/>
              <a:rect l="0" t="0" r="0" b="0"/>
              <a:pathLst>
                <a:path w="113355" h="288218">
                  <a:moveTo>
                    <a:pt x="3145" y="41248"/>
                  </a:moveTo>
                  <a:lnTo>
                    <a:pt x="3145" y="41248"/>
                  </a:lnTo>
                  <a:lnTo>
                    <a:pt x="0" y="82675"/>
                  </a:lnTo>
                  <a:lnTo>
                    <a:pt x="5975" y="117729"/>
                  </a:lnTo>
                  <a:lnTo>
                    <a:pt x="14802" y="161981"/>
                  </a:lnTo>
                  <a:lnTo>
                    <a:pt x="20005" y="208254"/>
                  </a:lnTo>
                  <a:lnTo>
                    <a:pt x="19663" y="250186"/>
                  </a:lnTo>
                  <a:lnTo>
                    <a:pt x="16067" y="288217"/>
                  </a:lnTo>
                  <a:lnTo>
                    <a:pt x="11525" y="266368"/>
                  </a:lnTo>
                  <a:lnTo>
                    <a:pt x="9391" y="228209"/>
                  </a:lnTo>
                  <a:lnTo>
                    <a:pt x="6392" y="192546"/>
                  </a:lnTo>
                  <a:lnTo>
                    <a:pt x="4588" y="153177"/>
                  </a:lnTo>
                  <a:lnTo>
                    <a:pt x="5197" y="112867"/>
                  </a:lnTo>
                  <a:lnTo>
                    <a:pt x="10172" y="73784"/>
                  </a:lnTo>
                  <a:lnTo>
                    <a:pt x="20907" y="29565"/>
                  </a:lnTo>
                  <a:lnTo>
                    <a:pt x="30794" y="13006"/>
                  </a:lnTo>
                  <a:lnTo>
                    <a:pt x="36394" y="7605"/>
                  </a:lnTo>
                  <a:lnTo>
                    <a:pt x="50143" y="1600"/>
                  </a:lnTo>
                  <a:lnTo>
                    <a:pt x="57759" y="0"/>
                  </a:lnTo>
                  <a:lnTo>
                    <a:pt x="73750" y="3865"/>
                  </a:lnTo>
                  <a:lnTo>
                    <a:pt x="81965" y="7859"/>
                  </a:lnTo>
                  <a:lnTo>
                    <a:pt x="96737" y="23586"/>
                  </a:lnTo>
                  <a:lnTo>
                    <a:pt x="108242" y="43981"/>
                  </a:lnTo>
                  <a:lnTo>
                    <a:pt x="113354" y="64805"/>
                  </a:lnTo>
                  <a:lnTo>
                    <a:pt x="112862" y="96362"/>
                  </a:lnTo>
                  <a:lnTo>
                    <a:pt x="104354" y="115602"/>
                  </a:lnTo>
                  <a:lnTo>
                    <a:pt x="98135" y="124683"/>
                  </a:lnTo>
                  <a:lnTo>
                    <a:pt x="81816" y="136657"/>
                  </a:lnTo>
                  <a:lnTo>
                    <a:pt x="72526" y="140837"/>
                  </a:lnTo>
                  <a:lnTo>
                    <a:pt x="64216" y="142214"/>
                  </a:lnTo>
                  <a:lnTo>
                    <a:pt x="34895" y="13649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3" name="SMARTInkShape-Group420"/>
          <p:cNvGrpSpPr/>
          <p:nvPr/>
        </p:nvGrpSpPr>
        <p:grpSpPr>
          <a:xfrm>
            <a:off x="4660900" y="5713209"/>
            <a:ext cx="520701" cy="856856"/>
            <a:chOff x="4660900" y="5713209"/>
            <a:chExt cx="520701" cy="856856"/>
          </a:xfrm>
        </p:grpSpPr>
        <p:sp>
          <p:nvSpPr>
            <p:cNvPr id="908" name="SMARTInkShape-2499"/>
            <p:cNvSpPr/>
            <p:nvPr>
              <p:custDataLst>
                <p:tags r:id="rId232"/>
              </p:custDataLst>
            </p:nvPr>
          </p:nvSpPr>
          <p:spPr>
            <a:xfrm>
              <a:off x="5118983" y="5810250"/>
              <a:ext cx="24150" cy="37377"/>
            </a:xfrm>
            <a:custGeom>
              <a:avLst/>
              <a:gdLst/>
              <a:ahLst/>
              <a:cxnLst/>
              <a:rect l="0" t="0" r="0" b="0"/>
              <a:pathLst>
                <a:path w="24150" h="37377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1411"/>
                  </a:lnTo>
                  <a:lnTo>
                    <a:pt x="0" y="6741"/>
                  </a:lnTo>
                  <a:lnTo>
                    <a:pt x="2750" y="17676"/>
                  </a:lnTo>
                  <a:lnTo>
                    <a:pt x="8033" y="29854"/>
                  </a:lnTo>
                  <a:lnTo>
                    <a:pt x="12017" y="34435"/>
                  </a:lnTo>
                  <a:lnTo>
                    <a:pt x="16138" y="36471"/>
                  </a:lnTo>
                  <a:lnTo>
                    <a:pt x="20323" y="37376"/>
                  </a:lnTo>
                  <a:lnTo>
                    <a:pt x="21721" y="36207"/>
                  </a:lnTo>
                  <a:lnTo>
                    <a:pt x="23274" y="31144"/>
                  </a:lnTo>
                  <a:lnTo>
                    <a:pt x="24149" y="20360"/>
                  </a:lnTo>
                  <a:lnTo>
                    <a:pt x="22861" y="17101"/>
                  </a:lnTo>
                  <a:lnTo>
                    <a:pt x="11817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SMARTInkShape-2500"/>
            <p:cNvSpPr/>
            <p:nvPr>
              <p:custDataLst>
                <p:tags r:id="rId233"/>
              </p:custDataLst>
            </p:nvPr>
          </p:nvSpPr>
          <p:spPr>
            <a:xfrm>
              <a:off x="5124450" y="593090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0" y="0"/>
                  </a:moveTo>
                  <a:lnTo>
                    <a:pt x="0" y="0"/>
                  </a:lnTo>
                  <a:lnTo>
                    <a:pt x="706" y="21661"/>
                  </a:lnTo>
                  <a:lnTo>
                    <a:pt x="12700" y="50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SMARTInkShape-2501"/>
            <p:cNvSpPr/>
            <p:nvPr>
              <p:custDataLst>
                <p:tags r:id="rId234"/>
              </p:custDataLst>
            </p:nvPr>
          </p:nvSpPr>
          <p:spPr>
            <a:xfrm>
              <a:off x="4997450" y="5778500"/>
              <a:ext cx="76201" cy="184151"/>
            </a:xfrm>
            <a:custGeom>
              <a:avLst/>
              <a:gdLst/>
              <a:ahLst/>
              <a:cxnLst/>
              <a:rect l="0" t="0" r="0" b="0"/>
              <a:pathLst>
                <a:path w="76201" h="184151">
                  <a:moveTo>
                    <a:pt x="76200" y="0"/>
                  </a:moveTo>
                  <a:lnTo>
                    <a:pt x="76200" y="0"/>
                  </a:lnTo>
                  <a:lnTo>
                    <a:pt x="69458" y="0"/>
                  </a:lnTo>
                  <a:lnTo>
                    <a:pt x="62385" y="3763"/>
                  </a:lnTo>
                  <a:lnTo>
                    <a:pt x="58523" y="6741"/>
                  </a:lnTo>
                  <a:lnTo>
                    <a:pt x="35897" y="45434"/>
                  </a:lnTo>
                  <a:lnTo>
                    <a:pt x="17335" y="90349"/>
                  </a:lnTo>
                  <a:lnTo>
                    <a:pt x="3842" y="136223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SMARTInkShape-2502"/>
            <p:cNvSpPr/>
            <p:nvPr>
              <p:custDataLst>
                <p:tags r:id="rId235"/>
              </p:custDataLst>
            </p:nvPr>
          </p:nvSpPr>
          <p:spPr>
            <a:xfrm>
              <a:off x="4953000" y="5822948"/>
              <a:ext cx="133351" cy="127003"/>
            </a:xfrm>
            <a:custGeom>
              <a:avLst/>
              <a:gdLst/>
              <a:ahLst/>
              <a:cxnLst/>
              <a:rect l="0" t="0" r="0" b="0"/>
              <a:pathLst>
                <a:path w="133351" h="127003">
                  <a:moveTo>
                    <a:pt x="0" y="2"/>
                  </a:moveTo>
                  <a:lnTo>
                    <a:pt x="0" y="2"/>
                  </a:lnTo>
                  <a:lnTo>
                    <a:pt x="3371" y="0"/>
                  </a:lnTo>
                  <a:lnTo>
                    <a:pt x="6908" y="1884"/>
                  </a:lnTo>
                  <a:lnTo>
                    <a:pt x="53976" y="45781"/>
                  </a:lnTo>
                  <a:lnTo>
                    <a:pt x="97655" y="85549"/>
                  </a:lnTo>
                  <a:lnTo>
                    <a:pt x="133350" y="1270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SMARTInkShape-2503"/>
            <p:cNvSpPr/>
            <p:nvPr>
              <p:custDataLst>
                <p:tags r:id="rId236"/>
              </p:custDataLst>
            </p:nvPr>
          </p:nvSpPr>
          <p:spPr>
            <a:xfrm>
              <a:off x="4776854" y="5855583"/>
              <a:ext cx="163447" cy="162680"/>
            </a:xfrm>
            <a:custGeom>
              <a:avLst/>
              <a:gdLst/>
              <a:ahLst/>
              <a:cxnLst/>
              <a:rect l="0" t="0" r="0" b="0"/>
              <a:pathLst>
                <a:path w="163447" h="162680">
                  <a:moveTo>
                    <a:pt x="112646" y="5467"/>
                  </a:moveTo>
                  <a:lnTo>
                    <a:pt x="112646" y="5467"/>
                  </a:lnTo>
                  <a:lnTo>
                    <a:pt x="112646" y="0"/>
                  </a:lnTo>
                  <a:lnTo>
                    <a:pt x="112646" y="2749"/>
                  </a:lnTo>
                  <a:lnTo>
                    <a:pt x="110764" y="6141"/>
                  </a:lnTo>
                  <a:lnTo>
                    <a:pt x="106871" y="9999"/>
                  </a:lnTo>
                  <a:lnTo>
                    <a:pt x="62195" y="38897"/>
                  </a:lnTo>
                  <a:lnTo>
                    <a:pt x="15264" y="72976"/>
                  </a:lnTo>
                  <a:lnTo>
                    <a:pt x="3412" y="83321"/>
                  </a:lnTo>
                  <a:lnTo>
                    <a:pt x="2429" y="84886"/>
                  </a:lnTo>
                  <a:lnTo>
                    <a:pt x="2479" y="85930"/>
                  </a:lnTo>
                  <a:lnTo>
                    <a:pt x="7629" y="90976"/>
                  </a:lnTo>
                  <a:lnTo>
                    <a:pt x="10886" y="91401"/>
                  </a:lnTo>
                  <a:lnTo>
                    <a:pt x="51390" y="83251"/>
                  </a:lnTo>
                  <a:lnTo>
                    <a:pt x="71448" y="80255"/>
                  </a:lnTo>
                  <a:lnTo>
                    <a:pt x="84125" y="76293"/>
                  </a:lnTo>
                  <a:lnTo>
                    <a:pt x="85166" y="76673"/>
                  </a:lnTo>
                  <a:lnTo>
                    <a:pt x="85859" y="77632"/>
                  </a:lnTo>
                  <a:lnTo>
                    <a:pt x="86321" y="78977"/>
                  </a:lnTo>
                  <a:lnTo>
                    <a:pt x="85924" y="80579"/>
                  </a:lnTo>
                  <a:lnTo>
                    <a:pt x="81288" y="86910"/>
                  </a:lnTo>
                  <a:lnTo>
                    <a:pt x="36804" y="121965"/>
                  </a:lnTo>
                  <a:lnTo>
                    <a:pt x="0" y="156242"/>
                  </a:lnTo>
                  <a:lnTo>
                    <a:pt x="154" y="157490"/>
                  </a:lnTo>
                  <a:lnTo>
                    <a:pt x="2207" y="160758"/>
                  </a:lnTo>
                  <a:lnTo>
                    <a:pt x="9234" y="162679"/>
                  </a:lnTo>
                  <a:lnTo>
                    <a:pt x="48839" y="162201"/>
                  </a:lnTo>
                  <a:lnTo>
                    <a:pt x="96247" y="153368"/>
                  </a:lnTo>
                  <a:lnTo>
                    <a:pt x="137721" y="145980"/>
                  </a:lnTo>
                  <a:lnTo>
                    <a:pt x="163446" y="1451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SMARTInkShape-2504"/>
            <p:cNvSpPr/>
            <p:nvPr>
              <p:custDataLst>
                <p:tags r:id="rId237"/>
              </p:custDataLst>
            </p:nvPr>
          </p:nvSpPr>
          <p:spPr>
            <a:xfrm>
              <a:off x="4660900" y="6197972"/>
              <a:ext cx="164492" cy="372093"/>
            </a:xfrm>
            <a:custGeom>
              <a:avLst/>
              <a:gdLst/>
              <a:ahLst/>
              <a:cxnLst/>
              <a:rect l="0" t="0" r="0" b="0"/>
              <a:pathLst>
                <a:path w="164492" h="372093">
                  <a:moveTo>
                    <a:pt x="0" y="88528"/>
                  </a:moveTo>
                  <a:lnTo>
                    <a:pt x="0" y="88528"/>
                  </a:lnTo>
                  <a:lnTo>
                    <a:pt x="3371" y="88528"/>
                  </a:lnTo>
                  <a:lnTo>
                    <a:pt x="4364" y="90645"/>
                  </a:lnTo>
                  <a:lnTo>
                    <a:pt x="12831" y="125156"/>
                  </a:lnTo>
                  <a:lnTo>
                    <a:pt x="20577" y="169935"/>
                  </a:lnTo>
                  <a:lnTo>
                    <a:pt x="27020" y="208907"/>
                  </a:lnTo>
                  <a:lnTo>
                    <a:pt x="34587" y="249979"/>
                  </a:lnTo>
                  <a:lnTo>
                    <a:pt x="42653" y="287049"/>
                  </a:lnTo>
                  <a:lnTo>
                    <a:pt x="48386" y="332910"/>
                  </a:lnTo>
                  <a:lnTo>
                    <a:pt x="49618" y="368302"/>
                  </a:lnTo>
                  <a:lnTo>
                    <a:pt x="48601" y="370999"/>
                  </a:lnTo>
                  <a:lnTo>
                    <a:pt x="47217" y="372092"/>
                  </a:lnTo>
                  <a:lnTo>
                    <a:pt x="44884" y="369998"/>
                  </a:lnTo>
                  <a:lnTo>
                    <a:pt x="38528" y="360146"/>
                  </a:lnTo>
                  <a:lnTo>
                    <a:pt x="27017" y="321878"/>
                  </a:lnTo>
                  <a:lnTo>
                    <a:pt x="18828" y="282549"/>
                  </a:lnTo>
                  <a:lnTo>
                    <a:pt x="11895" y="237554"/>
                  </a:lnTo>
                  <a:lnTo>
                    <a:pt x="8815" y="191686"/>
                  </a:lnTo>
                  <a:lnTo>
                    <a:pt x="11207" y="149193"/>
                  </a:lnTo>
                  <a:lnTo>
                    <a:pt x="16975" y="109846"/>
                  </a:lnTo>
                  <a:lnTo>
                    <a:pt x="24243" y="73543"/>
                  </a:lnTo>
                  <a:lnTo>
                    <a:pt x="39639" y="34856"/>
                  </a:lnTo>
                  <a:lnTo>
                    <a:pt x="53365" y="18577"/>
                  </a:lnTo>
                  <a:lnTo>
                    <a:pt x="69579" y="7344"/>
                  </a:lnTo>
                  <a:lnTo>
                    <a:pt x="88544" y="0"/>
                  </a:lnTo>
                  <a:lnTo>
                    <a:pt x="108733" y="1910"/>
                  </a:lnTo>
                  <a:lnTo>
                    <a:pt x="128759" y="11226"/>
                  </a:lnTo>
                  <a:lnTo>
                    <a:pt x="147067" y="27126"/>
                  </a:lnTo>
                  <a:lnTo>
                    <a:pt x="158967" y="49714"/>
                  </a:lnTo>
                  <a:lnTo>
                    <a:pt x="164491" y="75510"/>
                  </a:lnTo>
                  <a:lnTo>
                    <a:pt x="162242" y="101087"/>
                  </a:lnTo>
                  <a:lnTo>
                    <a:pt x="142930" y="139287"/>
                  </a:lnTo>
                  <a:lnTo>
                    <a:pt x="120910" y="159066"/>
                  </a:lnTo>
                  <a:lnTo>
                    <a:pt x="95365" y="172794"/>
                  </a:lnTo>
                  <a:lnTo>
                    <a:pt x="44450" y="1837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SMARTInkShape-2505"/>
            <p:cNvSpPr/>
            <p:nvPr>
              <p:custDataLst>
                <p:tags r:id="rId238"/>
              </p:custDataLst>
            </p:nvPr>
          </p:nvSpPr>
          <p:spPr>
            <a:xfrm>
              <a:off x="4724400" y="5713209"/>
              <a:ext cx="146051" cy="95298"/>
            </a:xfrm>
            <a:custGeom>
              <a:avLst/>
              <a:gdLst/>
              <a:ahLst/>
              <a:cxnLst/>
              <a:rect l="0" t="0" r="0" b="0"/>
              <a:pathLst>
                <a:path w="146051" h="95298">
                  <a:moveTo>
                    <a:pt x="0" y="27191"/>
                  </a:moveTo>
                  <a:lnTo>
                    <a:pt x="0" y="27191"/>
                  </a:lnTo>
                  <a:lnTo>
                    <a:pt x="0" y="21724"/>
                  </a:lnTo>
                  <a:lnTo>
                    <a:pt x="5467" y="65023"/>
                  </a:lnTo>
                  <a:lnTo>
                    <a:pt x="12416" y="95297"/>
                  </a:lnTo>
                  <a:lnTo>
                    <a:pt x="27619" y="48844"/>
                  </a:lnTo>
                  <a:lnTo>
                    <a:pt x="31640" y="27836"/>
                  </a:lnTo>
                  <a:lnTo>
                    <a:pt x="33088" y="25504"/>
                  </a:lnTo>
                  <a:lnTo>
                    <a:pt x="34758" y="23950"/>
                  </a:lnTo>
                  <a:lnTo>
                    <a:pt x="36578" y="23619"/>
                  </a:lnTo>
                  <a:lnTo>
                    <a:pt x="38496" y="24104"/>
                  </a:lnTo>
                  <a:lnTo>
                    <a:pt x="40480" y="25133"/>
                  </a:lnTo>
                  <a:lnTo>
                    <a:pt x="46644" y="33323"/>
                  </a:lnTo>
                  <a:lnTo>
                    <a:pt x="55279" y="50959"/>
                  </a:lnTo>
                  <a:lnTo>
                    <a:pt x="56780" y="57364"/>
                  </a:lnTo>
                  <a:lnTo>
                    <a:pt x="56904" y="57185"/>
                  </a:lnTo>
                  <a:lnTo>
                    <a:pt x="60489" y="43222"/>
                  </a:lnTo>
                  <a:lnTo>
                    <a:pt x="86383" y="7389"/>
                  </a:lnTo>
                  <a:lnTo>
                    <a:pt x="93896" y="1222"/>
                  </a:lnTo>
                  <a:lnTo>
                    <a:pt x="97875" y="0"/>
                  </a:lnTo>
                  <a:lnTo>
                    <a:pt x="106060" y="525"/>
                  </a:lnTo>
                  <a:lnTo>
                    <a:pt x="114400" y="6872"/>
                  </a:lnTo>
                  <a:lnTo>
                    <a:pt x="131253" y="31565"/>
                  </a:lnTo>
                  <a:lnTo>
                    <a:pt x="142330" y="76935"/>
                  </a:lnTo>
                  <a:lnTo>
                    <a:pt x="146050" y="906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SMARTInkShape-2506"/>
            <p:cNvSpPr/>
            <p:nvPr>
              <p:custDataLst>
                <p:tags r:id="rId239"/>
              </p:custDataLst>
            </p:nvPr>
          </p:nvSpPr>
          <p:spPr>
            <a:xfrm>
              <a:off x="5168900" y="600710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0" y="0"/>
                  </a:moveTo>
                  <a:lnTo>
                    <a:pt x="0" y="0"/>
                  </a:lnTo>
                  <a:lnTo>
                    <a:pt x="3371" y="24419"/>
                  </a:lnTo>
                  <a:lnTo>
                    <a:pt x="12700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SMARTInkShape-2507"/>
            <p:cNvSpPr/>
            <p:nvPr>
              <p:custDataLst>
                <p:tags r:id="rId240"/>
              </p:custDataLst>
            </p:nvPr>
          </p:nvSpPr>
          <p:spPr>
            <a:xfrm>
              <a:off x="5080000" y="6007100"/>
              <a:ext cx="25401" cy="88901"/>
            </a:xfrm>
            <a:custGeom>
              <a:avLst/>
              <a:gdLst/>
              <a:ahLst/>
              <a:cxnLst/>
              <a:rect l="0" t="0" r="0" b="0"/>
              <a:pathLst>
                <a:path w="25401" h="88901">
                  <a:moveTo>
                    <a:pt x="0" y="0"/>
                  </a:moveTo>
                  <a:lnTo>
                    <a:pt x="0" y="0"/>
                  </a:lnTo>
                  <a:lnTo>
                    <a:pt x="8838" y="8839"/>
                  </a:lnTo>
                  <a:lnTo>
                    <a:pt x="10984" y="16628"/>
                  </a:lnTo>
                  <a:lnTo>
                    <a:pt x="17702" y="63653"/>
                  </a:lnTo>
                  <a:lnTo>
                    <a:pt x="25400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SMARTInkShape-2508"/>
            <p:cNvSpPr/>
            <p:nvPr>
              <p:custDataLst>
                <p:tags r:id="rId241"/>
              </p:custDataLst>
            </p:nvPr>
          </p:nvSpPr>
          <p:spPr>
            <a:xfrm>
              <a:off x="5048250" y="6057900"/>
              <a:ext cx="63501" cy="6351"/>
            </a:xfrm>
            <a:custGeom>
              <a:avLst/>
              <a:gdLst/>
              <a:ahLst/>
              <a:cxnLst/>
              <a:rect l="0" t="0" r="0" b="0"/>
              <a:pathLst>
                <a:path w="63501" h="6351">
                  <a:moveTo>
                    <a:pt x="0" y="6350"/>
                  </a:moveTo>
                  <a:lnTo>
                    <a:pt x="0" y="6350"/>
                  </a:lnTo>
                  <a:lnTo>
                    <a:pt x="10845" y="5645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SMARTInkShape-2509"/>
            <p:cNvSpPr/>
            <p:nvPr>
              <p:custDataLst>
                <p:tags r:id="rId242"/>
              </p:custDataLst>
            </p:nvPr>
          </p:nvSpPr>
          <p:spPr>
            <a:xfrm>
              <a:off x="4965700" y="6036666"/>
              <a:ext cx="57151" cy="72035"/>
            </a:xfrm>
            <a:custGeom>
              <a:avLst/>
              <a:gdLst/>
              <a:ahLst/>
              <a:cxnLst/>
              <a:rect l="0" t="0" r="0" b="0"/>
              <a:pathLst>
                <a:path w="57151" h="72035">
                  <a:moveTo>
                    <a:pt x="0" y="2184"/>
                  </a:moveTo>
                  <a:lnTo>
                    <a:pt x="0" y="2184"/>
                  </a:lnTo>
                  <a:lnTo>
                    <a:pt x="3371" y="2184"/>
                  </a:lnTo>
                  <a:lnTo>
                    <a:pt x="6907" y="7829"/>
                  </a:lnTo>
                  <a:lnTo>
                    <a:pt x="10126" y="17394"/>
                  </a:lnTo>
                  <a:lnTo>
                    <a:pt x="12361" y="46965"/>
                  </a:lnTo>
                  <a:lnTo>
                    <a:pt x="7203" y="69183"/>
                  </a:lnTo>
                  <a:lnTo>
                    <a:pt x="6919" y="69428"/>
                  </a:lnTo>
                  <a:lnTo>
                    <a:pt x="6603" y="67819"/>
                  </a:lnTo>
                  <a:lnTo>
                    <a:pt x="8241" y="31247"/>
                  </a:lnTo>
                  <a:lnTo>
                    <a:pt x="13260" y="13382"/>
                  </a:lnTo>
                  <a:lnTo>
                    <a:pt x="21277" y="1025"/>
                  </a:lnTo>
                  <a:lnTo>
                    <a:pt x="23357" y="0"/>
                  </a:lnTo>
                  <a:lnTo>
                    <a:pt x="25448" y="23"/>
                  </a:lnTo>
                  <a:lnTo>
                    <a:pt x="27549" y="743"/>
                  </a:lnTo>
                  <a:lnTo>
                    <a:pt x="40618" y="11869"/>
                  </a:lnTo>
                  <a:lnTo>
                    <a:pt x="51154" y="28572"/>
                  </a:lnTo>
                  <a:lnTo>
                    <a:pt x="55966" y="52474"/>
                  </a:lnTo>
                  <a:lnTo>
                    <a:pt x="57150" y="720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SMARTInkShape-2510"/>
            <p:cNvSpPr/>
            <p:nvPr>
              <p:custDataLst>
                <p:tags r:id="rId243"/>
              </p:custDataLst>
            </p:nvPr>
          </p:nvSpPr>
          <p:spPr>
            <a:xfrm>
              <a:off x="4845050" y="608965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0" y="6350"/>
                  </a:moveTo>
                  <a:lnTo>
                    <a:pt x="0" y="6350"/>
                  </a:lnTo>
                  <a:lnTo>
                    <a:pt x="18510" y="4469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SMARTInkShape-2511"/>
            <p:cNvSpPr/>
            <p:nvPr>
              <p:custDataLst>
                <p:tags r:id="rId244"/>
              </p:custDataLst>
            </p:nvPr>
          </p:nvSpPr>
          <p:spPr>
            <a:xfrm>
              <a:off x="4838700" y="606425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5080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SMARTInkShape-2512"/>
            <p:cNvSpPr/>
            <p:nvPr>
              <p:custDataLst>
                <p:tags r:id="rId245"/>
              </p:custDataLst>
            </p:nvPr>
          </p:nvSpPr>
          <p:spPr>
            <a:xfrm>
              <a:off x="4775200" y="60325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5467" y="883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SMARTInkShape-2513"/>
            <p:cNvSpPr/>
            <p:nvPr>
              <p:custDataLst>
                <p:tags r:id="rId246"/>
              </p:custDataLst>
            </p:nvPr>
          </p:nvSpPr>
          <p:spPr>
            <a:xfrm>
              <a:off x="4787900" y="608330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0" y="0"/>
                  </a:moveTo>
                  <a:lnTo>
                    <a:pt x="0" y="0"/>
                  </a:lnTo>
                  <a:lnTo>
                    <a:pt x="10540" y="44553"/>
                  </a:lnTo>
                  <a:lnTo>
                    <a:pt x="12700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6" name="SMARTInkShape-Group421"/>
          <p:cNvGrpSpPr/>
          <p:nvPr/>
        </p:nvGrpSpPr>
        <p:grpSpPr>
          <a:xfrm>
            <a:off x="4003192" y="6222747"/>
            <a:ext cx="181459" cy="113671"/>
            <a:chOff x="4003192" y="6222747"/>
            <a:chExt cx="181459" cy="113671"/>
          </a:xfrm>
        </p:grpSpPr>
        <p:sp>
          <p:nvSpPr>
            <p:cNvPr id="924" name="SMARTInkShape-2514"/>
            <p:cNvSpPr/>
            <p:nvPr>
              <p:custDataLst>
                <p:tags r:id="rId230"/>
              </p:custDataLst>
            </p:nvPr>
          </p:nvSpPr>
          <p:spPr>
            <a:xfrm>
              <a:off x="4003192" y="6222747"/>
              <a:ext cx="181459" cy="38354"/>
            </a:xfrm>
            <a:custGeom>
              <a:avLst/>
              <a:gdLst/>
              <a:ahLst/>
              <a:cxnLst/>
              <a:rect l="0" t="0" r="0" b="0"/>
              <a:pathLst>
                <a:path w="181459" h="38354">
                  <a:moveTo>
                    <a:pt x="3658" y="38353"/>
                  </a:moveTo>
                  <a:lnTo>
                    <a:pt x="3658" y="38353"/>
                  </a:lnTo>
                  <a:lnTo>
                    <a:pt x="287" y="34982"/>
                  </a:lnTo>
                  <a:lnTo>
                    <a:pt x="0" y="33284"/>
                  </a:lnTo>
                  <a:lnTo>
                    <a:pt x="514" y="31446"/>
                  </a:lnTo>
                  <a:lnTo>
                    <a:pt x="1562" y="29514"/>
                  </a:lnTo>
                  <a:lnTo>
                    <a:pt x="16521" y="23425"/>
                  </a:lnTo>
                  <a:lnTo>
                    <a:pt x="55682" y="13782"/>
                  </a:lnTo>
                  <a:lnTo>
                    <a:pt x="89574" y="6031"/>
                  </a:lnTo>
                  <a:lnTo>
                    <a:pt x="123687" y="0"/>
                  </a:lnTo>
                  <a:lnTo>
                    <a:pt x="181458" y="25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SMARTInkShape-2515"/>
            <p:cNvSpPr/>
            <p:nvPr>
              <p:custDataLst>
                <p:tags r:id="rId231"/>
              </p:custDataLst>
            </p:nvPr>
          </p:nvSpPr>
          <p:spPr>
            <a:xfrm>
              <a:off x="4044950" y="6318250"/>
              <a:ext cx="101601" cy="18168"/>
            </a:xfrm>
            <a:custGeom>
              <a:avLst/>
              <a:gdLst/>
              <a:ahLst/>
              <a:cxnLst/>
              <a:rect l="0" t="0" r="0" b="0"/>
              <a:pathLst>
                <a:path w="101601" h="18168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1411" y="17064"/>
                  </a:lnTo>
                  <a:lnTo>
                    <a:pt x="6742" y="18167"/>
                  </a:lnTo>
                  <a:lnTo>
                    <a:pt x="43351" y="13101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3" name="SMARTInkShape-Group422"/>
          <p:cNvGrpSpPr/>
          <p:nvPr/>
        </p:nvGrpSpPr>
        <p:grpSpPr>
          <a:xfrm>
            <a:off x="4946650" y="4885842"/>
            <a:ext cx="1289051" cy="796747"/>
            <a:chOff x="4946650" y="4885842"/>
            <a:chExt cx="1289051" cy="796747"/>
          </a:xfrm>
        </p:grpSpPr>
        <p:sp>
          <p:nvSpPr>
            <p:cNvPr id="927" name="SMARTInkShape-2516"/>
            <p:cNvSpPr/>
            <p:nvPr>
              <p:custDataLst>
                <p:tags r:id="rId214"/>
              </p:custDataLst>
            </p:nvPr>
          </p:nvSpPr>
          <p:spPr>
            <a:xfrm>
              <a:off x="5721742" y="5206947"/>
              <a:ext cx="86392" cy="265637"/>
            </a:xfrm>
            <a:custGeom>
              <a:avLst/>
              <a:gdLst/>
              <a:ahLst/>
              <a:cxnLst/>
              <a:rect l="0" t="0" r="0" b="0"/>
              <a:pathLst>
                <a:path w="86392" h="265637">
                  <a:moveTo>
                    <a:pt x="5958" y="57203"/>
                  </a:moveTo>
                  <a:lnTo>
                    <a:pt x="5958" y="57203"/>
                  </a:lnTo>
                  <a:lnTo>
                    <a:pt x="1594" y="73823"/>
                  </a:lnTo>
                  <a:lnTo>
                    <a:pt x="0" y="113377"/>
                  </a:lnTo>
                  <a:lnTo>
                    <a:pt x="3488" y="154045"/>
                  </a:lnTo>
                  <a:lnTo>
                    <a:pt x="9695" y="197375"/>
                  </a:lnTo>
                  <a:lnTo>
                    <a:pt x="11534" y="235849"/>
                  </a:lnTo>
                  <a:lnTo>
                    <a:pt x="12206" y="265636"/>
                  </a:lnTo>
                  <a:lnTo>
                    <a:pt x="14183" y="220652"/>
                  </a:lnTo>
                  <a:lnTo>
                    <a:pt x="17374" y="189113"/>
                  </a:lnTo>
                  <a:lnTo>
                    <a:pt x="21145" y="149226"/>
                  </a:lnTo>
                  <a:lnTo>
                    <a:pt x="25173" y="109391"/>
                  </a:lnTo>
                  <a:lnTo>
                    <a:pt x="29315" y="72637"/>
                  </a:lnTo>
                  <a:lnTo>
                    <a:pt x="35614" y="30967"/>
                  </a:lnTo>
                  <a:lnTo>
                    <a:pt x="39834" y="14733"/>
                  </a:lnTo>
                  <a:lnTo>
                    <a:pt x="45944" y="4696"/>
                  </a:lnTo>
                  <a:lnTo>
                    <a:pt x="49548" y="1032"/>
                  </a:lnTo>
                  <a:lnTo>
                    <a:pt x="54772" y="0"/>
                  </a:lnTo>
                  <a:lnTo>
                    <a:pt x="68106" y="2616"/>
                  </a:lnTo>
                  <a:lnTo>
                    <a:pt x="73496" y="6699"/>
                  </a:lnTo>
                  <a:lnTo>
                    <a:pt x="81366" y="18765"/>
                  </a:lnTo>
                  <a:lnTo>
                    <a:pt x="86391" y="41424"/>
                  </a:lnTo>
                  <a:lnTo>
                    <a:pt x="81924" y="59598"/>
                  </a:lnTo>
                  <a:lnTo>
                    <a:pt x="77767" y="69382"/>
                  </a:lnTo>
                  <a:lnTo>
                    <a:pt x="63742" y="85900"/>
                  </a:lnTo>
                  <a:lnTo>
                    <a:pt x="32738" y="110379"/>
                  </a:lnTo>
                  <a:lnTo>
                    <a:pt x="21153" y="114233"/>
                  </a:lnTo>
                  <a:lnTo>
                    <a:pt x="5958" y="11435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SMARTInkShape-2517"/>
            <p:cNvSpPr/>
            <p:nvPr>
              <p:custDataLst>
                <p:tags r:id="rId215"/>
              </p:custDataLst>
            </p:nvPr>
          </p:nvSpPr>
          <p:spPr>
            <a:xfrm>
              <a:off x="5873750" y="5133779"/>
              <a:ext cx="56858" cy="193872"/>
            </a:xfrm>
            <a:custGeom>
              <a:avLst/>
              <a:gdLst/>
              <a:ahLst/>
              <a:cxnLst/>
              <a:rect l="0" t="0" r="0" b="0"/>
              <a:pathLst>
                <a:path w="56858" h="193872">
                  <a:moveTo>
                    <a:pt x="0" y="3371"/>
                  </a:moveTo>
                  <a:lnTo>
                    <a:pt x="0" y="3371"/>
                  </a:lnTo>
                  <a:lnTo>
                    <a:pt x="10113" y="0"/>
                  </a:lnTo>
                  <a:lnTo>
                    <a:pt x="20723" y="2108"/>
                  </a:lnTo>
                  <a:lnTo>
                    <a:pt x="26515" y="4647"/>
                  </a:lnTo>
                  <a:lnTo>
                    <a:pt x="44781" y="25072"/>
                  </a:lnTo>
                  <a:lnTo>
                    <a:pt x="56857" y="63580"/>
                  </a:lnTo>
                  <a:lnTo>
                    <a:pt x="54789" y="110738"/>
                  </a:lnTo>
                  <a:lnTo>
                    <a:pt x="41869" y="150345"/>
                  </a:lnTo>
                  <a:lnTo>
                    <a:pt x="19050" y="1938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SMARTInkShape-2518"/>
            <p:cNvSpPr/>
            <p:nvPr>
              <p:custDataLst>
                <p:tags r:id="rId216"/>
              </p:custDataLst>
            </p:nvPr>
          </p:nvSpPr>
          <p:spPr>
            <a:xfrm>
              <a:off x="5880100" y="4958958"/>
              <a:ext cx="27106" cy="121043"/>
            </a:xfrm>
            <a:custGeom>
              <a:avLst/>
              <a:gdLst/>
              <a:ahLst/>
              <a:cxnLst/>
              <a:rect l="0" t="0" r="0" b="0"/>
              <a:pathLst>
                <a:path w="27106" h="121043">
                  <a:moveTo>
                    <a:pt x="0" y="6742"/>
                  </a:moveTo>
                  <a:lnTo>
                    <a:pt x="0" y="6742"/>
                  </a:lnTo>
                  <a:lnTo>
                    <a:pt x="10113" y="0"/>
                  </a:lnTo>
                  <a:lnTo>
                    <a:pt x="13798" y="130"/>
                  </a:lnTo>
                  <a:lnTo>
                    <a:pt x="16959" y="2335"/>
                  </a:lnTo>
                  <a:lnTo>
                    <a:pt x="19774" y="5920"/>
                  </a:lnTo>
                  <a:lnTo>
                    <a:pt x="27105" y="31192"/>
                  </a:lnTo>
                  <a:lnTo>
                    <a:pt x="26469" y="76953"/>
                  </a:lnTo>
                  <a:lnTo>
                    <a:pt x="25400" y="1210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SMARTInkShape-2519"/>
            <p:cNvSpPr/>
            <p:nvPr>
              <p:custDataLst>
                <p:tags r:id="rId217"/>
              </p:custDataLst>
            </p:nvPr>
          </p:nvSpPr>
          <p:spPr>
            <a:xfrm>
              <a:off x="6229350" y="4938525"/>
              <a:ext cx="6351" cy="14476"/>
            </a:xfrm>
            <a:custGeom>
              <a:avLst/>
              <a:gdLst/>
              <a:ahLst/>
              <a:cxnLst/>
              <a:rect l="0" t="0" r="0" b="0"/>
              <a:pathLst>
                <a:path w="6351" h="14476">
                  <a:moveTo>
                    <a:pt x="6350" y="14475"/>
                  </a:moveTo>
                  <a:lnTo>
                    <a:pt x="6350" y="14475"/>
                  </a:lnTo>
                  <a:lnTo>
                    <a:pt x="1324" y="2541"/>
                  </a:lnTo>
                  <a:lnTo>
                    <a:pt x="883" y="169"/>
                  </a:lnTo>
                  <a:lnTo>
                    <a:pt x="588" y="0"/>
                  </a:lnTo>
                  <a:lnTo>
                    <a:pt x="0" y="81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SMARTInkShape-2520"/>
            <p:cNvSpPr/>
            <p:nvPr>
              <p:custDataLst>
                <p:tags r:id="rId218"/>
              </p:custDataLst>
            </p:nvPr>
          </p:nvSpPr>
          <p:spPr>
            <a:xfrm>
              <a:off x="6216650" y="501015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0" y="0"/>
                  </a:moveTo>
                  <a:lnTo>
                    <a:pt x="0" y="0"/>
                  </a:lnTo>
                  <a:lnTo>
                    <a:pt x="8839" y="17677"/>
                  </a:lnTo>
                  <a:lnTo>
                    <a:pt x="12700" y="50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SMARTInkShape-2521"/>
            <p:cNvSpPr/>
            <p:nvPr>
              <p:custDataLst>
                <p:tags r:id="rId219"/>
              </p:custDataLst>
            </p:nvPr>
          </p:nvSpPr>
          <p:spPr>
            <a:xfrm>
              <a:off x="6096000" y="4885842"/>
              <a:ext cx="82551" cy="162409"/>
            </a:xfrm>
            <a:custGeom>
              <a:avLst/>
              <a:gdLst/>
              <a:ahLst/>
              <a:cxnLst/>
              <a:rect l="0" t="0" r="0" b="0"/>
              <a:pathLst>
                <a:path w="82551" h="162409">
                  <a:moveTo>
                    <a:pt x="82550" y="3658"/>
                  </a:moveTo>
                  <a:lnTo>
                    <a:pt x="82550" y="3658"/>
                  </a:lnTo>
                  <a:lnTo>
                    <a:pt x="82550" y="287"/>
                  </a:lnTo>
                  <a:lnTo>
                    <a:pt x="81845" y="0"/>
                  </a:lnTo>
                  <a:lnTo>
                    <a:pt x="79179" y="1561"/>
                  </a:lnTo>
                  <a:lnTo>
                    <a:pt x="60881" y="45569"/>
                  </a:lnTo>
                  <a:lnTo>
                    <a:pt x="41241" y="92605"/>
                  </a:lnTo>
                  <a:lnTo>
                    <a:pt x="15411" y="134718"/>
                  </a:lnTo>
                  <a:lnTo>
                    <a:pt x="0" y="1624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SMARTInkShape-2522"/>
            <p:cNvSpPr/>
            <p:nvPr>
              <p:custDataLst>
                <p:tags r:id="rId220"/>
              </p:custDataLst>
            </p:nvPr>
          </p:nvSpPr>
          <p:spPr>
            <a:xfrm>
              <a:off x="6051550" y="4933950"/>
              <a:ext cx="107951" cy="107951"/>
            </a:xfrm>
            <a:custGeom>
              <a:avLst/>
              <a:gdLst/>
              <a:ahLst/>
              <a:cxnLst/>
              <a:rect l="0" t="0" r="0" b="0"/>
              <a:pathLst>
                <a:path w="107951" h="107951">
                  <a:moveTo>
                    <a:pt x="0" y="0"/>
                  </a:moveTo>
                  <a:lnTo>
                    <a:pt x="0" y="0"/>
                  </a:lnTo>
                  <a:lnTo>
                    <a:pt x="42063" y="42063"/>
                  </a:lnTo>
                  <a:lnTo>
                    <a:pt x="85937" y="85937"/>
                  </a:lnTo>
                  <a:lnTo>
                    <a:pt x="107950" y="107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SMARTInkShape-2523"/>
            <p:cNvSpPr/>
            <p:nvPr>
              <p:custDataLst>
                <p:tags r:id="rId221"/>
              </p:custDataLst>
            </p:nvPr>
          </p:nvSpPr>
          <p:spPr>
            <a:xfrm>
              <a:off x="5568950" y="529590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0211"/>
                  </a:lnTo>
                  <a:lnTo>
                    <a:pt x="2117" y="8924"/>
                  </a:lnTo>
                  <a:lnTo>
                    <a:pt x="41927" y="2212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SMARTInkShape-2524"/>
            <p:cNvSpPr/>
            <p:nvPr>
              <p:custDataLst>
                <p:tags r:id="rId222"/>
              </p:custDataLst>
            </p:nvPr>
          </p:nvSpPr>
          <p:spPr>
            <a:xfrm>
              <a:off x="5518150" y="5251450"/>
              <a:ext cx="12701" cy="158751"/>
            </a:xfrm>
            <a:custGeom>
              <a:avLst/>
              <a:gdLst/>
              <a:ahLst/>
              <a:cxnLst/>
              <a:rect l="0" t="0" r="0" b="0"/>
              <a:pathLst>
                <a:path w="12701" h="158751">
                  <a:moveTo>
                    <a:pt x="0" y="0"/>
                  </a:moveTo>
                  <a:lnTo>
                    <a:pt x="0" y="0"/>
                  </a:lnTo>
                  <a:lnTo>
                    <a:pt x="0" y="42095"/>
                  </a:lnTo>
                  <a:lnTo>
                    <a:pt x="705" y="89689"/>
                  </a:lnTo>
                  <a:lnTo>
                    <a:pt x="6907" y="134211"/>
                  </a:lnTo>
                  <a:lnTo>
                    <a:pt x="12700" y="158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SMARTInkShape-2525"/>
            <p:cNvSpPr/>
            <p:nvPr>
              <p:custDataLst>
                <p:tags r:id="rId223"/>
              </p:custDataLst>
            </p:nvPr>
          </p:nvSpPr>
          <p:spPr>
            <a:xfrm>
              <a:off x="5376751" y="5190929"/>
              <a:ext cx="65200" cy="231972"/>
            </a:xfrm>
            <a:custGeom>
              <a:avLst/>
              <a:gdLst/>
              <a:ahLst/>
              <a:cxnLst/>
              <a:rect l="0" t="0" r="0" b="0"/>
              <a:pathLst>
                <a:path w="65200" h="231972">
                  <a:moveTo>
                    <a:pt x="65199" y="3371"/>
                  </a:moveTo>
                  <a:lnTo>
                    <a:pt x="65199" y="3371"/>
                  </a:lnTo>
                  <a:lnTo>
                    <a:pt x="58457" y="0"/>
                  </a:lnTo>
                  <a:lnTo>
                    <a:pt x="51384" y="226"/>
                  </a:lnTo>
                  <a:lnTo>
                    <a:pt x="47523" y="1274"/>
                  </a:lnTo>
                  <a:lnTo>
                    <a:pt x="39469" y="9965"/>
                  </a:lnTo>
                  <a:lnTo>
                    <a:pt x="19429" y="45282"/>
                  </a:lnTo>
                  <a:lnTo>
                    <a:pt x="8050" y="87442"/>
                  </a:lnTo>
                  <a:lnTo>
                    <a:pt x="2639" y="119288"/>
                  </a:lnTo>
                  <a:lnTo>
                    <a:pt x="0" y="150139"/>
                  </a:lnTo>
                  <a:lnTo>
                    <a:pt x="3531" y="175610"/>
                  </a:lnTo>
                  <a:lnTo>
                    <a:pt x="13568" y="196809"/>
                  </a:lnTo>
                  <a:lnTo>
                    <a:pt x="27435" y="213521"/>
                  </a:lnTo>
                  <a:lnTo>
                    <a:pt x="58849" y="2319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SMARTInkShape-2526"/>
            <p:cNvSpPr/>
            <p:nvPr>
              <p:custDataLst>
                <p:tags r:id="rId224"/>
              </p:custDataLst>
            </p:nvPr>
          </p:nvSpPr>
          <p:spPr>
            <a:xfrm>
              <a:off x="5270500" y="50673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SMARTInkShape-2527"/>
            <p:cNvSpPr/>
            <p:nvPr>
              <p:custDataLst>
                <p:tags r:id="rId225"/>
              </p:custDataLst>
            </p:nvPr>
          </p:nvSpPr>
          <p:spPr>
            <a:xfrm>
              <a:off x="5289550" y="51562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5026" y="22604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SMARTInkShape-2528"/>
            <p:cNvSpPr/>
            <p:nvPr>
              <p:custDataLst>
                <p:tags r:id="rId226"/>
              </p:custDataLst>
            </p:nvPr>
          </p:nvSpPr>
          <p:spPr>
            <a:xfrm>
              <a:off x="5143500" y="5000429"/>
              <a:ext cx="76201" cy="219272"/>
            </a:xfrm>
            <a:custGeom>
              <a:avLst/>
              <a:gdLst/>
              <a:ahLst/>
              <a:cxnLst/>
              <a:rect l="0" t="0" r="0" b="0"/>
              <a:pathLst>
                <a:path w="76201" h="219272">
                  <a:moveTo>
                    <a:pt x="76200" y="3371"/>
                  </a:moveTo>
                  <a:lnTo>
                    <a:pt x="76200" y="3371"/>
                  </a:lnTo>
                  <a:lnTo>
                    <a:pt x="76200" y="0"/>
                  </a:lnTo>
                  <a:lnTo>
                    <a:pt x="75494" y="418"/>
                  </a:lnTo>
                  <a:lnTo>
                    <a:pt x="63991" y="25072"/>
                  </a:lnTo>
                  <a:lnTo>
                    <a:pt x="49064" y="63580"/>
                  </a:lnTo>
                  <a:lnTo>
                    <a:pt x="31236" y="107367"/>
                  </a:lnTo>
                  <a:lnTo>
                    <a:pt x="15920" y="154991"/>
                  </a:lnTo>
                  <a:lnTo>
                    <a:pt x="5814" y="194738"/>
                  </a:lnTo>
                  <a:lnTo>
                    <a:pt x="0" y="2192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SMARTInkShape-2529"/>
            <p:cNvSpPr/>
            <p:nvPr>
              <p:custDataLst>
                <p:tags r:id="rId227"/>
              </p:custDataLst>
            </p:nvPr>
          </p:nvSpPr>
          <p:spPr>
            <a:xfrm>
              <a:off x="5054600" y="5052240"/>
              <a:ext cx="177801" cy="135711"/>
            </a:xfrm>
            <a:custGeom>
              <a:avLst/>
              <a:gdLst/>
              <a:ahLst/>
              <a:cxnLst/>
              <a:rect l="0" t="0" r="0" b="0"/>
              <a:pathLst>
                <a:path w="177801" h="135711">
                  <a:moveTo>
                    <a:pt x="0" y="15060"/>
                  </a:moveTo>
                  <a:lnTo>
                    <a:pt x="0" y="15060"/>
                  </a:lnTo>
                  <a:lnTo>
                    <a:pt x="13815" y="3126"/>
                  </a:lnTo>
                  <a:lnTo>
                    <a:pt x="17677" y="754"/>
                  </a:lnTo>
                  <a:lnTo>
                    <a:pt x="27612" y="0"/>
                  </a:lnTo>
                  <a:lnTo>
                    <a:pt x="33224" y="786"/>
                  </a:lnTo>
                  <a:lnTo>
                    <a:pt x="71944" y="27397"/>
                  </a:lnTo>
                  <a:lnTo>
                    <a:pt x="112414" y="66624"/>
                  </a:lnTo>
                  <a:lnTo>
                    <a:pt x="154974" y="112397"/>
                  </a:lnTo>
                  <a:lnTo>
                    <a:pt x="177800" y="1357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SMARTInkShape-2530"/>
            <p:cNvSpPr/>
            <p:nvPr>
              <p:custDataLst>
                <p:tags r:id="rId228"/>
              </p:custDataLst>
            </p:nvPr>
          </p:nvSpPr>
          <p:spPr>
            <a:xfrm>
              <a:off x="4946650" y="5259806"/>
              <a:ext cx="179743" cy="422783"/>
            </a:xfrm>
            <a:custGeom>
              <a:avLst/>
              <a:gdLst/>
              <a:ahLst/>
              <a:cxnLst/>
              <a:rect l="0" t="0" r="0" b="0"/>
              <a:pathLst>
                <a:path w="179743" h="422783">
                  <a:moveTo>
                    <a:pt x="0" y="86894"/>
                  </a:moveTo>
                  <a:lnTo>
                    <a:pt x="0" y="86894"/>
                  </a:lnTo>
                  <a:lnTo>
                    <a:pt x="1411" y="104925"/>
                  </a:lnTo>
                  <a:lnTo>
                    <a:pt x="10844" y="141076"/>
                  </a:lnTo>
                  <a:lnTo>
                    <a:pt x="21048" y="173770"/>
                  </a:lnTo>
                  <a:lnTo>
                    <a:pt x="32638" y="215111"/>
                  </a:lnTo>
                  <a:lnTo>
                    <a:pt x="43434" y="260296"/>
                  </a:lnTo>
                  <a:lnTo>
                    <a:pt x="50584" y="303897"/>
                  </a:lnTo>
                  <a:lnTo>
                    <a:pt x="54232" y="344912"/>
                  </a:lnTo>
                  <a:lnTo>
                    <a:pt x="55853" y="380780"/>
                  </a:lnTo>
                  <a:lnTo>
                    <a:pt x="56060" y="414017"/>
                  </a:lnTo>
                  <a:lnTo>
                    <a:pt x="53608" y="422782"/>
                  </a:lnTo>
                  <a:lnTo>
                    <a:pt x="51261" y="421592"/>
                  </a:lnTo>
                  <a:lnTo>
                    <a:pt x="35473" y="388689"/>
                  </a:lnTo>
                  <a:lnTo>
                    <a:pt x="24938" y="356491"/>
                  </a:lnTo>
                  <a:lnTo>
                    <a:pt x="15552" y="311607"/>
                  </a:lnTo>
                  <a:lnTo>
                    <a:pt x="12485" y="285386"/>
                  </a:lnTo>
                  <a:lnTo>
                    <a:pt x="10440" y="257322"/>
                  </a:lnTo>
                  <a:lnTo>
                    <a:pt x="9077" y="228029"/>
                  </a:lnTo>
                  <a:lnTo>
                    <a:pt x="9579" y="200034"/>
                  </a:lnTo>
                  <a:lnTo>
                    <a:pt x="11325" y="172903"/>
                  </a:lnTo>
                  <a:lnTo>
                    <a:pt x="13900" y="146350"/>
                  </a:lnTo>
                  <a:lnTo>
                    <a:pt x="22406" y="101795"/>
                  </a:lnTo>
                  <a:lnTo>
                    <a:pt x="33241" y="65295"/>
                  </a:lnTo>
                  <a:lnTo>
                    <a:pt x="45113" y="37313"/>
                  </a:lnTo>
                  <a:lnTo>
                    <a:pt x="63089" y="16879"/>
                  </a:lnTo>
                  <a:lnTo>
                    <a:pt x="73809" y="8469"/>
                  </a:lnTo>
                  <a:lnTo>
                    <a:pt x="98891" y="1002"/>
                  </a:lnTo>
                  <a:lnTo>
                    <a:pt x="112494" y="0"/>
                  </a:lnTo>
                  <a:lnTo>
                    <a:pt x="125090" y="3565"/>
                  </a:lnTo>
                  <a:lnTo>
                    <a:pt x="148494" y="18814"/>
                  </a:lnTo>
                  <a:lnTo>
                    <a:pt x="174761" y="57942"/>
                  </a:lnTo>
                  <a:lnTo>
                    <a:pt x="179742" y="87196"/>
                  </a:lnTo>
                  <a:lnTo>
                    <a:pt x="179094" y="101912"/>
                  </a:lnTo>
                  <a:lnTo>
                    <a:pt x="165205" y="129551"/>
                  </a:lnTo>
                  <a:lnTo>
                    <a:pt x="154587" y="142849"/>
                  </a:lnTo>
                  <a:lnTo>
                    <a:pt x="122092" y="165150"/>
                  </a:lnTo>
                  <a:lnTo>
                    <a:pt x="63500" y="1948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SMARTInkShape-2531"/>
            <p:cNvSpPr/>
            <p:nvPr>
              <p:custDataLst>
                <p:tags r:id="rId229"/>
              </p:custDataLst>
            </p:nvPr>
          </p:nvSpPr>
          <p:spPr>
            <a:xfrm>
              <a:off x="5949950" y="499110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0"/>
                  </a:moveTo>
                  <a:lnTo>
                    <a:pt x="0" y="0"/>
                  </a:lnTo>
                  <a:lnTo>
                    <a:pt x="43033" y="706"/>
                  </a:lnTo>
                  <a:lnTo>
                    <a:pt x="6985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8" name="SMARTInkShape-Group423"/>
          <p:cNvGrpSpPr/>
          <p:nvPr/>
        </p:nvGrpSpPr>
        <p:grpSpPr>
          <a:xfrm>
            <a:off x="3943350" y="4997057"/>
            <a:ext cx="717551" cy="686194"/>
            <a:chOff x="3943350" y="4997057"/>
            <a:chExt cx="717551" cy="686194"/>
          </a:xfrm>
        </p:grpSpPr>
        <p:sp>
          <p:nvSpPr>
            <p:cNvPr id="944" name="SMARTInkShape-2532"/>
            <p:cNvSpPr/>
            <p:nvPr>
              <p:custDataLst>
                <p:tags r:id="rId200"/>
              </p:custDataLst>
            </p:nvPr>
          </p:nvSpPr>
          <p:spPr>
            <a:xfrm>
              <a:off x="3943350" y="5314950"/>
              <a:ext cx="120651" cy="18168"/>
            </a:xfrm>
            <a:custGeom>
              <a:avLst/>
              <a:gdLst/>
              <a:ahLst/>
              <a:cxnLst/>
              <a:rect l="0" t="0" r="0" b="0"/>
              <a:pathLst>
                <a:path w="120651" h="18168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705" y="17064"/>
                  </a:lnTo>
                  <a:lnTo>
                    <a:pt x="1881" y="17726"/>
                  </a:lnTo>
                  <a:lnTo>
                    <a:pt x="3371" y="18167"/>
                  </a:lnTo>
                  <a:lnTo>
                    <a:pt x="39231" y="10145"/>
                  </a:lnTo>
                  <a:lnTo>
                    <a:pt x="78417" y="3006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SMARTInkShape-2533"/>
            <p:cNvSpPr/>
            <p:nvPr>
              <p:custDataLst>
                <p:tags r:id="rId201"/>
              </p:custDataLst>
            </p:nvPr>
          </p:nvSpPr>
          <p:spPr>
            <a:xfrm>
              <a:off x="3952392" y="5435600"/>
              <a:ext cx="67159" cy="11818"/>
            </a:xfrm>
            <a:custGeom>
              <a:avLst/>
              <a:gdLst/>
              <a:ahLst/>
              <a:cxnLst/>
              <a:rect l="0" t="0" r="0" b="0"/>
              <a:pathLst>
                <a:path w="67159" h="11818">
                  <a:moveTo>
                    <a:pt x="3658" y="6350"/>
                  </a:moveTo>
                  <a:lnTo>
                    <a:pt x="3658" y="6350"/>
                  </a:lnTo>
                  <a:lnTo>
                    <a:pt x="287" y="9721"/>
                  </a:lnTo>
                  <a:lnTo>
                    <a:pt x="0" y="10714"/>
                  </a:lnTo>
                  <a:lnTo>
                    <a:pt x="514" y="11376"/>
                  </a:lnTo>
                  <a:lnTo>
                    <a:pt x="1562" y="11817"/>
                  </a:lnTo>
                  <a:lnTo>
                    <a:pt x="45569" y="3784"/>
                  </a:lnTo>
                  <a:lnTo>
                    <a:pt x="6715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SMARTInkShape-2534"/>
            <p:cNvSpPr/>
            <p:nvPr>
              <p:custDataLst>
                <p:tags r:id="rId202"/>
              </p:custDataLst>
            </p:nvPr>
          </p:nvSpPr>
          <p:spPr>
            <a:xfrm>
              <a:off x="4305300" y="5238750"/>
              <a:ext cx="69851" cy="228601"/>
            </a:xfrm>
            <a:custGeom>
              <a:avLst/>
              <a:gdLst/>
              <a:ahLst/>
              <a:cxnLst/>
              <a:rect l="0" t="0" r="0" b="0"/>
              <a:pathLst>
                <a:path w="69851" h="228601">
                  <a:moveTo>
                    <a:pt x="69850" y="0"/>
                  </a:moveTo>
                  <a:lnTo>
                    <a:pt x="69850" y="0"/>
                  </a:lnTo>
                  <a:lnTo>
                    <a:pt x="66479" y="3371"/>
                  </a:lnTo>
                  <a:lnTo>
                    <a:pt x="48196" y="46139"/>
                  </a:lnTo>
                  <a:lnTo>
                    <a:pt x="30978" y="93163"/>
                  </a:lnTo>
                  <a:lnTo>
                    <a:pt x="19413" y="128189"/>
                  </a:lnTo>
                  <a:lnTo>
                    <a:pt x="9569" y="162571"/>
                  </a:lnTo>
                  <a:lnTo>
                    <a:pt x="2835" y="203548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SMARTInkShape-2535"/>
            <p:cNvSpPr/>
            <p:nvPr>
              <p:custDataLst>
                <p:tags r:id="rId203"/>
              </p:custDataLst>
            </p:nvPr>
          </p:nvSpPr>
          <p:spPr>
            <a:xfrm>
              <a:off x="4447866" y="5238750"/>
              <a:ext cx="9835" cy="209551"/>
            </a:xfrm>
            <a:custGeom>
              <a:avLst/>
              <a:gdLst/>
              <a:ahLst/>
              <a:cxnLst/>
              <a:rect l="0" t="0" r="0" b="0"/>
              <a:pathLst>
                <a:path w="9835" h="209551">
                  <a:moveTo>
                    <a:pt x="9834" y="0"/>
                  </a:moveTo>
                  <a:lnTo>
                    <a:pt x="9834" y="0"/>
                  </a:lnTo>
                  <a:lnTo>
                    <a:pt x="4808" y="35156"/>
                  </a:lnTo>
                  <a:lnTo>
                    <a:pt x="1995" y="79091"/>
                  </a:lnTo>
                  <a:lnTo>
                    <a:pt x="0" y="111351"/>
                  </a:lnTo>
                  <a:lnTo>
                    <a:pt x="1465" y="144504"/>
                  </a:lnTo>
                  <a:lnTo>
                    <a:pt x="6257" y="184789"/>
                  </a:lnTo>
                  <a:lnTo>
                    <a:pt x="9834" y="209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SMARTInkShape-2536"/>
            <p:cNvSpPr/>
            <p:nvPr>
              <p:custDataLst>
                <p:tags r:id="rId204"/>
              </p:custDataLst>
            </p:nvPr>
          </p:nvSpPr>
          <p:spPr>
            <a:xfrm>
              <a:off x="4198369" y="5200513"/>
              <a:ext cx="297432" cy="31888"/>
            </a:xfrm>
            <a:custGeom>
              <a:avLst/>
              <a:gdLst/>
              <a:ahLst/>
              <a:cxnLst/>
              <a:rect l="0" t="0" r="0" b="0"/>
              <a:pathLst>
                <a:path w="297432" h="31888">
                  <a:moveTo>
                    <a:pt x="11681" y="31887"/>
                  </a:moveTo>
                  <a:lnTo>
                    <a:pt x="11681" y="31887"/>
                  </a:lnTo>
                  <a:lnTo>
                    <a:pt x="1568" y="28516"/>
                  </a:lnTo>
                  <a:lnTo>
                    <a:pt x="0" y="26818"/>
                  </a:lnTo>
                  <a:lnTo>
                    <a:pt x="366" y="24980"/>
                  </a:lnTo>
                  <a:lnTo>
                    <a:pt x="2021" y="23048"/>
                  </a:lnTo>
                  <a:lnTo>
                    <a:pt x="44398" y="14880"/>
                  </a:lnTo>
                  <a:lnTo>
                    <a:pt x="87135" y="10688"/>
                  </a:lnTo>
                  <a:lnTo>
                    <a:pt x="112783" y="7876"/>
                  </a:lnTo>
                  <a:lnTo>
                    <a:pt x="140466" y="4591"/>
                  </a:lnTo>
                  <a:lnTo>
                    <a:pt x="169504" y="990"/>
                  </a:lnTo>
                  <a:lnTo>
                    <a:pt x="196624" y="0"/>
                  </a:lnTo>
                  <a:lnTo>
                    <a:pt x="222465" y="751"/>
                  </a:lnTo>
                  <a:lnTo>
                    <a:pt x="264112" y="3937"/>
                  </a:lnTo>
                  <a:lnTo>
                    <a:pt x="297431" y="64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SMARTInkShape-2537"/>
            <p:cNvSpPr/>
            <p:nvPr>
              <p:custDataLst>
                <p:tags r:id="rId205"/>
              </p:custDataLst>
            </p:nvPr>
          </p:nvSpPr>
          <p:spPr>
            <a:xfrm>
              <a:off x="4178300" y="56261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SMARTInkShape-2538"/>
            <p:cNvSpPr/>
            <p:nvPr>
              <p:custDataLst>
                <p:tags r:id="rId206"/>
              </p:custDataLst>
            </p:nvPr>
          </p:nvSpPr>
          <p:spPr>
            <a:xfrm>
              <a:off x="4146550" y="5543550"/>
              <a:ext cx="31751" cy="12701"/>
            </a:xfrm>
            <a:custGeom>
              <a:avLst/>
              <a:gdLst/>
              <a:ahLst/>
              <a:cxnLst/>
              <a:rect l="0" t="0" r="0" b="0"/>
              <a:pathLst>
                <a:path w="317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1882" y="5793"/>
                  </a:lnTo>
                  <a:lnTo>
                    <a:pt x="3371" y="3861"/>
                  </a:lnTo>
                  <a:lnTo>
                    <a:pt x="12552" y="1716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SMARTInkShape-2539"/>
            <p:cNvSpPr/>
            <p:nvPr>
              <p:custDataLst>
                <p:tags r:id="rId207"/>
              </p:custDataLst>
            </p:nvPr>
          </p:nvSpPr>
          <p:spPr>
            <a:xfrm>
              <a:off x="4235450" y="5594350"/>
              <a:ext cx="44451" cy="1"/>
            </a:xfrm>
            <a:custGeom>
              <a:avLst/>
              <a:gdLst/>
              <a:ahLst/>
              <a:cxnLst/>
              <a:rect l="0" t="0" r="0" b="0"/>
              <a:pathLst>
                <a:path w="44451" h="1">
                  <a:moveTo>
                    <a:pt x="0" y="0"/>
                  </a:moveTo>
                  <a:lnTo>
                    <a:pt x="0" y="0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SMARTInkShape-2540"/>
            <p:cNvSpPr/>
            <p:nvPr>
              <p:custDataLst>
                <p:tags r:id="rId208"/>
              </p:custDataLst>
            </p:nvPr>
          </p:nvSpPr>
          <p:spPr>
            <a:xfrm>
              <a:off x="4249033" y="5645150"/>
              <a:ext cx="68968" cy="12701"/>
            </a:xfrm>
            <a:custGeom>
              <a:avLst/>
              <a:gdLst/>
              <a:ahLst/>
              <a:cxnLst/>
              <a:rect l="0" t="0" r="0" b="0"/>
              <a:pathLst>
                <a:path w="6896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40578" y="5792"/>
                  </a:lnTo>
                  <a:lnTo>
                    <a:pt x="689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SMARTInkShape-2541"/>
            <p:cNvSpPr/>
            <p:nvPr>
              <p:custDataLst>
                <p:tags r:id="rId209"/>
              </p:custDataLst>
            </p:nvPr>
          </p:nvSpPr>
          <p:spPr>
            <a:xfrm>
              <a:off x="4375150" y="5546242"/>
              <a:ext cx="95251" cy="106083"/>
            </a:xfrm>
            <a:custGeom>
              <a:avLst/>
              <a:gdLst/>
              <a:ahLst/>
              <a:cxnLst/>
              <a:rect l="0" t="0" r="0" b="0"/>
              <a:pathLst>
                <a:path w="95251" h="106083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6467" y="41804"/>
                  </a:lnTo>
                  <a:lnTo>
                    <a:pt x="11740" y="87633"/>
                  </a:lnTo>
                  <a:lnTo>
                    <a:pt x="10392" y="99307"/>
                  </a:lnTo>
                  <a:lnTo>
                    <a:pt x="8146" y="105435"/>
                  </a:lnTo>
                  <a:lnTo>
                    <a:pt x="7547" y="106082"/>
                  </a:lnTo>
                  <a:lnTo>
                    <a:pt x="7148" y="105807"/>
                  </a:lnTo>
                  <a:lnTo>
                    <a:pt x="6397" y="67022"/>
                  </a:lnTo>
                  <a:lnTo>
                    <a:pt x="7775" y="39758"/>
                  </a:lnTo>
                  <a:lnTo>
                    <a:pt x="13098" y="24641"/>
                  </a:lnTo>
                  <a:lnTo>
                    <a:pt x="22049" y="12749"/>
                  </a:lnTo>
                  <a:lnTo>
                    <a:pt x="27399" y="7602"/>
                  </a:lnTo>
                  <a:lnTo>
                    <a:pt x="33082" y="4876"/>
                  </a:lnTo>
                  <a:lnTo>
                    <a:pt x="45043" y="3729"/>
                  </a:lnTo>
                  <a:lnTo>
                    <a:pt x="57413" y="9334"/>
                  </a:lnTo>
                  <a:lnTo>
                    <a:pt x="69261" y="19586"/>
                  </a:lnTo>
                  <a:lnTo>
                    <a:pt x="83159" y="41225"/>
                  </a:lnTo>
                  <a:lnTo>
                    <a:pt x="95250" y="735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SMARTInkShape-2542"/>
            <p:cNvSpPr/>
            <p:nvPr>
              <p:custDataLst>
                <p:tags r:id="rId210"/>
              </p:custDataLst>
            </p:nvPr>
          </p:nvSpPr>
          <p:spPr>
            <a:xfrm>
              <a:off x="4521200" y="5594938"/>
              <a:ext cx="69851" cy="5763"/>
            </a:xfrm>
            <a:custGeom>
              <a:avLst/>
              <a:gdLst/>
              <a:ahLst/>
              <a:cxnLst/>
              <a:rect l="0" t="0" r="0" b="0"/>
              <a:pathLst>
                <a:path w="69851" h="5763">
                  <a:moveTo>
                    <a:pt x="0" y="5762"/>
                  </a:moveTo>
                  <a:lnTo>
                    <a:pt x="0" y="5762"/>
                  </a:lnTo>
                  <a:lnTo>
                    <a:pt x="0" y="2391"/>
                  </a:lnTo>
                  <a:lnTo>
                    <a:pt x="1411" y="1398"/>
                  </a:lnTo>
                  <a:lnTo>
                    <a:pt x="10844" y="0"/>
                  </a:lnTo>
                  <a:lnTo>
                    <a:pt x="44845" y="169"/>
                  </a:lnTo>
                  <a:lnTo>
                    <a:pt x="69850" y="57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SMARTInkShape-2543"/>
            <p:cNvSpPr/>
            <p:nvPr>
              <p:custDataLst>
                <p:tags r:id="rId211"/>
              </p:custDataLst>
            </p:nvPr>
          </p:nvSpPr>
          <p:spPr>
            <a:xfrm>
              <a:off x="4540250" y="5518150"/>
              <a:ext cx="38101" cy="101601"/>
            </a:xfrm>
            <a:custGeom>
              <a:avLst/>
              <a:gdLst/>
              <a:ahLst/>
              <a:cxnLst/>
              <a:rect l="0" t="0" r="0" b="0"/>
              <a:pathLst>
                <a:path w="38101" h="1016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7298" y="43738"/>
                  </a:lnTo>
                  <a:lnTo>
                    <a:pt x="34660" y="90434"/>
                  </a:lnTo>
                  <a:lnTo>
                    <a:pt x="38100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SMARTInkShape-2544"/>
            <p:cNvSpPr/>
            <p:nvPr>
              <p:custDataLst>
                <p:tags r:id="rId212"/>
              </p:custDataLst>
            </p:nvPr>
          </p:nvSpPr>
          <p:spPr>
            <a:xfrm>
              <a:off x="4654550" y="550545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6088" y="50902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SMARTInkShape-2545"/>
            <p:cNvSpPr/>
            <p:nvPr>
              <p:custDataLst>
                <p:tags r:id="rId213"/>
              </p:custDataLst>
            </p:nvPr>
          </p:nvSpPr>
          <p:spPr>
            <a:xfrm>
              <a:off x="4260850" y="4997057"/>
              <a:ext cx="209551" cy="89294"/>
            </a:xfrm>
            <a:custGeom>
              <a:avLst/>
              <a:gdLst/>
              <a:ahLst/>
              <a:cxnLst/>
              <a:rect l="0" t="0" r="0" b="0"/>
              <a:pathLst>
                <a:path w="209551" h="89294">
                  <a:moveTo>
                    <a:pt x="0" y="25793"/>
                  </a:moveTo>
                  <a:lnTo>
                    <a:pt x="0" y="25793"/>
                  </a:lnTo>
                  <a:lnTo>
                    <a:pt x="10831" y="5542"/>
                  </a:lnTo>
                  <a:lnTo>
                    <a:pt x="14927" y="2680"/>
                  </a:lnTo>
                  <a:lnTo>
                    <a:pt x="17007" y="4035"/>
                  </a:lnTo>
                  <a:lnTo>
                    <a:pt x="21199" y="11184"/>
                  </a:lnTo>
                  <a:lnTo>
                    <a:pt x="29873" y="44103"/>
                  </a:lnTo>
                  <a:lnTo>
                    <a:pt x="31701" y="78438"/>
                  </a:lnTo>
                  <a:lnTo>
                    <a:pt x="40585" y="41347"/>
                  </a:lnTo>
                  <a:lnTo>
                    <a:pt x="53418" y="20289"/>
                  </a:lnTo>
                  <a:lnTo>
                    <a:pt x="66578" y="5054"/>
                  </a:lnTo>
                  <a:lnTo>
                    <a:pt x="71453" y="2465"/>
                  </a:lnTo>
                  <a:lnTo>
                    <a:pt x="74447" y="3185"/>
                  </a:lnTo>
                  <a:lnTo>
                    <a:pt x="81535" y="7749"/>
                  </a:lnTo>
                  <a:lnTo>
                    <a:pt x="110580" y="37665"/>
                  </a:lnTo>
                  <a:lnTo>
                    <a:pt x="111820" y="40058"/>
                  </a:lnTo>
                  <a:lnTo>
                    <a:pt x="113352" y="40947"/>
                  </a:lnTo>
                  <a:lnTo>
                    <a:pt x="115079" y="40835"/>
                  </a:lnTo>
                  <a:lnTo>
                    <a:pt x="116936" y="40054"/>
                  </a:lnTo>
                  <a:lnTo>
                    <a:pt x="153479" y="862"/>
                  </a:lnTo>
                  <a:lnTo>
                    <a:pt x="156647" y="0"/>
                  </a:lnTo>
                  <a:lnTo>
                    <a:pt x="159465" y="131"/>
                  </a:lnTo>
                  <a:lnTo>
                    <a:pt x="173543" y="7057"/>
                  </a:lnTo>
                  <a:lnTo>
                    <a:pt x="187749" y="24788"/>
                  </a:lnTo>
                  <a:lnTo>
                    <a:pt x="202559" y="67463"/>
                  </a:lnTo>
                  <a:lnTo>
                    <a:pt x="209550" y="892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1" name="SMARTInkShape-Group424"/>
          <p:cNvGrpSpPr/>
          <p:nvPr/>
        </p:nvGrpSpPr>
        <p:grpSpPr>
          <a:xfrm>
            <a:off x="4090283" y="3980806"/>
            <a:ext cx="1471805" cy="699145"/>
            <a:chOff x="4090283" y="3980806"/>
            <a:chExt cx="1471805" cy="699145"/>
          </a:xfrm>
        </p:grpSpPr>
        <p:sp>
          <p:nvSpPr>
            <p:cNvPr id="959" name="SMARTInkShape-2546"/>
            <p:cNvSpPr/>
            <p:nvPr>
              <p:custDataLst>
                <p:tags r:id="rId178"/>
              </p:custDataLst>
            </p:nvPr>
          </p:nvSpPr>
          <p:spPr>
            <a:xfrm>
              <a:off x="4165600" y="4235450"/>
              <a:ext cx="63501" cy="222251"/>
            </a:xfrm>
            <a:custGeom>
              <a:avLst/>
              <a:gdLst/>
              <a:ahLst/>
              <a:cxnLst/>
              <a:rect l="0" t="0" r="0" b="0"/>
              <a:pathLst>
                <a:path w="63501" h="222251">
                  <a:moveTo>
                    <a:pt x="63500" y="0"/>
                  </a:moveTo>
                  <a:lnTo>
                    <a:pt x="63500" y="0"/>
                  </a:lnTo>
                  <a:lnTo>
                    <a:pt x="60129" y="3371"/>
                  </a:lnTo>
                  <a:lnTo>
                    <a:pt x="58474" y="8789"/>
                  </a:lnTo>
                  <a:lnTo>
                    <a:pt x="58033" y="12209"/>
                  </a:lnTo>
                  <a:lnTo>
                    <a:pt x="42821" y="48821"/>
                  </a:lnTo>
                  <a:lnTo>
                    <a:pt x="29778" y="88706"/>
                  </a:lnTo>
                  <a:lnTo>
                    <a:pt x="17681" y="131097"/>
                  </a:lnTo>
                  <a:lnTo>
                    <a:pt x="9315" y="169371"/>
                  </a:lnTo>
                  <a:lnTo>
                    <a:pt x="911" y="214378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SMARTInkShape-2547"/>
            <p:cNvSpPr/>
            <p:nvPr>
              <p:custDataLst>
                <p:tags r:id="rId179"/>
              </p:custDataLst>
            </p:nvPr>
          </p:nvSpPr>
          <p:spPr>
            <a:xfrm>
              <a:off x="4311650" y="4210933"/>
              <a:ext cx="30262" cy="221368"/>
            </a:xfrm>
            <a:custGeom>
              <a:avLst/>
              <a:gdLst/>
              <a:ahLst/>
              <a:cxnLst/>
              <a:rect l="0" t="0" r="0" b="0"/>
              <a:pathLst>
                <a:path w="30262" h="2213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5069" y="1822"/>
                  </a:lnTo>
                  <a:lnTo>
                    <a:pt x="8838" y="9492"/>
                  </a:lnTo>
                  <a:lnTo>
                    <a:pt x="16301" y="53351"/>
                  </a:lnTo>
                  <a:lnTo>
                    <a:pt x="17828" y="86015"/>
                  </a:lnTo>
                  <a:lnTo>
                    <a:pt x="22059" y="133363"/>
                  </a:lnTo>
                  <a:lnTo>
                    <a:pt x="27780" y="171930"/>
                  </a:lnTo>
                  <a:lnTo>
                    <a:pt x="30261" y="208675"/>
                  </a:lnTo>
                  <a:lnTo>
                    <a:pt x="25400" y="2213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SMARTInkShape-2548"/>
            <p:cNvSpPr/>
            <p:nvPr>
              <p:custDataLst>
                <p:tags r:id="rId180"/>
              </p:custDataLst>
            </p:nvPr>
          </p:nvSpPr>
          <p:spPr>
            <a:xfrm>
              <a:off x="4090283" y="4159250"/>
              <a:ext cx="329318" cy="101601"/>
            </a:xfrm>
            <a:custGeom>
              <a:avLst/>
              <a:gdLst/>
              <a:ahLst/>
              <a:cxnLst/>
              <a:rect l="0" t="0" r="0" b="0"/>
              <a:pathLst>
                <a:path w="329318" h="101601">
                  <a:moveTo>
                    <a:pt x="5467" y="101600"/>
                  </a:moveTo>
                  <a:lnTo>
                    <a:pt x="5467" y="101600"/>
                  </a:lnTo>
                  <a:lnTo>
                    <a:pt x="2096" y="101600"/>
                  </a:lnTo>
                  <a:lnTo>
                    <a:pt x="1103" y="100894"/>
                  </a:lnTo>
                  <a:lnTo>
                    <a:pt x="441" y="99718"/>
                  </a:lnTo>
                  <a:lnTo>
                    <a:pt x="0" y="98229"/>
                  </a:lnTo>
                  <a:lnTo>
                    <a:pt x="7035" y="92811"/>
                  </a:lnTo>
                  <a:lnTo>
                    <a:pt x="40033" y="76183"/>
                  </a:lnTo>
                  <a:lnTo>
                    <a:pt x="81508" y="57848"/>
                  </a:lnTo>
                  <a:lnTo>
                    <a:pt x="108372" y="47032"/>
                  </a:lnTo>
                  <a:lnTo>
                    <a:pt x="137570" y="35588"/>
                  </a:lnTo>
                  <a:lnTo>
                    <a:pt x="166913" y="25842"/>
                  </a:lnTo>
                  <a:lnTo>
                    <a:pt x="196353" y="17228"/>
                  </a:lnTo>
                  <a:lnTo>
                    <a:pt x="225858" y="9368"/>
                  </a:lnTo>
                  <a:lnTo>
                    <a:pt x="271811" y="2517"/>
                  </a:lnTo>
                  <a:lnTo>
                    <a:pt x="32931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SMARTInkShape-2549"/>
            <p:cNvSpPr/>
            <p:nvPr>
              <p:custDataLst>
                <p:tags r:id="rId181"/>
              </p:custDataLst>
            </p:nvPr>
          </p:nvSpPr>
          <p:spPr>
            <a:xfrm>
              <a:off x="4146550" y="46101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1882" y="26680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SMARTInkShape-2550"/>
            <p:cNvSpPr/>
            <p:nvPr>
              <p:custDataLst>
                <p:tags r:id="rId182"/>
              </p:custDataLst>
            </p:nvPr>
          </p:nvSpPr>
          <p:spPr>
            <a:xfrm>
              <a:off x="4124778" y="4527967"/>
              <a:ext cx="21773" cy="18634"/>
            </a:xfrm>
            <a:custGeom>
              <a:avLst/>
              <a:gdLst/>
              <a:ahLst/>
              <a:cxnLst/>
              <a:rect l="0" t="0" r="0" b="0"/>
              <a:pathLst>
                <a:path w="21773" h="18634">
                  <a:moveTo>
                    <a:pt x="21772" y="18633"/>
                  </a:moveTo>
                  <a:lnTo>
                    <a:pt x="21772" y="18633"/>
                  </a:lnTo>
                  <a:lnTo>
                    <a:pt x="5179" y="2746"/>
                  </a:lnTo>
                  <a:lnTo>
                    <a:pt x="0" y="521"/>
                  </a:lnTo>
                  <a:lnTo>
                    <a:pt x="202" y="208"/>
                  </a:lnTo>
                  <a:lnTo>
                    <a:pt x="1042" y="0"/>
                  </a:lnTo>
                  <a:lnTo>
                    <a:pt x="15422" y="59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SMARTInkShape-2551"/>
            <p:cNvSpPr/>
            <p:nvPr>
              <p:custDataLst>
                <p:tags r:id="rId183"/>
              </p:custDataLst>
            </p:nvPr>
          </p:nvSpPr>
          <p:spPr>
            <a:xfrm>
              <a:off x="4216400" y="4587392"/>
              <a:ext cx="69851" cy="3659"/>
            </a:xfrm>
            <a:custGeom>
              <a:avLst/>
              <a:gdLst/>
              <a:ahLst/>
              <a:cxnLst/>
              <a:rect l="0" t="0" r="0" b="0"/>
              <a:pathLst>
                <a:path w="69851" h="3659">
                  <a:moveTo>
                    <a:pt x="0" y="3658"/>
                  </a:moveTo>
                  <a:lnTo>
                    <a:pt x="0" y="3658"/>
                  </a:lnTo>
                  <a:lnTo>
                    <a:pt x="32914" y="1776"/>
                  </a:lnTo>
                  <a:lnTo>
                    <a:pt x="44262" y="0"/>
                  </a:lnTo>
                  <a:lnTo>
                    <a:pt x="69850" y="36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SMARTInkShape-2552"/>
            <p:cNvSpPr/>
            <p:nvPr>
              <p:custDataLst>
                <p:tags r:id="rId184"/>
              </p:custDataLst>
            </p:nvPr>
          </p:nvSpPr>
          <p:spPr>
            <a:xfrm>
              <a:off x="4223633" y="4654550"/>
              <a:ext cx="100718" cy="12623"/>
            </a:xfrm>
            <a:custGeom>
              <a:avLst/>
              <a:gdLst/>
              <a:ahLst/>
              <a:cxnLst/>
              <a:rect l="0" t="0" r="0" b="0"/>
              <a:pathLst>
                <a:path w="100718" h="12623">
                  <a:moveTo>
                    <a:pt x="5467" y="6350"/>
                  </a:moveTo>
                  <a:lnTo>
                    <a:pt x="5467" y="6350"/>
                  </a:lnTo>
                  <a:lnTo>
                    <a:pt x="0" y="11817"/>
                  </a:lnTo>
                  <a:lnTo>
                    <a:pt x="411" y="12112"/>
                  </a:lnTo>
                  <a:lnTo>
                    <a:pt x="14775" y="12622"/>
                  </a:lnTo>
                  <a:lnTo>
                    <a:pt x="55890" y="5781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SMARTInkShape-2553"/>
            <p:cNvSpPr/>
            <p:nvPr>
              <p:custDataLst>
                <p:tags r:id="rId185"/>
              </p:custDataLst>
            </p:nvPr>
          </p:nvSpPr>
          <p:spPr>
            <a:xfrm>
              <a:off x="4394200" y="4556818"/>
              <a:ext cx="95251" cy="123133"/>
            </a:xfrm>
            <a:custGeom>
              <a:avLst/>
              <a:gdLst/>
              <a:ahLst/>
              <a:cxnLst/>
              <a:rect l="0" t="0" r="0" b="0"/>
              <a:pathLst>
                <a:path w="95251" h="123133">
                  <a:moveTo>
                    <a:pt x="0" y="15182"/>
                  </a:moveTo>
                  <a:lnTo>
                    <a:pt x="0" y="15182"/>
                  </a:lnTo>
                  <a:lnTo>
                    <a:pt x="5026" y="3248"/>
                  </a:lnTo>
                  <a:lnTo>
                    <a:pt x="5467" y="876"/>
                  </a:lnTo>
                  <a:lnTo>
                    <a:pt x="6467" y="0"/>
                  </a:lnTo>
                  <a:lnTo>
                    <a:pt x="7839" y="122"/>
                  </a:lnTo>
                  <a:lnTo>
                    <a:pt x="9459" y="908"/>
                  </a:lnTo>
                  <a:lnTo>
                    <a:pt x="15111" y="12129"/>
                  </a:lnTo>
                  <a:lnTo>
                    <a:pt x="23557" y="54831"/>
                  </a:lnTo>
                  <a:lnTo>
                    <a:pt x="25157" y="99216"/>
                  </a:lnTo>
                  <a:lnTo>
                    <a:pt x="25352" y="111221"/>
                  </a:lnTo>
                  <a:lnTo>
                    <a:pt x="25368" y="110958"/>
                  </a:lnTo>
                  <a:lnTo>
                    <a:pt x="28761" y="100475"/>
                  </a:lnTo>
                  <a:lnTo>
                    <a:pt x="28211" y="58043"/>
                  </a:lnTo>
                  <a:lnTo>
                    <a:pt x="36354" y="18056"/>
                  </a:lnTo>
                  <a:lnTo>
                    <a:pt x="40381" y="9875"/>
                  </a:lnTo>
                  <a:lnTo>
                    <a:pt x="48286" y="3885"/>
                  </a:lnTo>
                  <a:lnTo>
                    <a:pt x="53357" y="1301"/>
                  </a:lnTo>
                  <a:lnTo>
                    <a:pt x="58150" y="1694"/>
                  </a:lnTo>
                  <a:lnTo>
                    <a:pt x="67237" y="7776"/>
                  </a:lnTo>
                  <a:lnTo>
                    <a:pt x="74099" y="19416"/>
                  </a:lnTo>
                  <a:lnTo>
                    <a:pt x="90165" y="63142"/>
                  </a:lnTo>
                  <a:lnTo>
                    <a:pt x="94579" y="108107"/>
                  </a:lnTo>
                  <a:lnTo>
                    <a:pt x="95250" y="1231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SMARTInkShape-2554"/>
            <p:cNvSpPr/>
            <p:nvPr>
              <p:custDataLst>
                <p:tags r:id="rId186"/>
              </p:custDataLst>
            </p:nvPr>
          </p:nvSpPr>
          <p:spPr>
            <a:xfrm>
              <a:off x="4511192" y="4597400"/>
              <a:ext cx="86209" cy="19051"/>
            </a:xfrm>
            <a:custGeom>
              <a:avLst/>
              <a:gdLst/>
              <a:ahLst/>
              <a:cxnLst/>
              <a:rect l="0" t="0" r="0" b="0"/>
              <a:pathLst>
                <a:path w="86209" h="19051">
                  <a:moveTo>
                    <a:pt x="3658" y="19050"/>
                  </a:moveTo>
                  <a:lnTo>
                    <a:pt x="3658" y="19050"/>
                  </a:lnTo>
                  <a:lnTo>
                    <a:pt x="0" y="19050"/>
                  </a:lnTo>
                  <a:lnTo>
                    <a:pt x="1562" y="19050"/>
                  </a:lnTo>
                  <a:lnTo>
                    <a:pt x="43121" y="6185"/>
                  </a:lnTo>
                  <a:lnTo>
                    <a:pt x="8620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SMARTInkShape-2555"/>
            <p:cNvSpPr/>
            <p:nvPr>
              <p:custDataLst>
                <p:tags r:id="rId187"/>
              </p:custDataLst>
            </p:nvPr>
          </p:nvSpPr>
          <p:spPr>
            <a:xfrm>
              <a:off x="4556156" y="4536879"/>
              <a:ext cx="15845" cy="111322"/>
            </a:xfrm>
            <a:custGeom>
              <a:avLst/>
              <a:gdLst/>
              <a:ahLst/>
              <a:cxnLst/>
              <a:rect l="0" t="0" r="0" b="0"/>
              <a:pathLst>
                <a:path w="15845" h="111322">
                  <a:moveTo>
                    <a:pt x="3144" y="3371"/>
                  </a:moveTo>
                  <a:lnTo>
                    <a:pt x="3144" y="3371"/>
                  </a:lnTo>
                  <a:lnTo>
                    <a:pt x="3144" y="0"/>
                  </a:lnTo>
                  <a:lnTo>
                    <a:pt x="0" y="41709"/>
                  </a:lnTo>
                  <a:lnTo>
                    <a:pt x="7799" y="83130"/>
                  </a:lnTo>
                  <a:lnTo>
                    <a:pt x="15844" y="1113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SMARTInkShape-2556"/>
            <p:cNvSpPr/>
            <p:nvPr>
              <p:custDataLst>
                <p:tags r:id="rId188"/>
              </p:custDataLst>
            </p:nvPr>
          </p:nvSpPr>
          <p:spPr>
            <a:xfrm>
              <a:off x="4660900" y="452120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0" y="0"/>
                  </a:moveTo>
                  <a:lnTo>
                    <a:pt x="0" y="0"/>
                  </a:lnTo>
                  <a:lnTo>
                    <a:pt x="1882" y="20723"/>
                  </a:lnTo>
                  <a:lnTo>
                    <a:pt x="3658" y="34610"/>
                  </a:lnTo>
                  <a:lnTo>
                    <a:pt x="2813" y="76137"/>
                  </a:lnTo>
                  <a:lnTo>
                    <a:pt x="6350" y="107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SMARTInkShape-2557"/>
            <p:cNvSpPr/>
            <p:nvPr>
              <p:custDataLst>
                <p:tags r:id="rId189"/>
              </p:custDataLst>
            </p:nvPr>
          </p:nvSpPr>
          <p:spPr>
            <a:xfrm>
              <a:off x="4121150" y="3980806"/>
              <a:ext cx="152401" cy="123612"/>
            </a:xfrm>
            <a:custGeom>
              <a:avLst/>
              <a:gdLst/>
              <a:ahLst/>
              <a:cxnLst/>
              <a:rect l="0" t="0" r="0" b="0"/>
              <a:pathLst>
                <a:path w="152401" h="123612">
                  <a:moveTo>
                    <a:pt x="0" y="51444"/>
                  </a:moveTo>
                  <a:lnTo>
                    <a:pt x="0" y="51444"/>
                  </a:lnTo>
                  <a:lnTo>
                    <a:pt x="0" y="45977"/>
                  </a:lnTo>
                  <a:lnTo>
                    <a:pt x="0" y="48726"/>
                  </a:lnTo>
                  <a:lnTo>
                    <a:pt x="1881" y="52118"/>
                  </a:lnTo>
                  <a:lnTo>
                    <a:pt x="12209" y="70156"/>
                  </a:lnTo>
                  <a:lnTo>
                    <a:pt x="22063" y="100191"/>
                  </a:lnTo>
                  <a:lnTo>
                    <a:pt x="24960" y="123611"/>
                  </a:lnTo>
                  <a:lnTo>
                    <a:pt x="25107" y="123543"/>
                  </a:lnTo>
                  <a:lnTo>
                    <a:pt x="25389" y="82105"/>
                  </a:lnTo>
                  <a:lnTo>
                    <a:pt x="25398" y="37616"/>
                  </a:lnTo>
                  <a:lnTo>
                    <a:pt x="25399" y="31642"/>
                  </a:lnTo>
                  <a:lnTo>
                    <a:pt x="26810" y="26954"/>
                  </a:lnTo>
                  <a:lnTo>
                    <a:pt x="32141" y="19863"/>
                  </a:lnTo>
                  <a:lnTo>
                    <a:pt x="34833" y="19101"/>
                  </a:lnTo>
                  <a:lnTo>
                    <a:pt x="37333" y="20004"/>
                  </a:lnTo>
                  <a:lnTo>
                    <a:pt x="46104" y="29899"/>
                  </a:lnTo>
                  <a:lnTo>
                    <a:pt x="52946" y="41163"/>
                  </a:lnTo>
                  <a:lnTo>
                    <a:pt x="68514" y="80119"/>
                  </a:lnTo>
                  <a:lnTo>
                    <a:pt x="68959" y="80438"/>
                  </a:lnTo>
                  <a:lnTo>
                    <a:pt x="69256" y="79946"/>
                  </a:lnTo>
                  <a:lnTo>
                    <a:pt x="76307" y="33640"/>
                  </a:lnTo>
                  <a:lnTo>
                    <a:pt x="90107" y="10969"/>
                  </a:lnTo>
                  <a:lnTo>
                    <a:pt x="99080" y="2175"/>
                  </a:lnTo>
                  <a:lnTo>
                    <a:pt x="103447" y="254"/>
                  </a:lnTo>
                  <a:lnTo>
                    <a:pt x="112063" y="0"/>
                  </a:lnTo>
                  <a:lnTo>
                    <a:pt x="128219" y="7195"/>
                  </a:lnTo>
                  <a:lnTo>
                    <a:pt x="136478" y="18137"/>
                  </a:lnTo>
                  <a:lnTo>
                    <a:pt x="152400" y="641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SMARTInkShape-2558"/>
            <p:cNvSpPr/>
            <p:nvPr>
              <p:custDataLst>
                <p:tags r:id="rId190"/>
              </p:custDataLst>
            </p:nvPr>
          </p:nvSpPr>
          <p:spPr>
            <a:xfrm>
              <a:off x="4679542" y="4087268"/>
              <a:ext cx="54867" cy="338683"/>
            </a:xfrm>
            <a:custGeom>
              <a:avLst/>
              <a:gdLst/>
              <a:ahLst/>
              <a:cxnLst/>
              <a:rect l="0" t="0" r="0" b="0"/>
              <a:pathLst>
                <a:path w="54867" h="338683">
                  <a:moveTo>
                    <a:pt x="51208" y="27532"/>
                  </a:moveTo>
                  <a:lnTo>
                    <a:pt x="51208" y="27532"/>
                  </a:lnTo>
                  <a:lnTo>
                    <a:pt x="51913" y="17393"/>
                  </a:lnTo>
                  <a:lnTo>
                    <a:pt x="54866" y="6575"/>
                  </a:lnTo>
                  <a:lnTo>
                    <a:pt x="53304" y="1050"/>
                  </a:lnTo>
                  <a:lnTo>
                    <a:pt x="51194" y="0"/>
                  </a:lnTo>
                  <a:lnTo>
                    <a:pt x="45087" y="714"/>
                  </a:lnTo>
                  <a:lnTo>
                    <a:pt x="30344" y="11825"/>
                  </a:lnTo>
                  <a:lnTo>
                    <a:pt x="15941" y="28523"/>
                  </a:lnTo>
                  <a:lnTo>
                    <a:pt x="2737" y="56988"/>
                  </a:lnTo>
                  <a:lnTo>
                    <a:pt x="0" y="98976"/>
                  </a:lnTo>
                  <a:lnTo>
                    <a:pt x="227" y="130781"/>
                  </a:lnTo>
                  <a:lnTo>
                    <a:pt x="2444" y="164437"/>
                  </a:lnTo>
                  <a:lnTo>
                    <a:pt x="10485" y="200562"/>
                  </a:lnTo>
                  <a:lnTo>
                    <a:pt x="17352" y="235903"/>
                  </a:lnTo>
                  <a:lnTo>
                    <a:pt x="25184" y="281888"/>
                  </a:lnTo>
                  <a:lnTo>
                    <a:pt x="31239" y="327753"/>
                  </a:lnTo>
                  <a:lnTo>
                    <a:pt x="32158" y="3386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SMARTInkShape-2559"/>
            <p:cNvSpPr/>
            <p:nvPr>
              <p:custDataLst>
                <p:tags r:id="rId191"/>
              </p:custDataLst>
            </p:nvPr>
          </p:nvSpPr>
          <p:spPr>
            <a:xfrm>
              <a:off x="4623683" y="4273550"/>
              <a:ext cx="138818" cy="63501"/>
            </a:xfrm>
            <a:custGeom>
              <a:avLst/>
              <a:gdLst/>
              <a:ahLst/>
              <a:cxnLst/>
              <a:rect l="0" t="0" r="0" b="0"/>
              <a:pathLst>
                <a:path w="138818" h="63501">
                  <a:moveTo>
                    <a:pt x="5467" y="63500"/>
                  </a:moveTo>
                  <a:lnTo>
                    <a:pt x="5467" y="63500"/>
                  </a:lnTo>
                  <a:lnTo>
                    <a:pt x="0" y="58033"/>
                  </a:lnTo>
                  <a:lnTo>
                    <a:pt x="16616" y="46480"/>
                  </a:lnTo>
                  <a:lnTo>
                    <a:pt x="60351" y="26428"/>
                  </a:lnTo>
                  <a:lnTo>
                    <a:pt x="100046" y="13005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SMARTInkShape-2560"/>
            <p:cNvSpPr/>
            <p:nvPr>
              <p:custDataLst>
                <p:tags r:id="rId192"/>
              </p:custDataLst>
            </p:nvPr>
          </p:nvSpPr>
          <p:spPr>
            <a:xfrm>
              <a:off x="4798151" y="4091165"/>
              <a:ext cx="78650" cy="322086"/>
            </a:xfrm>
            <a:custGeom>
              <a:avLst/>
              <a:gdLst/>
              <a:ahLst/>
              <a:cxnLst/>
              <a:rect l="0" t="0" r="0" b="0"/>
              <a:pathLst>
                <a:path w="78650" h="322086">
                  <a:moveTo>
                    <a:pt x="78649" y="10935"/>
                  </a:moveTo>
                  <a:lnTo>
                    <a:pt x="78649" y="10935"/>
                  </a:lnTo>
                  <a:lnTo>
                    <a:pt x="75278" y="4193"/>
                  </a:lnTo>
                  <a:lnTo>
                    <a:pt x="73580" y="2207"/>
                  </a:lnTo>
                  <a:lnTo>
                    <a:pt x="69810" y="0"/>
                  </a:lnTo>
                  <a:lnTo>
                    <a:pt x="56980" y="2129"/>
                  </a:lnTo>
                  <a:lnTo>
                    <a:pt x="36402" y="27454"/>
                  </a:lnTo>
                  <a:lnTo>
                    <a:pt x="24360" y="58258"/>
                  </a:lnTo>
                  <a:lnTo>
                    <a:pt x="14304" y="96173"/>
                  </a:lnTo>
                  <a:lnTo>
                    <a:pt x="5130" y="138894"/>
                  </a:lnTo>
                  <a:lnTo>
                    <a:pt x="113" y="179989"/>
                  </a:lnTo>
                  <a:lnTo>
                    <a:pt x="0" y="218009"/>
                  </a:lnTo>
                  <a:lnTo>
                    <a:pt x="7005" y="251370"/>
                  </a:lnTo>
                  <a:lnTo>
                    <a:pt x="20937" y="277015"/>
                  </a:lnTo>
                  <a:lnTo>
                    <a:pt x="38888" y="296409"/>
                  </a:lnTo>
                  <a:lnTo>
                    <a:pt x="78649" y="3220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SMARTInkShape-2561"/>
            <p:cNvSpPr/>
            <p:nvPr>
              <p:custDataLst>
                <p:tags r:id="rId193"/>
              </p:custDataLst>
            </p:nvPr>
          </p:nvSpPr>
          <p:spPr>
            <a:xfrm>
              <a:off x="4883150" y="4175812"/>
              <a:ext cx="158751" cy="173939"/>
            </a:xfrm>
            <a:custGeom>
              <a:avLst/>
              <a:gdLst/>
              <a:ahLst/>
              <a:cxnLst/>
              <a:rect l="0" t="0" r="0" b="0"/>
              <a:pathLst>
                <a:path w="158751" h="173939">
                  <a:moveTo>
                    <a:pt x="0" y="8838"/>
                  </a:moveTo>
                  <a:lnTo>
                    <a:pt x="0" y="8838"/>
                  </a:lnTo>
                  <a:lnTo>
                    <a:pt x="0" y="5467"/>
                  </a:lnTo>
                  <a:lnTo>
                    <a:pt x="3763" y="1931"/>
                  </a:lnTo>
                  <a:lnTo>
                    <a:pt x="6742" y="0"/>
                  </a:lnTo>
                  <a:lnTo>
                    <a:pt x="10139" y="124"/>
                  </a:lnTo>
                  <a:lnTo>
                    <a:pt x="43338" y="17525"/>
                  </a:lnTo>
                  <a:lnTo>
                    <a:pt x="85570" y="60622"/>
                  </a:lnTo>
                  <a:lnTo>
                    <a:pt x="119428" y="97324"/>
                  </a:lnTo>
                  <a:lnTo>
                    <a:pt x="147141" y="139808"/>
                  </a:lnTo>
                  <a:lnTo>
                    <a:pt x="158750" y="1739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SMARTInkShape-2562"/>
            <p:cNvSpPr/>
            <p:nvPr>
              <p:custDataLst>
                <p:tags r:id="rId194"/>
              </p:custDataLst>
            </p:nvPr>
          </p:nvSpPr>
          <p:spPr>
            <a:xfrm>
              <a:off x="4978400" y="4114800"/>
              <a:ext cx="69851" cy="292101"/>
            </a:xfrm>
            <a:custGeom>
              <a:avLst/>
              <a:gdLst/>
              <a:ahLst/>
              <a:cxnLst/>
              <a:rect l="0" t="0" r="0" b="0"/>
              <a:pathLst>
                <a:path w="69851" h="292101">
                  <a:moveTo>
                    <a:pt x="69850" y="0"/>
                  </a:moveTo>
                  <a:lnTo>
                    <a:pt x="69850" y="0"/>
                  </a:lnTo>
                  <a:lnTo>
                    <a:pt x="63108" y="0"/>
                  </a:lnTo>
                  <a:lnTo>
                    <a:pt x="60416" y="1411"/>
                  </a:lnTo>
                  <a:lnTo>
                    <a:pt x="55544" y="6742"/>
                  </a:lnTo>
                  <a:lnTo>
                    <a:pt x="46668" y="42645"/>
                  </a:lnTo>
                  <a:lnTo>
                    <a:pt x="38836" y="84524"/>
                  </a:lnTo>
                  <a:lnTo>
                    <a:pt x="29255" y="121057"/>
                  </a:lnTo>
                  <a:lnTo>
                    <a:pt x="21703" y="157050"/>
                  </a:lnTo>
                  <a:lnTo>
                    <a:pt x="15291" y="191861"/>
                  </a:lnTo>
                  <a:lnTo>
                    <a:pt x="7737" y="226147"/>
                  </a:lnTo>
                  <a:lnTo>
                    <a:pt x="2292" y="267071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SMARTInkShape-2563"/>
            <p:cNvSpPr/>
            <p:nvPr>
              <p:custDataLst>
                <p:tags r:id="rId195"/>
              </p:custDataLst>
            </p:nvPr>
          </p:nvSpPr>
          <p:spPr>
            <a:xfrm>
              <a:off x="5122354" y="4311650"/>
              <a:ext cx="8447" cy="82551"/>
            </a:xfrm>
            <a:custGeom>
              <a:avLst/>
              <a:gdLst/>
              <a:ahLst/>
              <a:cxnLst/>
              <a:rect l="0" t="0" r="0" b="0"/>
              <a:pathLst>
                <a:path w="8447" h="82551">
                  <a:moveTo>
                    <a:pt x="8446" y="0"/>
                  </a:moveTo>
                  <a:lnTo>
                    <a:pt x="8446" y="0"/>
                  </a:lnTo>
                  <a:lnTo>
                    <a:pt x="8446" y="3371"/>
                  </a:lnTo>
                  <a:lnTo>
                    <a:pt x="4788" y="16606"/>
                  </a:lnTo>
                  <a:lnTo>
                    <a:pt x="5638" y="34318"/>
                  </a:lnTo>
                  <a:lnTo>
                    <a:pt x="0" y="65549"/>
                  </a:lnTo>
                  <a:lnTo>
                    <a:pt x="2096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SMARTInkShape-2564"/>
            <p:cNvSpPr/>
            <p:nvPr>
              <p:custDataLst>
                <p:tags r:id="rId196"/>
              </p:custDataLst>
            </p:nvPr>
          </p:nvSpPr>
          <p:spPr>
            <a:xfrm>
              <a:off x="5119865" y="4203700"/>
              <a:ext cx="26315" cy="42116"/>
            </a:xfrm>
            <a:custGeom>
              <a:avLst/>
              <a:gdLst/>
              <a:ahLst/>
              <a:cxnLst/>
              <a:rect l="0" t="0" r="0" b="0"/>
              <a:pathLst>
                <a:path w="26315" h="42116">
                  <a:moveTo>
                    <a:pt x="10935" y="6350"/>
                  </a:moveTo>
                  <a:lnTo>
                    <a:pt x="10935" y="6350"/>
                  </a:lnTo>
                  <a:lnTo>
                    <a:pt x="4193" y="6350"/>
                  </a:lnTo>
                  <a:lnTo>
                    <a:pt x="2207" y="7761"/>
                  </a:lnTo>
                  <a:lnTo>
                    <a:pt x="883" y="10113"/>
                  </a:lnTo>
                  <a:lnTo>
                    <a:pt x="0" y="13092"/>
                  </a:lnTo>
                  <a:lnTo>
                    <a:pt x="901" y="20165"/>
                  </a:lnTo>
                  <a:lnTo>
                    <a:pt x="4359" y="28012"/>
                  </a:lnTo>
                  <a:lnTo>
                    <a:pt x="13533" y="38953"/>
                  </a:lnTo>
                  <a:lnTo>
                    <a:pt x="18675" y="42008"/>
                  </a:lnTo>
                  <a:lnTo>
                    <a:pt x="21034" y="42115"/>
                  </a:lnTo>
                  <a:lnTo>
                    <a:pt x="25536" y="40355"/>
                  </a:lnTo>
                  <a:lnTo>
                    <a:pt x="26314" y="38192"/>
                  </a:lnTo>
                  <a:lnTo>
                    <a:pt x="25296" y="32026"/>
                  </a:lnTo>
                  <a:lnTo>
                    <a:pt x="20756" y="20621"/>
                  </a:lnTo>
                  <a:lnTo>
                    <a:pt x="15065" y="14339"/>
                  </a:lnTo>
                  <a:lnTo>
                    <a:pt x="11572" y="11676"/>
                  </a:lnTo>
                  <a:lnTo>
                    <a:pt x="9948" y="9195"/>
                  </a:lnTo>
                  <a:lnTo>
                    <a:pt x="9572" y="6836"/>
                  </a:lnTo>
                  <a:lnTo>
                    <a:pt x="1093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SMARTInkShape-2565"/>
            <p:cNvSpPr/>
            <p:nvPr>
              <p:custDataLst>
                <p:tags r:id="rId197"/>
              </p:custDataLst>
            </p:nvPr>
          </p:nvSpPr>
          <p:spPr>
            <a:xfrm>
              <a:off x="5265033" y="4041292"/>
              <a:ext cx="62618" cy="537059"/>
            </a:xfrm>
            <a:custGeom>
              <a:avLst/>
              <a:gdLst/>
              <a:ahLst/>
              <a:cxnLst/>
              <a:rect l="0" t="0" r="0" b="0"/>
              <a:pathLst>
                <a:path w="62618" h="537059">
                  <a:moveTo>
                    <a:pt x="5467" y="3658"/>
                  </a:moveTo>
                  <a:lnTo>
                    <a:pt x="5467" y="3658"/>
                  </a:lnTo>
                  <a:lnTo>
                    <a:pt x="5467" y="287"/>
                  </a:lnTo>
                  <a:lnTo>
                    <a:pt x="4762" y="0"/>
                  </a:lnTo>
                  <a:lnTo>
                    <a:pt x="2096" y="1562"/>
                  </a:lnTo>
                  <a:lnTo>
                    <a:pt x="0" y="23262"/>
                  </a:lnTo>
                  <a:lnTo>
                    <a:pt x="3271" y="56115"/>
                  </a:lnTo>
                  <a:lnTo>
                    <a:pt x="10136" y="99645"/>
                  </a:lnTo>
                  <a:lnTo>
                    <a:pt x="14930" y="124093"/>
                  </a:lnTo>
                  <a:lnTo>
                    <a:pt x="20242" y="149565"/>
                  </a:lnTo>
                  <a:lnTo>
                    <a:pt x="24489" y="178540"/>
                  </a:lnTo>
                  <a:lnTo>
                    <a:pt x="28026" y="209852"/>
                  </a:lnTo>
                  <a:lnTo>
                    <a:pt x="31089" y="242720"/>
                  </a:lnTo>
                  <a:lnTo>
                    <a:pt x="34544" y="275921"/>
                  </a:lnTo>
                  <a:lnTo>
                    <a:pt x="38256" y="309346"/>
                  </a:lnTo>
                  <a:lnTo>
                    <a:pt x="42143" y="342916"/>
                  </a:lnTo>
                  <a:lnTo>
                    <a:pt x="45441" y="374469"/>
                  </a:lnTo>
                  <a:lnTo>
                    <a:pt x="48343" y="404677"/>
                  </a:lnTo>
                  <a:lnTo>
                    <a:pt x="50984" y="433987"/>
                  </a:lnTo>
                  <a:lnTo>
                    <a:pt x="55801" y="479724"/>
                  </a:lnTo>
                  <a:lnTo>
                    <a:pt x="62617" y="5370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SMARTInkShape-2566"/>
            <p:cNvSpPr/>
            <p:nvPr>
              <p:custDataLst>
                <p:tags r:id="rId198"/>
              </p:custDataLst>
            </p:nvPr>
          </p:nvSpPr>
          <p:spPr>
            <a:xfrm>
              <a:off x="5374847" y="4154713"/>
              <a:ext cx="85709" cy="342220"/>
            </a:xfrm>
            <a:custGeom>
              <a:avLst/>
              <a:gdLst/>
              <a:ahLst/>
              <a:cxnLst/>
              <a:rect l="0" t="0" r="0" b="0"/>
              <a:pathLst>
                <a:path w="85709" h="342220">
                  <a:moveTo>
                    <a:pt x="9953" y="156937"/>
                  </a:moveTo>
                  <a:lnTo>
                    <a:pt x="9953" y="156937"/>
                  </a:lnTo>
                  <a:lnTo>
                    <a:pt x="9953" y="201194"/>
                  </a:lnTo>
                  <a:lnTo>
                    <a:pt x="9953" y="241312"/>
                  </a:lnTo>
                  <a:lnTo>
                    <a:pt x="11835" y="284478"/>
                  </a:lnTo>
                  <a:lnTo>
                    <a:pt x="12049" y="329826"/>
                  </a:lnTo>
                  <a:lnTo>
                    <a:pt x="10574" y="342219"/>
                  </a:lnTo>
                  <a:lnTo>
                    <a:pt x="9662" y="341842"/>
                  </a:lnTo>
                  <a:lnTo>
                    <a:pt x="6766" y="335778"/>
                  </a:lnTo>
                  <a:lnTo>
                    <a:pt x="4541" y="303609"/>
                  </a:lnTo>
                  <a:lnTo>
                    <a:pt x="4019" y="266574"/>
                  </a:lnTo>
                  <a:lnTo>
                    <a:pt x="3082" y="220482"/>
                  </a:lnTo>
                  <a:lnTo>
                    <a:pt x="1846" y="194361"/>
                  </a:lnTo>
                  <a:lnTo>
                    <a:pt x="314" y="167070"/>
                  </a:lnTo>
                  <a:lnTo>
                    <a:pt x="0" y="141820"/>
                  </a:lnTo>
                  <a:lnTo>
                    <a:pt x="1531" y="94950"/>
                  </a:lnTo>
                  <a:lnTo>
                    <a:pt x="8326" y="56245"/>
                  </a:lnTo>
                  <a:lnTo>
                    <a:pt x="19107" y="26107"/>
                  </a:lnTo>
                  <a:lnTo>
                    <a:pt x="33307" y="8009"/>
                  </a:lnTo>
                  <a:lnTo>
                    <a:pt x="40340" y="3324"/>
                  </a:lnTo>
                  <a:lnTo>
                    <a:pt x="53796" y="0"/>
                  </a:lnTo>
                  <a:lnTo>
                    <a:pt x="60348" y="2923"/>
                  </a:lnTo>
                  <a:lnTo>
                    <a:pt x="73273" y="15579"/>
                  </a:lnTo>
                  <a:lnTo>
                    <a:pt x="85708" y="49280"/>
                  </a:lnTo>
                  <a:lnTo>
                    <a:pt x="83748" y="90544"/>
                  </a:lnTo>
                  <a:lnTo>
                    <a:pt x="70858" y="130680"/>
                  </a:lnTo>
                  <a:lnTo>
                    <a:pt x="57006" y="159270"/>
                  </a:lnTo>
                  <a:lnTo>
                    <a:pt x="51904" y="163431"/>
                  </a:lnTo>
                  <a:lnTo>
                    <a:pt x="46387" y="164794"/>
                  </a:lnTo>
                  <a:lnTo>
                    <a:pt x="29003" y="1632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SMARTInkShape-2567"/>
            <p:cNvSpPr/>
            <p:nvPr>
              <p:custDataLst>
                <p:tags r:id="rId199"/>
              </p:custDataLst>
            </p:nvPr>
          </p:nvSpPr>
          <p:spPr>
            <a:xfrm>
              <a:off x="5480050" y="4006850"/>
              <a:ext cx="82038" cy="361951"/>
            </a:xfrm>
            <a:custGeom>
              <a:avLst/>
              <a:gdLst/>
              <a:ahLst/>
              <a:cxnLst/>
              <a:rect l="0" t="0" r="0" b="0"/>
              <a:pathLst>
                <a:path w="82038" h="361951">
                  <a:moveTo>
                    <a:pt x="31750" y="0"/>
                  </a:moveTo>
                  <a:lnTo>
                    <a:pt x="31750" y="0"/>
                  </a:lnTo>
                  <a:lnTo>
                    <a:pt x="65007" y="43369"/>
                  </a:lnTo>
                  <a:lnTo>
                    <a:pt x="76634" y="78777"/>
                  </a:lnTo>
                  <a:lnTo>
                    <a:pt x="82037" y="121090"/>
                  </a:lnTo>
                  <a:lnTo>
                    <a:pt x="79735" y="168118"/>
                  </a:lnTo>
                  <a:lnTo>
                    <a:pt x="74008" y="213478"/>
                  </a:lnTo>
                  <a:lnTo>
                    <a:pt x="65348" y="255040"/>
                  </a:lnTo>
                  <a:lnTo>
                    <a:pt x="52092" y="289975"/>
                  </a:lnTo>
                  <a:lnTo>
                    <a:pt x="22020" y="334039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2" name="SMARTInkShape-2568"/>
          <p:cNvSpPr/>
          <p:nvPr>
            <p:custDataLst>
              <p:tags r:id="rId4"/>
            </p:custDataLst>
          </p:nvPr>
        </p:nvSpPr>
        <p:spPr>
          <a:xfrm>
            <a:off x="4301642" y="3667186"/>
            <a:ext cx="999594" cy="78751"/>
          </a:xfrm>
          <a:custGeom>
            <a:avLst/>
            <a:gdLst/>
            <a:ahLst/>
            <a:cxnLst/>
            <a:rect l="0" t="0" r="0" b="0"/>
            <a:pathLst>
              <a:path w="999594" h="78751">
                <a:moveTo>
                  <a:pt x="3658" y="60264"/>
                </a:moveTo>
                <a:lnTo>
                  <a:pt x="3658" y="60264"/>
                </a:lnTo>
                <a:lnTo>
                  <a:pt x="287" y="60264"/>
                </a:lnTo>
                <a:lnTo>
                  <a:pt x="0" y="60969"/>
                </a:lnTo>
                <a:lnTo>
                  <a:pt x="1562" y="63635"/>
                </a:lnTo>
                <a:lnTo>
                  <a:pt x="16521" y="65731"/>
                </a:lnTo>
                <a:lnTo>
                  <a:pt x="47945" y="64340"/>
                </a:lnTo>
                <a:lnTo>
                  <a:pt x="69166" y="62981"/>
                </a:lnTo>
                <a:lnTo>
                  <a:pt x="97424" y="60664"/>
                </a:lnTo>
                <a:lnTo>
                  <a:pt x="130374" y="57709"/>
                </a:lnTo>
                <a:lnTo>
                  <a:pt x="166452" y="54328"/>
                </a:lnTo>
                <a:lnTo>
                  <a:pt x="208143" y="50661"/>
                </a:lnTo>
                <a:lnTo>
                  <a:pt x="253576" y="46807"/>
                </a:lnTo>
                <a:lnTo>
                  <a:pt x="301503" y="42826"/>
                </a:lnTo>
                <a:lnTo>
                  <a:pt x="352505" y="38055"/>
                </a:lnTo>
                <a:lnTo>
                  <a:pt x="405556" y="32758"/>
                </a:lnTo>
                <a:lnTo>
                  <a:pt x="459973" y="27111"/>
                </a:lnTo>
                <a:lnTo>
                  <a:pt x="513890" y="21934"/>
                </a:lnTo>
                <a:lnTo>
                  <a:pt x="567474" y="17072"/>
                </a:lnTo>
                <a:lnTo>
                  <a:pt x="620835" y="12419"/>
                </a:lnTo>
                <a:lnTo>
                  <a:pt x="669110" y="9317"/>
                </a:lnTo>
                <a:lnTo>
                  <a:pt x="713993" y="7249"/>
                </a:lnTo>
                <a:lnTo>
                  <a:pt x="756614" y="5871"/>
                </a:lnTo>
                <a:lnTo>
                  <a:pt x="794906" y="4246"/>
                </a:lnTo>
                <a:lnTo>
                  <a:pt x="830313" y="2458"/>
                </a:lnTo>
                <a:lnTo>
                  <a:pt x="863793" y="560"/>
                </a:lnTo>
                <a:lnTo>
                  <a:pt x="891760" y="0"/>
                </a:lnTo>
                <a:lnTo>
                  <a:pt x="937885" y="1260"/>
                </a:lnTo>
                <a:lnTo>
                  <a:pt x="982102" y="2564"/>
                </a:lnTo>
                <a:lnTo>
                  <a:pt x="999593" y="2951"/>
                </a:lnTo>
                <a:lnTo>
                  <a:pt x="962255" y="4493"/>
                </a:lnTo>
                <a:lnTo>
                  <a:pt x="936939" y="6856"/>
                </a:lnTo>
                <a:lnTo>
                  <a:pt x="907362" y="9841"/>
                </a:lnTo>
                <a:lnTo>
                  <a:pt x="871417" y="12538"/>
                </a:lnTo>
                <a:lnTo>
                  <a:pt x="831224" y="15041"/>
                </a:lnTo>
                <a:lnTo>
                  <a:pt x="788202" y="17415"/>
                </a:lnTo>
                <a:lnTo>
                  <a:pt x="742588" y="21114"/>
                </a:lnTo>
                <a:lnTo>
                  <a:pt x="695245" y="25698"/>
                </a:lnTo>
                <a:lnTo>
                  <a:pt x="646749" y="30870"/>
                </a:lnTo>
                <a:lnTo>
                  <a:pt x="596780" y="35729"/>
                </a:lnTo>
                <a:lnTo>
                  <a:pt x="545828" y="40380"/>
                </a:lnTo>
                <a:lnTo>
                  <a:pt x="494221" y="44891"/>
                </a:lnTo>
                <a:lnTo>
                  <a:pt x="444295" y="50015"/>
                </a:lnTo>
                <a:lnTo>
                  <a:pt x="395488" y="55548"/>
                </a:lnTo>
                <a:lnTo>
                  <a:pt x="347428" y="61353"/>
                </a:lnTo>
                <a:lnTo>
                  <a:pt x="301277" y="65929"/>
                </a:lnTo>
                <a:lnTo>
                  <a:pt x="256398" y="69685"/>
                </a:lnTo>
                <a:lnTo>
                  <a:pt x="212369" y="72895"/>
                </a:lnTo>
                <a:lnTo>
                  <a:pt x="176665" y="75034"/>
                </a:lnTo>
                <a:lnTo>
                  <a:pt x="146513" y="76461"/>
                </a:lnTo>
                <a:lnTo>
                  <a:pt x="102426" y="78046"/>
                </a:lnTo>
                <a:lnTo>
                  <a:pt x="82833" y="78750"/>
                </a:lnTo>
                <a:lnTo>
                  <a:pt x="83958" y="78233"/>
                </a:lnTo>
                <a:lnTo>
                  <a:pt x="125052" y="72722"/>
                </a:lnTo>
                <a:lnTo>
                  <a:pt x="155849" y="68569"/>
                </a:lnTo>
                <a:lnTo>
                  <a:pt x="191902" y="63684"/>
                </a:lnTo>
                <a:lnTo>
                  <a:pt x="233576" y="57605"/>
                </a:lnTo>
                <a:lnTo>
                  <a:pt x="278998" y="50730"/>
                </a:lnTo>
                <a:lnTo>
                  <a:pt x="326918" y="43325"/>
                </a:lnTo>
                <a:lnTo>
                  <a:pt x="376503" y="38388"/>
                </a:lnTo>
                <a:lnTo>
                  <a:pt x="427200" y="35097"/>
                </a:lnTo>
                <a:lnTo>
                  <a:pt x="478636" y="32902"/>
                </a:lnTo>
                <a:lnTo>
                  <a:pt x="512927" y="31439"/>
                </a:lnTo>
                <a:lnTo>
                  <a:pt x="581508" y="28514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5" name="SMARTInkShape-Group426"/>
          <p:cNvGrpSpPr/>
          <p:nvPr/>
        </p:nvGrpSpPr>
        <p:grpSpPr>
          <a:xfrm>
            <a:off x="6400800" y="4066588"/>
            <a:ext cx="659390" cy="645113"/>
            <a:chOff x="6400800" y="4066588"/>
            <a:chExt cx="659390" cy="645113"/>
          </a:xfrm>
        </p:grpSpPr>
        <p:sp>
          <p:nvSpPr>
            <p:cNvPr id="983" name="SMARTInkShape-2569"/>
            <p:cNvSpPr/>
            <p:nvPr>
              <p:custDataLst>
                <p:tags r:id="rId176"/>
              </p:custDataLst>
            </p:nvPr>
          </p:nvSpPr>
          <p:spPr>
            <a:xfrm>
              <a:off x="6400800" y="4152900"/>
              <a:ext cx="577851" cy="558801"/>
            </a:xfrm>
            <a:custGeom>
              <a:avLst/>
              <a:gdLst/>
              <a:ahLst/>
              <a:cxnLst/>
              <a:rect l="0" t="0" r="0" b="0"/>
              <a:pathLst>
                <a:path w="577851" h="558801">
                  <a:moveTo>
                    <a:pt x="0" y="558800"/>
                  </a:moveTo>
                  <a:lnTo>
                    <a:pt x="0" y="558800"/>
                  </a:lnTo>
                  <a:lnTo>
                    <a:pt x="36399" y="520517"/>
                  </a:lnTo>
                  <a:lnTo>
                    <a:pt x="66760" y="483252"/>
                  </a:lnTo>
                  <a:lnTo>
                    <a:pt x="106328" y="436461"/>
                  </a:lnTo>
                  <a:lnTo>
                    <a:pt x="138979" y="402122"/>
                  </a:lnTo>
                  <a:lnTo>
                    <a:pt x="177009" y="363341"/>
                  </a:lnTo>
                  <a:lnTo>
                    <a:pt x="217430" y="322587"/>
                  </a:lnTo>
                  <a:lnTo>
                    <a:pt x="258913" y="280955"/>
                  </a:lnTo>
                  <a:lnTo>
                    <a:pt x="300867" y="238934"/>
                  </a:lnTo>
                  <a:lnTo>
                    <a:pt x="343034" y="200502"/>
                  </a:lnTo>
                  <a:lnTo>
                    <a:pt x="383881" y="165312"/>
                  </a:lnTo>
                  <a:lnTo>
                    <a:pt x="420851" y="133209"/>
                  </a:lnTo>
                  <a:lnTo>
                    <a:pt x="463286" y="90740"/>
                  </a:lnTo>
                  <a:lnTo>
                    <a:pt x="509228" y="49308"/>
                  </a:lnTo>
                  <a:lnTo>
                    <a:pt x="556175" y="16711"/>
                  </a:lnTo>
                  <a:lnTo>
                    <a:pt x="5778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SMARTInkShape-2570"/>
            <p:cNvSpPr/>
            <p:nvPr>
              <p:custDataLst>
                <p:tags r:id="rId177"/>
              </p:custDataLst>
            </p:nvPr>
          </p:nvSpPr>
          <p:spPr>
            <a:xfrm>
              <a:off x="6855278" y="4066588"/>
              <a:ext cx="204912" cy="206963"/>
            </a:xfrm>
            <a:custGeom>
              <a:avLst/>
              <a:gdLst/>
              <a:ahLst/>
              <a:cxnLst/>
              <a:rect l="0" t="0" r="0" b="0"/>
              <a:pathLst>
                <a:path w="204912" h="206963">
                  <a:moveTo>
                    <a:pt x="21772" y="10112"/>
                  </a:moveTo>
                  <a:lnTo>
                    <a:pt x="21772" y="10112"/>
                  </a:lnTo>
                  <a:lnTo>
                    <a:pt x="0" y="10112"/>
                  </a:lnTo>
                  <a:lnTo>
                    <a:pt x="34218" y="10112"/>
                  </a:lnTo>
                  <a:lnTo>
                    <a:pt x="77749" y="8700"/>
                  </a:lnTo>
                  <a:lnTo>
                    <a:pt x="124984" y="1384"/>
                  </a:lnTo>
                  <a:lnTo>
                    <a:pt x="165007" y="0"/>
                  </a:lnTo>
                  <a:lnTo>
                    <a:pt x="185857" y="4677"/>
                  </a:lnTo>
                  <a:lnTo>
                    <a:pt x="198884" y="13341"/>
                  </a:lnTo>
                  <a:lnTo>
                    <a:pt x="203347" y="18614"/>
                  </a:lnTo>
                  <a:lnTo>
                    <a:pt x="204911" y="26363"/>
                  </a:lnTo>
                  <a:lnTo>
                    <a:pt x="202886" y="46263"/>
                  </a:lnTo>
                  <a:lnTo>
                    <a:pt x="183699" y="84637"/>
                  </a:lnTo>
                  <a:lnTo>
                    <a:pt x="159826" y="116612"/>
                  </a:lnTo>
                  <a:lnTo>
                    <a:pt x="132519" y="149873"/>
                  </a:lnTo>
                  <a:lnTo>
                    <a:pt x="85272" y="2069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7" name="SMARTInkShape-Group427"/>
          <p:cNvGrpSpPr/>
          <p:nvPr/>
        </p:nvGrpSpPr>
        <p:grpSpPr>
          <a:xfrm>
            <a:off x="6579045" y="4027665"/>
            <a:ext cx="2840280" cy="733022"/>
            <a:chOff x="6579045" y="4027665"/>
            <a:chExt cx="2840280" cy="733022"/>
          </a:xfrm>
        </p:grpSpPr>
        <p:sp>
          <p:nvSpPr>
            <p:cNvPr id="986" name="SMARTInkShape-2571"/>
            <p:cNvSpPr/>
            <p:nvPr>
              <p:custDataLst>
                <p:tags r:id="rId155"/>
              </p:custDataLst>
            </p:nvPr>
          </p:nvSpPr>
          <p:spPr>
            <a:xfrm>
              <a:off x="6579045" y="4305598"/>
              <a:ext cx="177356" cy="301442"/>
            </a:xfrm>
            <a:custGeom>
              <a:avLst/>
              <a:gdLst/>
              <a:ahLst/>
              <a:cxnLst/>
              <a:rect l="0" t="0" r="0" b="0"/>
              <a:pathLst>
                <a:path w="177356" h="301442">
                  <a:moveTo>
                    <a:pt x="177355" y="25102"/>
                  </a:moveTo>
                  <a:lnTo>
                    <a:pt x="177355" y="25102"/>
                  </a:lnTo>
                  <a:lnTo>
                    <a:pt x="177353" y="7457"/>
                  </a:lnTo>
                  <a:lnTo>
                    <a:pt x="173984" y="3097"/>
                  </a:lnTo>
                  <a:lnTo>
                    <a:pt x="168566" y="1211"/>
                  </a:lnTo>
                  <a:lnTo>
                    <a:pt x="150219" y="0"/>
                  </a:lnTo>
                  <a:lnTo>
                    <a:pt x="135761" y="3161"/>
                  </a:lnTo>
                  <a:lnTo>
                    <a:pt x="115799" y="15308"/>
                  </a:lnTo>
                  <a:lnTo>
                    <a:pt x="77994" y="55701"/>
                  </a:lnTo>
                  <a:lnTo>
                    <a:pt x="54878" y="87385"/>
                  </a:lnTo>
                  <a:lnTo>
                    <a:pt x="34255" y="120752"/>
                  </a:lnTo>
                  <a:lnTo>
                    <a:pt x="10542" y="167508"/>
                  </a:lnTo>
                  <a:lnTo>
                    <a:pt x="1616" y="194932"/>
                  </a:lnTo>
                  <a:lnTo>
                    <a:pt x="0" y="221232"/>
                  </a:lnTo>
                  <a:lnTo>
                    <a:pt x="5398" y="243270"/>
                  </a:lnTo>
                  <a:lnTo>
                    <a:pt x="16263" y="261765"/>
                  </a:lnTo>
                  <a:lnTo>
                    <a:pt x="32851" y="277041"/>
                  </a:lnTo>
                  <a:lnTo>
                    <a:pt x="65394" y="294170"/>
                  </a:lnTo>
                  <a:lnTo>
                    <a:pt x="105219" y="301441"/>
                  </a:lnTo>
                  <a:lnTo>
                    <a:pt x="144928" y="300224"/>
                  </a:lnTo>
                  <a:lnTo>
                    <a:pt x="171005" y="29815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SMARTInkShape-2572"/>
            <p:cNvSpPr/>
            <p:nvPr>
              <p:custDataLst>
                <p:tags r:id="rId156"/>
              </p:custDataLst>
            </p:nvPr>
          </p:nvSpPr>
          <p:spPr>
            <a:xfrm>
              <a:off x="6847991" y="4546600"/>
              <a:ext cx="3660" cy="1"/>
            </a:xfrm>
            <a:custGeom>
              <a:avLst/>
              <a:gdLst/>
              <a:ahLst/>
              <a:cxnLst/>
              <a:rect l="0" t="0" r="0" b="0"/>
              <a:pathLst>
                <a:path w="3660" h="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SMARTInkShape-2573"/>
            <p:cNvSpPr/>
            <p:nvPr>
              <p:custDataLst>
                <p:tags r:id="rId157"/>
              </p:custDataLst>
            </p:nvPr>
          </p:nvSpPr>
          <p:spPr>
            <a:xfrm>
              <a:off x="6965950" y="4396648"/>
              <a:ext cx="140794" cy="364039"/>
            </a:xfrm>
            <a:custGeom>
              <a:avLst/>
              <a:gdLst/>
              <a:ahLst/>
              <a:cxnLst/>
              <a:rect l="0" t="0" r="0" b="0"/>
              <a:pathLst>
                <a:path w="140794" h="364039">
                  <a:moveTo>
                    <a:pt x="12700" y="130902"/>
                  </a:moveTo>
                  <a:lnTo>
                    <a:pt x="12700" y="130902"/>
                  </a:lnTo>
                  <a:lnTo>
                    <a:pt x="9329" y="141015"/>
                  </a:lnTo>
                  <a:lnTo>
                    <a:pt x="12008" y="179310"/>
                  </a:lnTo>
                  <a:lnTo>
                    <a:pt x="17356" y="220896"/>
                  </a:lnTo>
                  <a:lnTo>
                    <a:pt x="21354" y="254861"/>
                  </a:lnTo>
                  <a:lnTo>
                    <a:pt x="23602" y="287360"/>
                  </a:lnTo>
                  <a:lnTo>
                    <a:pt x="24867" y="329660"/>
                  </a:lnTo>
                  <a:lnTo>
                    <a:pt x="25329" y="364038"/>
                  </a:lnTo>
                  <a:lnTo>
                    <a:pt x="25369" y="362459"/>
                  </a:lnTo>
                  <a:lnTo>
                    <a:pt x="20324" y="321777"/>
                  </a:lnTo>
                  <a:lnTo>
                    <a:pt x="16559" y="284409"/>
                  </a:lnTo>
                  <a:lnTo>
                    <a:pt x="15272" y="261462"/>
                  </a:lnTo>
                  <a:lnTo>
                    <a:pt x="14415" y="236287"/>
                  </a:lnTo>
                  <a:lnTo>
                    <a:pt x="13843" y="209625"/>
                  </a:lnTo>
                  <a:lnTo>
                    <a:pt x="14874" y="182678"/>
                  </a:lnTo>
                  <a:lnTo>
                    <a:pt x="16970" y="155542"/>
                  </a:lnTo>
                  <a:lnTo>
                    <a:pt x="19780" y="128278"/>
                  </a:lnTo>
                  <a:lnTo>
                    <a:pt x="26665" y="82934"/>
                  </a:lnTo>
                  <a:lnTo>
                    <a:pt x="35840" y="46788"/>
                  </a:lnTo>
                  <a:lnTo>
                    <a:pt x="49326" y="21316"/>
                  </a:lnTo>
                  <a:lnTo>
                    <a:pt x="64726" y="6232"/>
                  </a:lnTo>
                  <a:lnTo>
                    <a:pt x="72783" y="1222"/>
                  </a:lnTo>
                  <a:lnTo>
                    <a:pt x="81683" y="0"/>
                  </a:lnTo>
                  <a:lnTo>
                    <a:pt x="100978" y="4285"/>
                  </a:lnTo>
                  <a:lnTo>
                    <a:pt x="119433" y="18888"/>
                  </a:lnTo>
                  <a:lnTo>
                    <a:pt x="128305" y="28709"/>
                  </a:lnTo>
                  <a:lnTo>
                    <a:pt x="138164" y="56555"/>
                  </a:lnTo>
                  <a:lnTo>
                    <a:pt x="140793" y="72871"/>
                  </a:lnTo>
                  <a:lnTo>
                    <a:pt x="136187" y="104170"/>
                  </a:lnTo>
                  <a:lnTo>
                    <a:pt x="123322" y="133837"/>
                  </a:lnTo>
                  <a:lnTo>
                    <a:pt x="103493" y="161134"/>
                  </a:lnTo>
                  <a:lnTo>
                    <a:pt x="61787" y="193560"/>
                  </a:lnTo>
                  <a:lnTo>
                    <a:pt x="15864" y="209523"/>
                  </a:lnTo>
                  <a:lnTo>
                    <a:pt x="0" y="21345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SMARTInkShape-2574"/>
            <p:cNvSpPr/>
            <p:nvPr>
              <p:custDataLst>
                <p:tags r:id="rId158"/>
              </p:custDataLst>
            </p:nvPr>
          </p:nvSpPr>
          <p:spPr>
            <a:xfrm>
              <a:off x="7142801" y="4108973"/>
              <a:ext cx="127950" cy="217746"/>
            </a:xfrm>
            <a:custGeom>
              <a:avLst/>
              <a:gdLst/>
              <a:ahLst/>
              <a:cxnLst/>
              <a:rect l="0" t="0" r="0" b="0"/>
              <a:pathLst>
                <a:path w="127950" h="217746">
                  <a:moveTo>
                    <a:pt x="115249" y="12177"/>
                  </a:moveTo>
                  <a:lnTo>
                    <a:pt x="115249" y="12177"/>
                  </a:lnTo>
                  <a:lnTo>
                    <a:pt x="127426" y="0"/>
                  </a:lnTo>
                  <a:lnTo>
                    <a:pt x="86683" y="35672"/>
                  </a:lnTo>
                  <a:lnTo>
                    <a:pt x="47073" y="69368"/>
                  </a:lnTo>
                  <a:lnTo>
                    <a:pt x="18605" y="99831"/>
                  </a:lnTo>
                  <a:lnTo>
                    <a:pt x="12323" y="111341"/>
                  </a:lnTo>
                  <a:lnTo>
                    <a:pt x="10648" y="116387"/>
                  </a:lnTo>
                  <a:lnTo>
                    <a:pt x="11648" y="120456"/>
                  </a:lnTo>
                  <a:lnTo>
                    <a:pt x="14432" y="123874"/>
                  </a:lnTo>
                  <a:lnTo>
                    <a:pt x="18404" y="126858"/>
                  </a:lnTo>
                  <a:lnTo>
                    <a:pt x="28462" y="130174"/>
                  </a:lnTo>
                  <a:lnTo>
                    <a:pt x="60871" y="134476"/>
                  </a:lnTo>
                  <a:lnTo>
                    <a:pt x="64180" y="136042"/>
                  </a:lnTo>
                  <a:lnTo>
                    <a:pt x="64975" y="138498"/>
                  </a:lnTo>
                  <a:lnTo>
                    <a:pt x="64094" y="141547"/>
                  </a:lnTo>
                  <a:lnTo>
                    <a:pt x="62096" y="144990"/>
                  </a:lnTo>
                  <a:lnTo>
                    <a:pt x="17629" y="183255"/>
                  </a:lnTo>
                  <a:lnTo>
                    <a:pt x="2519" y="199195"/>
                  </a:lnTo>
                  <a:lnTo>
                    <a:pt x="585" y="203179"/>
                  </a:lnTo>
                  <a:lnTo>
                    <a:pt x="0" y="206539"/>
                  </a:lnTo>
                  <a:lnTo>
                    <a:pt x="1233" y="212155"/>
                  </a:lnTo>
                  <a:lnTo>
                    <a:pt x="4133" y="217002"/>
                  </a:lnTo>
                  <a:lnTo>
                    <a:pt x="17181" y="217745"/>
                  </a:lnTo>
                  <a:lnTo>
                    <a:pt x="60050" y="209103"/>
                  </a:lnTo>
                  <a:lnTo>
                    <a:pt x="100148" y="197839"/>
                  </a:lnTo>
                  <a:lnTo>
                    <a:pt x="127949" y="1899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SMARTInkShape-2575"/>
            <p:cNvSpPr/>
            <p:nvPr>
              <p:custDataLst>
                <p:tags r:id="rId159"/>
              </p:custDataLst>
            </p:nvPr>
          </p:nvSpPr>
          <p:spPr>
            <a:xfrm>
              <a:off x="7347833" y="4128383"/>
              <a:ext cx="151518" cy="113418"/>
            </a:xfrm>
            <a:custGeom>
              <a:avLst/>
              <a:gdLst/>
              <a:ahLst/>
              <a:cxnLst/>
              <a:rect l="0" t="0" r="0" b="0"/>
              <a:pathLst>
                <a:path w="151518" h="113418">
                  <a:moveTo>
                    <a:pt x="5467" y="5467"/>
                  </a:moveTo>
                  <a:lnTo>
                    <a:pt x="5467" y="5467"/>
                  </a:lnTo>
                  <a:lnTo>
                    <a:pt x="2096" y="5467"/>
                  </a:lnTo>
                  <a:lnTo>
                    <a:pt x="1103" y="4761"/>
                  </a:lnTo>
                  <a:lnTo>
                    <a:pt x="441" y="3585"/>
                  </a:lnTo>
                  <a:lnTo>
                    <a:pt x="0" y="2096"/>
                  </a:lnTo>
                  <a:lnTo>
                    <a:pt x="411" y="1103"/>
                  </a:lnTo>
                  <a:lnTo>
                    <a:pt x="1391" y="441"/>
                  </a:lnTo>
                  <a:lnTo>
                    <a:pt x="2749" y="0"/>
                  </a:lnTo>
                  <a:lnTo>
                    <a:pt x="18145" y="2749"/>
                  </a:lnTo>
                  <a:lnTo>
                    <a:pt x="58065" y="21550"/>
                  </a:lnTo>
                  <a:lnTo>
                    <a:pt x="100653" y="57772"/>
                  </a:lnTo>
                  <a:lnTo>
                    <a:pt x="141370" y="101490"/>
                  </a:lnTo>
                  <a:lnTo>
                    <a:pt x="151517" y="1134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SMARTInkShape-2576"/>
            <p:cNvSpPr/>
            <p:nvPr>
              <p:custDataLst>
                <p:tags r:id="rId160"/>
              </p:custDataLst>
            </p:nvPr>
          </p:nvSpPr>
          <p:spPr>
            <a:xfrm>
              <a:off x="7416800" y="4078629"/>
              <a:ext cx="76201" cy="194922"/>
            </a:xfrm>
            <a:custGeom>
              <a:avLst/>
              <a:gdLst/>
              <a:ahLst/>
              <a:cxnLst/>
              <a:rect l="0" t="0" r="0" b="0"/>
              <a:pathLst>
                <a:path w="76201" h="194922">
                  <a:moveTo>
                    <a:pt x="76200" y="29821"/>
                  </a:moveTo>
                  <a:lnTo>
                    <a:pt x="76200" y="29821"/>
                  </a:lnTo>
                  <a:lnTo>
                    <a:pt x="69292" y="7836"/>
                  </a:lnTo>
                  <a:lnTo>
                    <a:pt x="65369" y="2411"/>
                  </a:lnTo>
                  <a:lnTo>
                    <a:pt x="61273" y="0"/>
                  </a:lnTo>
                  <a:lnTo>
                    <a:pt x="59899" y="1474"/>
                  </a:lnTo>
                  <a:lnTo>
                    <a:pt x="50770" y="38239"/>
                  </a:lnTo>
                  <a:lnTo>
                    <a:pt x="39580" y="78254"/>
                  </a:lnTo>
                  <a:lnTo>
                    <a:pt x="27327" y="121391"/>
                  </a:lnTo>
                  <a:lnTo>
                    <a:pt x="11389" y="165451"/>
                  </a:lnTo>
                  <a:lnTo>
                    <a:pt x="0" y="1949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SMARTInkShape-2577"/>
            <p:cNvSpPr/>
            <p:nvPr>
              <p:custDataLst>
                <p:tags r:id="rId161"/>
              </p:custDataLst>
            </p:nvPr>
          </p:nvSpPr>
          <p:spPr>
            <a:xfrm>
              <a:off x="7543800" y="422275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4478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SMARTInkShape-2578"/>
            <p:cNvSpPr/>
            <p:nvPr>
              <p:custDataLst>
                <p:tags r:id="rId162"/>
              </p:custDataLst>
            </p:nvPr>
          </p:nvSpPr>
          <p:spPr>
            <a:xfrm>
              <a:off x="7562850" y="41402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SMARTInkShape-2579"/>
            <p:cNvSpPr/>
            <p:nvPr>
              <p:custDataLst>
                <p:tags r:id="rId163"/>
              </p:custDataLst>
            </p:nvPr>
          </p:nvSpPr>
          <p:spPr>
            <a:xfrm>
              <a:off x="7764403" y="4315640"/>
              <a:ext cx="96898" cy="262711"/>
            </a:xfrm>
            <a:custGeom>
              <a:avLst/>
              <a:gdLst/>
              <a:ahLst/>
              <a:cxnLst/>
              <a:rect l="0" t="0" r="0" b="0"/>
              <a:pathLst>
                <a:path w="96898" h="262711">
                  <a:moveTo>
                    <a:pt x="96897" y="15060"/>
                  </a:moveTo>
                  <a:lnTo>
                    <a:pt x="96897" y="15060"/>
                  </a:lnTo>
                  <a:lnTo>
                    <a:pt x="93526" y="8318"/>
                  </a:lnTo>
                  <a:lnTo>
                    <a:pt x="86227" y="3127"/>
                  </a:lnTo>
                  <a:lnTo>
                    <a:pt x="81317" y="755"/>
                  </a:lnTo>
                  <a:lnTo>
                    <a:pt x="70216" y="0"/>
                  </a:lnTo>
                  <a:lnTo>
                    <a:pt x="64294" y="787"/>
                  </a:lnTo>
                  <a:lnTo>
                    <a:pt x="52067" y="7305"/>
                  </a:lnTo>
                  <a:lnTo>
                    <a:pt x="38872" y="20080"/>
                  </a:lnTo>
                  <a:lnTo>
                    <a:pt x="16987" y="56450"/>
                  </a:lnTo>
                  <a:lnTo>
                    <a:pt x="5879" y="89195"/>
                  </a:lnTo>
                  <a:lnTo>
                    <a:pt x="0" y="124915"/>
                  </a:lnTo>
                  <a:lnTo>
                    <a:pt x="210" y="159840"/>
                  </a:lnTo>
                  <a:lnTo>
                    <a:pt x="16193" y="202596"/>
                  </a:lnTo>
                  <a:lnTo>
                    <a:pt x="39510" y="235805"/>
                  </a:lnTo>
                  <a:lnTo>
                    <a:pt x="77847" y="2627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SMARTInkShape-2580"/>
            <p:cNvSpPr/>
            <p:nvPr>
              <p:custDataLst>
                <p:tags r:id="rId164"/>
              </p:custDataLst>
            </p:nvPr>
          </p:nvSpPr>
          <p:spPr>
            <a:xfrm>
              <a:off x="7956550" y="4387850"/>
              <a:ext cx="19051" cy="165101"/>
            </a:xfrm>
            <a:custGeom>
              <a:avLst/>
              <a:gdLst/>
              <a:ahLst/>
              <a:cxnLst/>
              <a:rect l="0" t="0" r="0" b="0"/>
              <a:pathLst>
                <a:path w="19051" h="165101">
                  <a:moveTo>
                    <a:pt x="0" y="0"/>
                  </a:moveTo>
                  <a:lnTo>
                    <a:pt x="0" y="0"/>
                  </a:lnTo>
                  <a:lnTo>
                    <a:pt x="5069" y="36885"/>
                  </a:lnTo>
                  <a:lnTo>
                    <a:pt x="10831" y="76232"/>
                  </a:lnTo>
                  <a:lnTo>
                    <a:pt x="16301" y="117759"/>
                  </a:lnTo>
                  <a:lnTo>
                    <a:pt x="19050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SMARTInkShape-2581"/>
            <p:cNvSpPr/>
            <p:nvPr>
              <p:custDataLst>
                <p:tags r:id="rId165"/>
              </p:custDataLst>
            </p:nvPr>
          </p:nvSpPr>
          <p:spPr>
            <a:xfrm>
              <a:off x="8026400" y="4461568"/>
              <a:ext cx="31751" cy="15183"/>
            </a:xfrm>
            <a:custGeom>
              <a:avLst/>
              <a:gdLst/>
              <a:ahLst/>
              <a:cxnLst/>
              <a:rect l="0" t="0" r="0" b="0"/>
              <a:pathLst>
                <a:path w="31751" h="15183">
                  <a:moveTo>
                    <a:pt x="0" y="15182"/>
                  </a:moveTo>
                  <a:lnTo>
                    <a:pt x="0" y="15182"/>
                  </a:lnTo>
                  <a:lnTo>
                    <a:pt x="14305" y="876"/>
                  </a:lnTo>
                  <a:lnTo>
                    <a:pt x="17297" y="0"/>
                  </a:lnTo>
                  <a:lnTo>
                    <a:pt x="31750" y="24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SMARTInkShape-2582"/>
            <p:cNvSpPr/>
            <p:nvPr>
              <p:custDataLst>
                <p:tags r:id="rId166"/>
              </p:custDataLst>
            </p:nvPr>
          </p:nvSpPr>
          <p:spPr>
            <a:xfrm>
              <a:off x="8211540" y="4351236"/>
              <a:ext cx="113228" cy="309104"/>
            </a:xfrm>
            <a:custGeom>
              <a:avLst/>
              <a:gdLst/>
              <a:ahLst/>
              <a:cxnLst/>
              <a:rect l="0" t="0" r="0" b="0"/>
              <a:pathLst>
                <a:path w="113228" h="309104">
                  <a:moveTo>
                    <a:pt x="49810" y="81064"/>
                  </a:moveTo>
                  <a:lnTo>
                    <a:pt x="49810" y="81064"/>
                  </a:lnTo>
                  <a:lnTo>
                    <a:pt x="37877" y="94879"/>
                  </a:lnTo>
                  <a:lnTo>
                    <a:pt x="33217" y="104844"/>
                  </a:lnTo>
                  <a:lnTo>
                    <a:pt x="25709" y="149978"/>
                  </a:lnTo>
                  <a:lnTo>
                    <a:pt x="24793" y="187639"/>
                  </a:lnTo>
                  <a:lnTo>
                    <a:pt x="21153" y="233448"/>
                  </a:lnTo>
                  <a:lnTo>
                    <a:pt x="15606" y="279399"/>
                  </a:lnTo>
                  <a:lnTo>
                    <a:pt x="8116" y="307344"/>
                  </a:lnTo>
                  <a:lnTo>
                    <a:pt x="7198" y="308823"/>
                  </a:lnTo>
                  <a:lnTo>
                    <a:pt x="6585" y="309103"/>
                  </a:lnTo>
                  <a:lnTo>
                    <a:pt x="1238" y="281383"/>
                  </a:lnTo>
                  <a:lnTo>
                    <a:pt x="0" y="251939"/>
                  </a:lnTo>
                  <a:lnTo>
                    <a:pt x="1787" y="229553"/>
                  </a:lnTo>
                  <a:lnTo>
                    <a:pt x="5094" y="202634"/>
                  </a:lnTo>
                  <a:lnTo>
                    <a:pt x="9417" y="172694"/>
                  </a:lnTo>
                  <a:lnTo>
                    <a:pt x="13709" y="144268"/>
                  </a:lnTo>
                  <a:lnTo>
                    <a:pt x="17981" y="116849"/>
                  </a:lnTo>
                  <a:lnTo>
                    <a:pt x="22241" y="90104"/>
                  </a:lnTo>
                  <a:lnTo>
                    <a:pt x="32618" y="50980"/>
                  </a:lnTo>
                  <a:lnTo>
                    <a:pt x="44286" y="23949"/>
                  </a:lnTo>
                  <a:lnTo>
                    <a:pt x="56527" y="7231"/>
                  </a:lnTo>
                  <a:lnTo>
                    <a:pt x="62048" y="2915"/>
                  </a:lnTo>
                  <a:lnTo>
                    <a:pt x="67141" y="742"/>
                  </a:lnTo>
                  <a:lnTo>
                    <a:pt x="71947" y="0"/>
                  </a:lnTo>
                  <a:lnTo>
                    <a:pt x="84813" y="6700"/>
                  </a:lnTo>
                  <a:lnTo>
                    <a:pt x="92195" y="12438"/>
                  </a:lnTo>
                  <a:lnTo>
                    <a:pt x="109327" y="40739"/>
                  </a:lnTo>
                  <a:lnTo>
                    <a:pt x="113188" y="63847"/>
                  </a:lnTo>
                  <a:lnTo>
                    <a:pt x="113227" y="75936"/>
                  </a:lnTo>
                  <a:lnTo>
                    <a:pt x="105747" y="98775"/>
                  </a:lnTo>
                  <a:lnTo>
                    <a:pt x="85668" y="127705"/>
                  </a:lnTo>
                  <a:lnTo>
                    <a:pt x="77949" y="135441"/>
                  </a:lnTo>
                  <a:lnTo>
                    <a:pt x="58084" y="144037"/>
                  </a:lnTo>
                  <a:lnTo>
                    <a:pt x="24410" y="15091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SMARTInkShape-2583"/>
            <p:cNvSpPr/>
            <p:nvPr>
              <p:custDataLst>
                <p:tags r:id="rId167"/>
              </p:custDataLst>
            </p:nvPr>
          </p:nvSpPr>
          <p:spPr>
            <a:xfrm>
              <a:off x="8394700" y="4292600"/>
              <a:ext cx="41346" cy="203201"/>
            </a:xfrm>
            <a:custGeom>
              <a:avLst/>
              <a:gdLst/>
              <a:ahLst/>
              <a:cxnLst/>
              <a:rect l="0" t="0" r="0" b="0"/>
              <a:pathLst>
                <a:path w="41346" h="203201">
                  <a:moveTo>
                    <a:pt x="19050" y="0"/>
                  </a:moveTo>
                  <a:lnTo>
                    <a:pt x="19050" y="0"/>
                  </a:lnTo>
                  <a:lnTo>
                    <a:pt x="22420" y="0"/>
                  </a:lnTo>
                  <a:lnTo>
                    <a:pt x="31259" y="13484"/>
                  </a:lnTo>
                  <a:lnTo>
                    <a:pt x="41112" y="59239"/>
                  </a:lnTo>
                  <a:lnTo>
                    <a:pt x="41345" y="105590"/>
                  </a:lnTo>
                  <a:lnTo>
                    <a:pt x="28242" y="152955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SMARTInkShape-2584"/>
            <p:cNvSpPr/>
            <p:nvPr>
              <p:custDataLst>
                <p:tags r:id="rId168"/>
              </p:custDataLst>
            </p:nvPr>
          </p:nvSpPr>
          <p:spPr>
            <a:xfrm>
              <a:off x="8020312" y="4425950"/>
              <a:ext cx="114039" cy="19051"/>
            </a:xfrm>
            <a:custGeom>
              <a:avLst/>
              <a:gdLst/>
              <a:ahLst/>
              <a:cxnLst/>
              <a:rect l="0" t="0" r="0" b="0"/>
              <a:pathLst>
                <a:path w="114039" h="19051">
                  <a:moveTo>
                    <a:pt x="6088" y="19050"/>
                  </a:moveTo>
                  <a:lnTo>
                    <a:pt x="6088" y="19050"/>
                  </a:lnTo>
                  <a:lnTo>
                    <a:pt x="6088" y="15679"/>
                  </a:lnTo>
                  <a:lnTo>
                    <a:pt x="5383" y="14686"/>
                  </a:lnTo>
                  <a:lnTo>
                    <a:pt x="4206" y="14024"/>
                  </a:lnTo>
                  <a:lnTo>
                    <a:pt x="0" y="12778"/>
                  </a:lnTo>
                  <a:lnTo>
                    <a:pt x="42124" y="5795"/>
                  </a:lnTo>
                  <a:lnTo>
                    <a:pt x="89484" y="1145"/>
                  </a:lnTo>
                  <a:lnTo>
                    <a:pt x="11403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SMARTInkShape-2585"/>
            <p:cNvSpPr/>
            <p:nvPr>
              <p:custDataLst>
                <p:tags r:id="rId169"/>
              </p:custDataLst>
            </p:nvPr>
          </p:nvSpPr>
          <p:spPr>
            <a:xfrm>
              <a:off x="8573382" y="4132022"/>
              <a:ext cx="75319" cy="103429"/>
            </a:xfrm>
            <a:custGeom>
              <a:avLst/>
              <a:gdLst/>
              <a:ahLst/>
              <a:cxnLst/>
              <a:rect l="0" t="0" r="0" b="0"/>
              <a:pathLst>
                <a:path w="75319" h="103429">
                  <a:moveTo>
                    <a:pt x="5468" y="20878"/>
                  </a:moveTo>
                  <a:lnTo>
                    <a:pt x="5468" y="20878"/>
                  </a:lnTo>
                  <a:lnTo>
                    <a:pt x="0" y="9943"/>
                  </a:lnTo>
                  <a:lnTo>
                    <a:pt x="411" y="9355"/>
                  </a:lnTo>
                  <a:lnTo>
                    <a:pt x="2750" y="8701"/>
                  </a:lnTo>
                  <a:lnTo>
                    <a:pt x="6142" y="15936"/>
                  </a:lnTo>
                  <a:lnTo>
                    <a:pt x="10136" y="37758"/>
                  </a:lnTo>
                  <a:lnTo>
                    <a:pt x="10891" y="80564"/>
                  </a:lnTo>
                  <a:lnTo>
                    <a:pt x="8348" y="92326"/>
                  </a:lnTo>
                  <a:lnTo>
                    <a:pt x="4866" y="98493"/>
                  </a:lnTo>
                  <a:lnTo>
                    <a:pt x="2950" y="100138"/>
                  </a:lnTo>
                  <a:lnTo>
                    <a:pt x="1673" y="99118"/>
                  </a:lnTo>
                  <a:lnTo>
                    <a:pt x="253" y="92340"/>
                  </a:lnTo>
                  <a:lnTo>
                    <a:pt x="13081" y="49008"/>
                  </a:lnTo>
                  <a:lnTo>
                    <a:pt x="26774" y="19100"/>
                  </a:lnTo>
                  <a:lnTo>
                    <a:pt x="37516" y="5977"/>
                  </a:lnTo>
                  <a:lnTo>
                    <a:pt x="46993" y="144"/>
                  </a:lnTo>
                  <a:lnTo>
                    <a:pt x="50789" y="0"/>
                  </a:lnTo>
                  <a:lnTo>
                    <a:pt x="54026" y="1315"/>
                  </a:lnTo>
                  <a:lnTo>
                    <a:pt x="56890" y="3602"/>
                  </a:lnTo>
                  <a:lnTo>
                    <a:pt x="64292" y="23677"/>
                  </a:lnTo>
                  <a:lnTo>
                    <a:pt x="68750" y="65724"/>
                  </a:lnTo>
                  <a:lnTo>
                    <a:pt x="75318" y="1034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1" name="SMARTInkShape-2586"/>
            <p:cNvSpPr/>
            <p:nvPr>
              <p:custDataLst>
                <p:tags r:id="rId170"/>
              </p:custDataLst>
            </p:nvPr>
          </p:nvSpPr>
          <p:spPr>
            <a:xfrm>
              <a:off x="8724900" y="4172910"/>
              <a:ext cx="76201" cy="11741"/>
            </a:xfrm>
            <a:custGeom>
              <a:avLst/>
              <a:gdLst/>
              <a:ahLst/>
              <a:cxnLst/>
              <a:rect l="0" t="0" r="0" b="0"/>
              <a:pathLst>
                <a:path w="76201" h="11741">
                  <a:moveTo>
                    <a:pt x="0" y="11740"/>
                  </a:moveTo>
                  <a:lnTo>
                    <a:pt x="0" y="11740"/>
                  </a:lnTo>
                  <a:lnTo>
                    <a:pt x="0" y="8369"/>
                  </a:lnTo>
                  <a:lnTo>
                    <a:pt x="705" y="7376"/>
                  </a:lnTo>
                  <a:lnTo>
                    <a:pt x="1881" y="6714"/>
                  </a:lnTo>
                  <a:lnTo>
                    <a:pt x="27136" y="0"/>
                  </a:lnTo>
                  <a:lnTo>
                    <a:pt x="76200" y="53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SMARTInkShape-2587"/>
            <p:cNvSpPr/>
            <p:nvPr>
              <p:custDataLst>
                <p:tags r:id="rId171"/>
              </p:custDataLst>
            </p:nvPr>
          </p:nvSpPr>
          <p:spPr>
            <a:xfrm>
              <a:off x="8902002" y="4054580"/>
              <a:ext cx="102299" cy="176233"/>
            </a:xfrm>
            <a:custGeom>
              <a:avLst/>
              <a:gdLst/>
              <a:ahLst/>
              <a:cxnLst/>
              <a:rect l="0" t="0" r="0" b="0"/>
              <a:pathLst>
                <a:path w="102299" h="176233">
                  <a:moveTo>
                    <a:pt x="89598" y="9420"/>
                  </a:moveTo>
                  <a:lnTo>
                    <a:pt x="89598" y="9420"/>
                  </a:lnTo>
                  <a:lnTo>
                    <a:pt x="96339" y="6049"/>
                  </a:lnTo>
                  <a:lnTo>
                    <a:pt x="98325" y="4351"/>
                  </a:lnTo>
                  <a:lnTo>
                    <a:pt x="101122" y="0"/>
                  </a:lnTo>
                  <a:lnTo>
                    <a:pt x="101514" y="318"/>
                  </a:lnTo>
                  <a:lnTo>
                    <a:pt x="101775" y="1235"/>
                  </a:lnTo>
                  <a:lnTo>
                    <a:pt x="98302" y="4136"/>
                  </a:lnTo>
                  <a:lnTo>
                    <a:pt x="55824" y="29678"/>
                  </a:lnTo>
                  <a:lnTo>
                    <a:pt x="12557" y="58968"/>
                  </a:lnTo>
                  <a:lnTo>
                    <a:pt x="5967" y="66249"/>
                  </a:lnTo>
                  <a:lnTo>
                    <a:pt x="5622" y="69178"/>
                  </a:lnTo>
                  <a:lnTo>
                    <a:pt x="6803" y="71837"/>
                  </a:lnTo>
                  <a:lnTo>
                    <a:pt x="9001" y="74314"/>
                  </a:lnTo>
                  <a:lnTo>
                    <a:pt x="28953" y="81173"/>
                  </a:lnTo>
                  <a:lnTo>
                    <a:pt x="66868" y="88601"/>
                  </a:lnTo>
                  <a:lnTo>
                    <a:pt x="69509" y="90429"/>
                  </a:lnTo>
                  <a:lnTo>
                    <a:pt x="70558" y="92354"/>
                  </a:lnTo>
                  <a:lnTo>
                    <a:pt x="70555" y="94342"/>
                  </a:lnTo>
                  <a:lnTo>
                    <a:pt x="57067" y="110625"/>
                  </a:lnTo>
                  <a:lnTo>
                    <a:pt x="12115" y="145714"/>
                  </a:lnTo>
                  <a:lnTo>
                    <a:pt x="708" y="159321"/>
                  </a:lnTo>
                  <a:lnTo>
                    <a:pt x="0" y="162977"/>
                  </a:lnTo>
                  <a:lnTo>
                    <a:pt x="938" y="166119"/>
                  </a:lnTo>
                  <a:lnTo>
                    <a:pt x="2976" y="168919"/>
                  </a:lnTo>
                  <a:lnTo>
                    <a:pt x="22696" y="176232"/>
                  </a:lnTo>
                  <a:lnTo>
                    <a:pt x="60965" y="174884"/>
                  </a:lnTo>
                  <a:lnTo>
                    <a:pt x="102298" y="1681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SMARTInkShape-2588"/>
            <p:cNvSpPr/>
            <p:nvPr>
              <p:custDataLst>
                <p:tags r:id="rId172"/>
              </p:custDataLst>
            </p:nvPr>
          </p:nvSpPr>
          <p:spPr>
            <a:xfrm>
              <a:off x="9114721" y="4060930"/>
              <a:ext cx="99151" cy="161821"/>
            </a:xfrm>
            <a:custGeom>
              <a:avLst/>
              <a:gdLst/>
              <a:ahLst/>
              <a:cxnLst/>
              <a:rect l="0" t="0" r="0" b="0"/>
              <a:pathLst>
                <a:path w="99151" h="161821">
                  <a:moveTo>
                    <a:pt x="16579" y="9420"/>
                  </a:moveTo>
                  <a:lnTo>
                    <a:pt x="16579" y="9420"/>
                  </a:lnTo>
                  <a:lnTo>
                    <a:pt x="3488" y="4351"/>
                  </a:lnTo>
                  <a:lnTo>
                    <a:pt x="178" y="582"/>
                  </a:lnTo>
                  <a:lnTo>
                    <a:pt x="0" y="0"/>
                  </a:lnTo>
                  <a:lnTo>
                    <a:pt x="40314" y="27327"/>
                  </a:lnTo>
                  <a:lnTo>
                    <a:pt x="68375" y="53923"/>
                  </a:lnTo>
                  <a:lnTo>
                    <a:pt x="87821" y="87518"/>
                  </a:lnTo>
                  <a:lnTo>
                    <a:pt x="99150" y="120911"/>
                  </a:lnTo>
                  <a:lnTo>
                    <a:pt x="99129" y="1618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SMARTInkShape-2589"/>
            <p:cNvSpPr/>
            <p:nvPr>
              <p:custDataLst>
                <p:tags r:id="rId173"/>
              </p:custDataLst>
            </p:nvPr>
          </p:nvSpPr>
          <p:spPr>
            <a:xfrm>
              <a:off x="9144000" y="4027665"/>
              <a:ext cx="120651" cy="188736"/>
            </a:xfrm>
            <a:custGeom>
              <a:avLst/>
              <a:gdLst/>
              <a:ahLst/>
              <a:cxnLst/>
              <a:rect l="0" t="0" r="0" b="0"/>
              <a:pathLst>
                <a:path w="120651" h="188736">
                  <a:moveTo>
                    <a:pt x="120650" y="10935"/>
                  </a:moveTo>
                  <a:lnTo>
                    <a:pt x="120650" y="10935"/>
                  </a:lnTo>
                  <a:lnTo>
                    <a:pt x="120650" y="4193"/>
                  </a:lnTo>
                  <a:lnTo>
                    <a:pt x="119945" y="2207"/>
                  </a:lnTo>
                  <a:lnTo>
                    <a:pt x="118769" y="883"/>
                  </a:lnTo>
                  <a:lnTo>
                    <a:pt x="117279" y="0"/>
                  </a:lnTo>
                  <a:lnTo>
                    <a:pt x="114874" y="823"/>
                  </a:lnTo>
                  <a:lnTo>
                    <a:pt x="108440" y="5500"/>
                  </a:lnTo>
                  <a:lnTo>
                    <a:pt x="81159" y="43493"/>
                  </a:lnTo>
                  <a:lnTo>
                    <a:pt x="52269" y="81025"/>
                  </a:lnTo>
                  <a:lnTo>
                    <a:pt x="27717" y="120838"/>
                  </a:lnTo>
                  <a:lnTo>
                    <a:pt x="7200" y="168424"/>
                  </a:lnTo>
                  <a:lnTo>
                    <a:pt x="0" y="1887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SMARTInkShape-2590"/>
            <p:cNvSpPr/>
            <p:nvPr>
              <p:custDataLst>
                <p:tags r:id="rId174"/>
              </p:custDataLst>
            </p:nvPr>
          </p:nvSpPr>
          <p:spPr>
            <a:xfrm>
              <a:off x="9340850" y="419735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25400" y="0"/>
                  </a:moveTo>
                  <a:lnTo>
                    <a:pt x="25400" y="0"/>
                  </a:lnTo>
                  <a:lnTo>
                    <a:pt x="12535" y="4455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SMARTInkShape-2591"/>
            <p:cNvSpPr/>
            <p:nvPr>
              <p:custDataLst>
                <p:tags r:id="rId175"/>
              </p:custDataLst>
            </p:nvPr>
          </p:nvSpPr>
          <p:spPr>
            <a:xfrm>
              <a:off x="9349751" y="4083050"/>
              <a:ext cx="69574" cy="65398"/>
            </a:xfrm>
            <a:custGeom>
              <a:avLst/>
              <a:gdLst/>
              <a:ahLst/>
              <a:cxnLst/>
              <a:rect l="0" t="0" r="0" b="0"/>
              <a:pathLst>
                <a:path w="69574" h="65398">
                  <a:moveTo>
                    <a:pt x="29199" y="25400"/>
                  </a:moveTo>
                  <a:lnTo>
                    <a:pt x="29199" y="25400"/>
                  </a:lnTo>
                  <a:lnTo>
                    <a:pt x="14697" y="26105"/>
                  </a:lnTo>
                  <a:lnTo>
                    <a:pt x="6054" y="28771"/>
                  </a:lnTo>
                  <a:lnTo>
                    <a:pt x="3187" y="31175"/>
                  </a:lnTo>
                  <a:lnTo>
                    <a:pt x="0" y="37609"/>
                  </a:lnTo>
                  <a:lnTo>
                    <a:pt x="560" y="41301"/>
                  </a:lnTo>
                  <a:lnTo>
                    <a:pt x="4944" y="49165"/>
                  </a:lnTo>
                  <a:lnTo>
                    <a:pt x="13481" y="55482"/>
                  </a:lnTo>
                  <a:lnTo>
                    <a:pt x="36206" y="65287"/>
                  </a:lnTo>
                  <a:lnTo>
                    <a:pt x="42337" y="65397"/>
                  </a:lnTo>
                  <a:lnTo>
                    <a:pt x="54794" y="61756"/>
                  </a:lnTo>
                  <a:lnTo>
                    <a:pt x="61740" y="57315"/>
                  </a:lnTo>
                  <a:lnTo>
                    <a:pt x="63594" y="55144"/>
                  </a:lnTo>
                  <a:lnTo>
                    <a:pt x="69573" y="38603"/>
                  </a:lnTo>
                  <a:lnTo>
                    <a:pt x="68074" y="25624"/>
                  </a:lnTo>
                  <a:lnTo>
                    <a:pt x="65699" y="19198"/>
                  </a:lnTo>
                  <a:lnTo>
                    <a:pt x="57417" y="10179"/>
                  </a:lnTo>
                  <a:lnTo>
                    <a:pt x="4189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8" name="SMARTInkShape-2592"/>
          <p:cNvSpPr/>
          <p:nvPr>
            <p:custDataLst>
              <p:tags r:id="rId5"/>
            </p:custDataLst>
          </p:nvPr>
        </p:nvSpPr>
        <p:spPr>
          <a:xfrm>
            <a:off x="7391400" y="1271406"/>
            <a:ext cx="799217" cy="2557645"/>
          </a:xfrm>
          <a:custGeom>
            <a:avLst/>
            <a:gdLst/>
            <a:ahLst/>
            <a:cxnLst/>
            <a:rect l="0" t="0" r="0" b="0"/>
            <a:pathLst>
              <a:path w="799217" h="2557645">
                <a:moveTo>
                  <a:pt x="641350" y="17644"/>
                </a:moveTo>
                <a:lnTo>
                  <a:pt x="641350" y="17644"/>
                </a:lnTo>
                <a:lnTo>
                  <a:pt x="637979" y="10902"/>
                </a:lnTo>
                <a:lnTo>
                  <a:pt x="638397" y="8210"/>
                </a:lnTo>
                <a:lnTo>
                  <a:pt x="640087" y="5711"/>
                </a:lnTo>
                <a:lnTo>
                  <a:pt x="646196" y="0"/>
                </a:lnTo>
                <a:lnTo>
                  <a:pt x="650795" y="2982"/>
                </a:lnTo>
                <a:lnTo>
                  <a:pt x="668615" y="23136"/>
                </a:lnTo>
                <a:lnTo>
                  <a:pt x="686353" y="56274"/>
                </a:lnTo>
                <a:lnTo>
                  <a:pt x="698746" y="90787"/>
                </a:lnTo>
                <a:lnTo>
                  <a:pt x="712015" y="133407"/>
                </a:lnTo>
                <a:lnTo>
                  <a:pt x="719504" y="157614"/>
                </a:lnTo>
                <a:lnTo>
                  <a:pt x="727319" y="182924"/>
                </a:lnTo>
                <a:lnTo>
                  <a:pt x="735352" y="211086"/>
                </a:lnTo>
                <a:lnTo>
                  <a:pt x="743529" y="241150"/>
                </a:lnTo>
                <a:lnTo>
                  <a:pt x="751802" y="272481"/>
                </a:lnTo>
                <a:lnTo>
                  <a:pt x="759435" y="306069"/>
                </a:lnTo>
                <a:lnTo>
                  <a:pt x="766640" y="341160"/>
                </a:lnTo>
                <a:lnTo>
                  <a:pt x="773561" y="377255"/>
                </a:lnTo>
                <a:lnTo>
                  <a:pt x="779585" y="415429"/>
                </a:lnTo>
                <a:lnTo>
                  <a:pt x="785012" y="454990"/>
                </a:lnTo>
                <a:lnTo>
                  <a:pt x="790042" y="495474"/>
                </a:lnTo>
                <a:lnTo>
                  <a:pt x="793394" y="537281"/>
                </a:lnTo>
                <a:lnTo>
                  <a:pt x="795629" y="579969"/>
                </a:lnTo>
                <a:lnTo>
                  <a:pt x="797119" y="623244"/>
                </a:lnTo>
                <a:lnTo>
                  <a:pt x="798113" y="667616"/>
                </a:lnTo>
                <a:lnTo>
                  <a:pt x="798774" y="712720"/>
                </a:lnTo>
                <a:lnTo>
                  <a:pt x="799216" y="758311"/>
                </a:lnTo>
                <a:lnTo>
                  <a:pt x="798805" y="803522"/>
                </a:lnTo>
                <a:lnTo>
                  <a:pt x="797826" y="848479"/>
                </a:lnTo>
                <a:lnTo>
                  <a:pt x="796468" y="893268"/>
                </a:lnTo>
                <a:lnTo>
                  <a:pt x="794150" y="939354"/>
                </a:lnTo>
                <a:lnTo>
                  <a:pt x="791194" y="986306"/>
                </a:lnTo>
                <a:lnTo>
                  <a:pt x="787813" y="1033835"/>
                </a:lnTo>
                <a:lnTo>
                  <a:pt x="781325" y="1081749"/>
                </a:lnTo>
                <a:lnTo>
                  <a:pt x="772767" y="1129920"/>
                </a:lnTo>
                <a:lnTo>
                  <a:pt x="762828" y="1178261"/>
                </a:lnTo>
                <a:lnTo>
                  <a:pt x="751968" y="1226717"/>
                </a:lnTo>
                <a:lnTo>
                  <a:pt x="740496" y="1275248"/>
                </a:lnTo>
                <a:lnTo>
                  <a:pt x="728614" y="1323830"/>
                </a:lnTo>
                <a:lnTo>
                  <a:pt x="715048" y="1371740"/>
                </a:lnTo>
                <a:lnTo>
                  <a:pt x="700360" y="1419203"/>
                </a:lnTo>
                <a:lnTo>
                  <a:pt x="684923" y="1466366"/>
                </a:lnTo>
                <a:lnTo>
                  <a:pt x="668987" y="1511920"/>
                </a:lnTo>
                <a:lnTo>
                  <a:pt x="652720" y="1556400"/>
                </a:lnTo>
                <a:lnTo>
                  <a:pt x="636229" y="1600165"/>
                </a:lnTo>
                <a:lnTo>
                  <a:pt x="618181" y="1642041"/>
                </a:lnTo>
                <a:lnTo>
                  <a:pt x="599092" y="1682659"/>
                </a:lnTo>
                <a:lnTo>
                  <a:pt x="579312" y="1722437"/>
                </a:lnTo>
                <a:lnTo>
                  <a:pt x="559069" y="1760245"/>
                </a:lnTo>
                <a:lnTo>
                  <a:pt x="538518" y="1796739"/>
                </a:lnTo>
                <a:lnTo>
                  <a:pt x="517761" y="1832357"/>
                </a:lnTo>
                <a:lnTo>
                  <a:pt x="497574" y="1865275"/>
                </a:lnTo>
                <a:lnTo>
                  <a:pt x="477766" y="1896392"/>
                </a:lnTo>
                <a:lnTo>
                  <a:pt x="458212" y="1926310"/>
                </a:lnTo>
                <a:lnTo>
                  <a:pt x="438118" y="1955427"/>
                </a:lnTo>
                <a:lnTo>
                  <a:pt x="417668" y="1984010"/>
                </a:lnTo>
                <a:lnTo>
                  <a:pt x="396978" y="2012238"/>
                </a:lnTo>
                <a:lnTo>
                  <a:pt x="375424" y="2038818"/>
                </a:lnTo>
                <a:lnTo>
                  <a:pt x="353295" y="2064299"/>
                </a:lnTo>
                <a:lnTo>
                  <a:pt x="310125" y="2111896"/>
                </a:lnTo>
                <a:lnTo>
                  <a:pt x="272124" y="2154217"/>
                </a:lnTo>
                <a:lnTo>
                  <a:pt x="236420" y="2194193"/>
                </a:lnTo>
                <a:lnTo>
                  <a:pt x="201738" y="2231010"/>
                </a:lnTo>
                <a:lnTo>
                  <a:pt x="167508" y="2261485"/>
                </a:lnTo>
                <a:lnTo>
                  <a:pt x="126617" y="2299070"/>
                </a:lnTo>
                <a:lnTo>
                  <a:pt x="86263" y="2331825"/>
                </a:lnTo>
                <a:lnTo>
                  <a:pt x="39308" y="2353987"/>
                </a:lnTo>
                <a:lnTo>
                  <a:pt x="24775" y="2362820"/>
                </a:lnTo>
                <a:lnTo>
                  <a:pt x="15111" y="2370654"/>
                </a:lnTo>
                <a:lnTo>
                  <a:pt x="10714" y="2372232"/>
                </a:lnTo>
                <a:lnTo>
                  <a:pt x="9259" y="2373358"/>
                </a:lnTo>
                <a:lnTo>
                  <a:pt x="7642" y="2376491"/>
                </a:lnTo>
                <a:lnTo>
                  <a:pt x="12188" y="2422986"/>
                </a:lnTo>
                <a:lnTo>
                  <a:pt x="11843" y="2458243"/>
                </a:lnTo>
                <a:lnTo>
                  <a:pt x="7586" y="2498245"/>
                </a:lnTo>
                <a:lnTo>
                  <a:pt x="1138" y="2544839"/>
                </a:lnTo>
                <a:lnTo>
                  <a:pt x="0" y="2557644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2" name="SMARTInkShape-Group429"/>
          <p:cNvGrpSpPr/>
          <p:nvPr/>
        </p:nvGrpSpPr>
        <p:grpSpPr>
          <a:xfrm>
            <a:off x="6046083" y="3626022"/>
            <a:ext cx="1453268" cy="222079"/>
            <a:chOff x="6046083" y="3626022"/>
            <a:chExt cx="1453268" cy="222079"/>
          </a:xfrm>
        </p:grpSpPr>
        <p:sp>
          <p:nvSpPr>
            <p:cNvPr id="1009" name="SMARTInkShape-2593"/>
            <p:cNvSpPr/>
            <p:nvPr>
              <p:custDataLst>
                <p:tags r:id="rId152"/>
              </p:custDataLst>
            </p:nvPr>
          </p:nvSpPr>
          <p:spPr>
            <a:xfrm>
              <a:off x="6046083" y="3626022"/>
              <a:ext cx="1040518" cy="129968"/>
            </a:xfrm>
            <a:custGeom>
              <a:avLst/>
              <a:gdLst/>
              <a:ahLst/>
              <a:cxnLst/>
              <a:rect l="0" t="0" r="0" b="0"/>
              <a:pathLst>
                <a:path w="1040518" h="129968">
                  <a:moveTo>
                    <a:pt x="5467" y="69678"/>
                  </a:moveTo>
                  <a:lnTo>
                    <a:pt x="5467" y="69678"/>
                  </a:lnTo>
                  <a:lnTo>
                    <a:pt x="0" y="64211"/>
                  </a:lnTo>
                  <a:lnTo>
                    <a:pt x="411" y="63916"/>
                  </a:lnTo>
                  <a:lnTo>
                    <a:pt x="41742" y="60034"/>
                  </a:lnTo>
                  <a:lnTo>
                    <a:pt x="66339" y="57604"/>
                  </a:lnTo>
                  <a:lnTo>
                    <a:pt x="96142" y="54573"/>
                  </a:lnTo>
                  <a:lnTo>
                    <a:pt x="129418" y="51142"/>
                  </a:lnTo>
                  <a:lnTo>
                    <a:pt x="169238" y="46737"/>
                  </a:lnTo>
                  <a:lnTo>
                    <a:pt x="213426" y="41684"/>
                  </a:lnTo>
                  <a:lnTo>
                    <a:pt x="260523" y="36199"/>
                  </a:lnTo>
                  <a:lnTo>
                    <a:pt x="313794" y="30425"/>
                  </a:lnTo>
                  <a:lnTo>
                    <a:pt x="371179" y="24459"/>
                  </a:lnTo>
                  <a:lnTo>
                    <a:pt x="431308" y="18365"/>
                  </a:lnTo>
                  <a:lnTo>
                    <a:pt x="491855" y="13597"/>
                  </a:lnTo>
                  <a:lnTo>
                    <a:pt x="552682" y="9713"/>
                  </a:lnTo>
                  <a:lnTo>
                    <a:pt x="613693" y="6418"/>
                  </a:lnTo>
                  <a:lnTo>
                    <a:pt x="669890" y="4222"/>
                  </a:lnTo>
                  <a:lnTo>
                    <a:pt x="722877" y="2757"/>
                  </a:lnTo>
                  <a:lnTo>
                    <a:pt x="773723" y="1781"/>
                  </a:lnTo>
                  <a:lnTo>
                    <a:pt x="818203" y="1129"/>
                  </a:lnTo>
                  <a:lnTo>
                    <a:pt x="858442" y="696"/>
                  </a:lnTo>
                  <a:lnTo>
                    <a:pt x="895851" y="407"/>
                  </a:lnTo>
                  <a:lnTo>
                    <a:pt x="924317" y="214"/>
                  </a:lnTo>
                  <a:lnTo>
                    <a:pt x="965354" y="0"/>
                  </a:lnTo>
                  <a:lnTo>
                    <a:pt x="982181" y="1786"/>
                  </a:lnTo>
                  <a:lnTo>
                    <a:pt x="984693" y="3249"/>
                  </a:lnTo>
                  <a:lnTo>
                    <a:pt x="947776" y="12052"/>
                  </a:lnTo>
                  <a:lnTo>
                    <a:pt x="920834" y="16444"/>
                  </a:lnTo>
                  <a:lnTo>
                    <a:pt x="887350" y="21489"/>
                  </a:lnTo>
                  <a:lnTo>
                    <a:pt x="849505" y="26968"/>
                  </a:lnTo>
                  <a:lnTo>
                    <a:pt x="805931" y="32033"/>
                  </a:lnTo>
                  <a:lnTo>
                    <a:pt x="758537" y="36820"/>
                  </a:lnTo>
                  <a:lnTo>
                    <a:pt x="708597" y="41423"/>
                  </a:lnTo>
                  <a:lnTo>
                    <a:pt x="656959" y="46608"/>
                  </a:lnTo>
                  <a:lnTo>
                    <a:pt x="604189" y="52181"/>
                  </a:lnTo>
                  <a:lnTo>
                    <a:pt x="550666" y="58014"/>
                  </a:lnTo>
                  <a:lnTo>
                    <a:pt x="495932" y="64724"/>
                  </a:lnTo>
                  <a:lnTo>
                    <a:pt x="440394" y="72020"/>
                  </a:lnTo>
                  <a:lnTo>
                    <a:pt x="384319" y="79706"/>
                  </a:lnTo>
                  <a:lnTo>
                    <a:pt x="334235" y="87652"/>
                  </a:lnTo>
                  <a:lnTo>
                    <a:pt x="288145" y="95772"/>
                  </a:lnTo>
                  <a:lnTo>
                    <a:pt x="244719" y="104007"/>
                  </a:lnTo>
                  <a:lnTo>
                    <a:pt x="210124" y="110908"/>
                  </a:lnTo>
                  <a:lnTo>
                    <a:pt x="181416" y="116920"/>
                  </a:lnTo>
                  <a:lnTo>
                    <a:pt x="140816" y="125952"/>
                  </a:lnTo>
                  <a:lnTo>
                    <a:pt x="125123" y="129967"/>
                  </a:lnTo>
                  <a:lnTo>
                    <a:pt x="160709" y="128855"/>
                  </a:lnTo>
                  <a:lnTo>
                    <a:pt x="192921" y="124652"/>
                  </a:lnTo>
                  <a:lnTo>
                    <a:pt x="234859" y="118322"/>
                  </a:lnTo>
                  <a:lnTo>
                    <a:pt x="283279" y="110574"/>
                  </a:lnTo>
                  <a:lnTo>
                    <a:pt x="342369" y="101175"/>
                  </a:lnTo>
                  <a:lnTo>
                    <a:pt x="408574" y="90676"/>
                  </a:lnTo>
                  <a:lnTo>
                    <a:pt x="479520" y="79443"/>
                  </a:lnTo>
                  <a:lnTo>
                    <a:pt x="552220" y="69133"/>
                  </a:lnTo>
                  <a:lnTo>
                    <a:pt x="626086" y="59437"/>
                  </a:lnTo>
                  <a:lnTo>
                    <a:pt x="700730" y="50150"/>
                  </a:lnTo>
                  <a:lnTo>
                    <a:pt x="771659" y="41843"/>
                  </a:lnTo>
                  <a:lnTo>
                    <a:pt x="840111" y="34188"/>
                  </a:lnTo>
                  <a:lnTo>
                    <a:pt x="906914" y="26968"/>
                  </a:lnTo>
                  <a:lnTo>
                    <a:pt x="951448" y="22154"/>
                  </a:lnTo>
                  <a:lnTo>
                    <a:pt x="1040517" y="125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SMARTInkShape-2594"/>
            <p:cNvSpPr/>
            <p:nvPr>
              <p:custDataLst>
                <p:tags r:id="rId153"/>
              </p:custDataLst>
            </p:nvPr>
          </p:nvSpPr>
          <p:spPr>
            <a:xfrm>
              <a:off x="7297555" y="3752850"/>
              <a:ext cx="93846" cy="76201"/>
            </a:xfrm>
            <a:custGeom>
              <a:avLst/>
              <a:gdLst/>
              <a:ahLst/>
              <a:cxnLst/>
              <a:rect l="0" t="0" r="0" b="0"/>
              <a:pathLst>
                <a:path w="93846" h="76201">
                  <a:moveTo>
                    <a:pt x="17645" y="0"/>
                  </a:moveTo>
                  <a:lnTo>
                    <a:pt x="17645" y="0"/>
                  </a:lnTo>
                  <a:lnTo>
                    <a:pt x="5712" y="5026"/>
                  </a:lnTo>
                  <a:lnTo>
                    <a:pt x="3339" y="5467"/>
                  </a:lnTo>
                  <a:lnTo>
                    <a:pt x="1759" y="7173"/>
                  </a:lnTo>
                  <a:lnTo>
                    <a:pt x="0" y="12829"/>
                  </a:lnTo>
                  <a:lnTo>
                    <a:pt x="943" y="15609"/>
                  </a:lnTo>
                  <a:lnTo>
                    <a:pt x="31856" y="48120"/>
                  </a:lnTo>
                  <a:lnTo>
                    <a:pt x="61112" y="64800"/>
                  </a:lnTo>
                  <a:lnTo>
                    <a:pt x="93845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SMARTInkShape-2595"/>
            <p:cNvSpPr/>
            <p:nvPr>
              <p:custDataLst>
                <p:tags r:id="rId154"/>
              </p:custDataLst>
            </p:nvPr>
          </p:nvSpPr>
          <p:spPr>
            <a:xfrm>
              <a:off x="7429500" y="3755541"/>
              <a:ext cx="69851" cy="92560"/>
            </a:xfrm>
            <a:custGeom>
              <a:avLst/>
              <a:gdLst/>
              <a:ahLst/>
              <a:cxnLst/>
              <a:rect l="0" t="0" r="0" b="0"/>
              <a:pathLst>
                <a:path w="69851" h="92560">
                  <a:moveTo>
                    <a:pt x="69850" y="3659"/>
                  </a:moveTo>
                  <a:lnTo>
                    <a:pt x="69850" y="3659"/>
                  </a:lnTo>
                  <a:lnTo>
                    <a:pt x="66479" y="288"/>
                  </a:lnTo>
                  <a:lnTo>
                    <a:pt x="64075" y="0"/>
                  </a:lnTo>
                  <a:lnTo>
                    <a:pt x="57641" y="1563"/>
                  </a:lnTo>
                  <a:lnTo>
                    <a:pt x="39343" y="16522"/>
                  </a:lnTo>
                  <a:lnTo>
                    <a:pt x="19417" y="42199"/>
                  </a:lnTo>
                  <a:lnTo>
                    <a:pt x="0" y="925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1" name="SMARTInkShape-Group430"/>
          <p:cNvGrpSpPr/>
          <p:nvPr/>
        </p:nvGrpSpPr>
        <p:grpSpPr>
          <a:xfrm>
            <a:off x="5883794" y="2985822"/>
            <a:ext cx="1294167" cy="565461"/>
            <a:chOff x="5883794" y="2985822"/>
            <a:chExt cx="1294167" cy="565461"/>
          </a:xfrm>
        </p:grpSpPr>
        <p:sp>
          <p:nvSpPr>
            <p:cNvPr id="1013" name="SMARTInkShape-2596"/>
            <p:cNvSpPr/>
            <p:nvPr>
              <p:custDataLst>
                <p:tags r:id="rId144"/>
              </p:custDataLst>
            </p:nvPr>
          </p:nvSpPr>
          <p:spPr>
            <a:xfrm>
              <a:off x="5986078" y="2985822"/>
              <a:ext cx="96961" cy="506679"/>
            </a:xfrm>
            <a:custGeom>
              <a:avLst/>
              <a:gdLst/>
              <a:ahLst/>
              <a:cxnLst/>
              <a:rect l="0" t="0" r="0" b="0"/>
              <a:pathLst>
                <a:path w="96961" h="506679">
                  <a:moveTo>
                    <a:pt x="90872" y="30428"/>
                  </a:moveTo>
                  <a:lnTo>
                    <a:pt x="90872" y="30428"/>
                  </a:lnTo>
                  <a:lnTo>
                    <a:pt x="94243" y="27057"/>
                  </a:lnTo>
                  <a:lnTo>
                    <a:pt x="95898" y="21639"/>
                  </a:lnTo>
                  <a:lnTo>
                    <a:pt x="96960" y="10034"/>
                  </a:lnTo>
                  <a:lnTo>
                    <a:pt x="95224" y="5371"/>
                  </a:lnTo>
                  <a:lnTo>
                    <a:pt x="93773" y="3140"/>
                  </a:lnTo>
                  <a:lnTo>
                    <a:pt x="86517" y="661"/>
                  </a:lnTo>
                  <a:lnTo>
                    <a:pt x="81618" y="0"/>
                  </a:lnTo>
                  <a:lnTo>
                    <a:pt x="70531" y="3029"/>
                  </a:lnTo>
                  <a:lnTo>
                    <a:pt x="64612" y="5812"/>
                  </a:lnTo>
                  <a:lnTo>
                    <a:pt x="46167" y="26584"/>
                  </a:lnTo>
                  <a:lnTo>
                    <a:pt x="27296" y="65194"/>
                  </a:lnTo>
                  <a:lnTo>
                    <a:pt x="18401" y="99972"/>
                  </a:lnTo>
                  <a:lnTo>
                    <a:pt x="12097" y="141064"/>
                  </a:lnTo>
                  <a:lnTo>
                    <a:pt x="9427" y="164863"/>
                  </a:lnTo>
                  <a:lnTo>
                    <a:pt x="6941" y="189901"/>
                  </a:lnTo>
                  <a:lnTo>
                    <a:pt x="4578" y="216471"/>
                  </a:lnTo>
                  <a:lnTo>
                    <a:pt x="2299" y="244062"/>
                  </a:lnTo>
                  <a:lnTo>
                    <a:pt x="73" y="272334"/>
                  </a:lnTo>
                  <a:lnTo>
                    <a:pt x="0" y="299649"/>
                  </a:lnTo>
                  <a:lnTo>
                    <a:pt x="1364" y="326325"/>
                  </a:lnTo>
                  <a:lnTo>
                    <a:pt x="3682" y="352576"/>
                  </a:lnTo>
                  <a:lnTo>
                    <a:pt x="8142" y="398677"/>
                  </a:lnTo>
                  <a:lnTo>
                    <a:pt x="12475" y="438217"/>
                  </a:lnTo>
                  <a:lnTo>
                    <a:pt x="17470" y="481454"/>
                  </a:lnTo>
                  <a:lnTo>
                    <a:pt x="15433" y="504492"/>
                  </a:lnTo>
                  <a:lnTo>
                    <a:pt x="14672" y="506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SMARTInkShape-2597"/>
            <p:cNvSpPr/>
            <p:nvPr>
              <p:custDataLst>
                <p:tags r:id="rId145"/>
              </p:custDataLst>
            </p:nvPr>
          </p:nvSpPr>
          <p:spPr>
            <a:xfrm>
              <a:off x="5883794" y="3263900"/>
              <a:ext cx="199507" cy="101601"/>
            </a:xfrm>
            <a:custGeom>
              <a:avLst/>
              <a:gdLst/>
              <a:ahLst/>
              <a:cxnLst/>
              <a:rect l="0" t="0" r="0" b="0"/>
              <a:pathLst>
                <a:path w="199507" h="101601">
                  <a:moveTo>
                    <a:pt x="40756" y="101600"/>
                  </a:moveTo>
                  <a:lnTo>
                    <a:pt x="40756" y="101600"/>
                  </a:lnTo>
                  <a:lnTo>
                    <a:pt x="1848" y="82777"/>
                  </a:lnTo>
                  <a:lnTo>
                    <a:pt x="0" y="80585"/>
                  </a:lnTo>
                  <a:lnTo>
                    <a:pt x="1591" y="77007"/>
                  </a:lnTo>
                  <a:lnTo>
                    <a:pt x="10883" y="67386"/>
                  </a:lnTo>
                  <a:lnTo>
                    <a:pt x="48838" y="46699"/>
                  </a:lnTo>
                  <a:lnTo>
                    <a:pt x="88093" y="32749"/>
                  </a:lnTo>
                  <a:lnTo>
                    <a:pt x="130233" y="20200"/>
                  </a:lnTo>
                  <a:lnTo>
                    <a:pt x="176786" y="6612"/>
                  </a:lnTo>
                  <a:lnTo>
                    <a:pt x="1995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SMARTInkShape-2598"/>
            <p:cNvSpPr/>
            <p:nvPr>
              <p:custDataLst>
                <p:tags r:id="rId146"/>
              </p:custDataLst>
            </p:nvPr>
          </p:nvSpPr>
          <p:spPr>
            <a:xfrm>
              <a:off x="6196026" y="3043415"/>
              <a:ext cx="103175" cy="398286"/>
            </a:xfrm>
            <a:custGeom>
              <a:avLst/>
              <a:gdLst/>
              <a:ahLst/>
              <a:cxnLst/>
              <a:rect l="0" t="0" r="0" b="0"/>
              <a:pathLst>
                <a:path w="103175" h="398286">
                  <a:moveTo>
                    <a:pt x="103174" y="10935"/>
                  </a:moveTo>
                  <a:lnTo>
                    <a:pt x="103174" y="10935"/>
                  </a:lnTo>
                  <a:lnTo>
                    <a:pt x="92239" y="0"/>
                  </a:lnTo>
                  <a:lnTo>
                    <a:pt x="85614" y="2783"/>
                  </a:lnTo>
                  <a:lnTo>
                    <a:pt x="80884" y="5500"/>
                  </a:lnTo>
                  <a:lnTo>
                    <a:pt x="57371" y="36292"/>
                  </a:lnTo>
                  <a:lnTo>
                    <a:pt x="41896" y="71123"/>
                  </a:lnTo>
                  <a:lnTo>
                    <a:pt x="27257" y="114591"/>
                  </a:lnTo>
                  <a:lnTo>
                    <a:pt x="19401" y="140011"/>
                  </a:lnTo>
                  <a:lnTo>
                    <a:pt x="11342" y="166836"/>
                  </a:lnTo>
                  <a:lnTo>
                    <a:pt x="5969" y="193186"/>
                  </a:lnTo>
                  <a:lnTo>
                    <a:pt x="2388" y="219218"/>
                  </a:lnTo>
                  <a:lnTo>
                    <a:pt x="0" y="245041"/>
                  </a:lnTo>
                  <a:lnTo>
                    <a:pt x="2991" y="290665"/>
                  </a:lnTo>
                  <a:lnTo>
                    <a:pt x="12081" y="329287"/>
                  </a:lnTo>
                  <a:lnTo>
                    <a:pt x="25530" y="358212"/>
                  </a:lnTo>
                  <a:lnTo>
                    <a:pt x="44678" y="377182"/>
                  </a:lnTo>
                  <a:lnTo>
                    <a:pt x="77774" y="398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6" name="SMARTInkShape-2599"/>
            <p:cNvSpPr/>
            <p:nvPr>
              <p:custDataLst>
                <p:tags r:id="rId147"/>
              </p:custDataLst>
            </p:nvPr>
          </p:nvSpPr>
          <p:spPr>
            <a:xfrm>
              <a:off x="6330950" y="3190600"/>
              <a:ext cx="150862" cy="360683"/>
            </a:xfrm>
            <a:custGeom>
              <a:avLst/>
              <a:gdLst/>
              <a:ahLst/>
              <a:cxnLst/>
              <a:rect l="0" t="0" r="0" b="0"/>
              <a:pathLst>
                <a:path w="150862" h="360683">
                  <a:moveTo>
                    <a:pt x="50800" y="111400"/>
                  </a:moveTo>
                  <a:lnTo>
                    <a:pt x="50800" y="111400"/>
                  </a:lnTo>
                  <a:lnTo>
                    <a:pt x="47429" y="111400"/>
                  </a:lnTo>
                  <a:lnTo>
                    <a:pt x="43893" y="118926"/>
                  </a:lnTo>
                  <a:lnTo>
                    <a:pt x="40674" y="133089"/>
                  </a:lnTo>
                  <a:lnTo>
                    <a:pt x="36727" y="180438"/>
                  </a:lnTo>
                  <a:lnTo>
                    <a:pt x="34666" y="211934"/>
                  </a:lnTo>
                  <a:lnTo>
                    <a:pt x="36105" y="247098"/>
                  </a:lnTo>
                  <a:lnTo>
                    <a:pt x="37212" y="283894"/>
                  </a:lnTo>
                  <a:lnTo>
                    <a:pt x="37000" y="318592"/>
                  </a:lnTo>
                  <a:lnTo>
                    <a:pt x="32579" y="360682"/>
                  </a:lnTo>
                  <a:lnTo>
                    <a:pt x="33741" y="320834"/>
                  </a:lnTo>
                  <a:lnTo>
                    <a:pt x="36868" y="282093"/>
                  </a:lnTo>
                  <a:lnTo>
                    <a:pt x="38690" y="256945"/>
                  </a:lnTo>
                  <a:lnTo>
                    <a:pt x="40610" y="229597"/>
                  </a:lnTo>
                  <a:lnTo>
                    <a:pt x="43301" y="200076"/>
                  </a:lnTo>
                  <a:lnTo>
                    <a:pt x="46506" y="169106"/>
                  </a:lnTo>
                  <a:lnTo>
                    <a:pt x="50054" y="137171"/>
                  </a:lnTo>
                  <a:lnTo>
                    <a:pt x="55242" y="109530"/>
                  </a:lnTo>
                  <a:lnTo>
                    <a:pt x="61523" y="84754"/>
                  </a:lnTo>
                  <a:lnTo>
                    <a:pt x="74614" y="44524"/>
                  </a:lnTo>
                  <a:lnTo>
                    <a:pt x="90625" y="11387"/>
                  </a:lnTo>
                  <a:lnTo>
                    <a:pt x="102367" y="392"/>
                  </a:lnTo>
                  <a:lnTo>
                    <a:pt x="109167" y="0"/>
                  </a:lnTo>
                  <a:lnTo>
                    <a:pt x="124248" y="7091"/>
                  </a:lnTo>
                  <a:lnTo>
                    <a:pt x="138476" y="27175"/>
                  </a:lnTo>
                  <a:lnTo>
                    <a:pt x="145234" y="40434"/>
                  </a:lnTo>
                  <a:lnTo>
                    <a:pt x="150861" y="73980"/>
                  </a:lnTo>
                  <a:lnTo>
                    <a:pt x="148894" y="110291"/>
                  </a:lnTo>
                  <a:lnTo>
                    <a:pt x="138613" y="142892"/>
                  </a:lnTo>
                  <a:lnTo>
                    <a:pt x="118990" y="170082"/>
                  </a:lnTo>
                  <a:lnTo>
                    <a:pt x="93101" y="191809"/>
                  </a:lnTo>
                  <a:lnTo>
                    <a:pt x="62781" y="206168"/>
                  </a:lnTo>
                  <a:lnTo>
                    <a:pt x="36133" y="207847"/>
                  </a:lnTo>
                  <a:lnTo>
                    <a:pt x="0" y="200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7" name="SMARTInkShape-2600"/>
            <p:cNvSpPr/>
            <p:nvPr>
              <p:custDataLst>
                <p:tags r:id="rId148"/>
              </p:custDataLst>
            </p:nvPr>
          </p:nvSpPr>
          <p:spPr>
            <a:xfrm>
              <a:off x="6648450" y="3012548"/>
              <a:ext cx="25401" cy="441853"/>
            </a:xfrm>
            <a:custGeom>
              <a:avLst/>
              <a:gdLst/>
              <a:ahLst/>
              <a:cxnLst/>
              <a:rect l="0" t="0" r="0" b="0"/>
              <a:pathLst>
                <a:path w="25401" h="441853">
                  <a:moveTo>
                    <a:pt x="0" y="16402"/>
                  </a:moveTo>
                  <a:lnTo>
                    <a:pt x="0" y="16402"/>
                  </a:lnTo>
                  <a:lnTo>
                    <a:pt x="5467" y="0"/>
                  </a:lnTo>
                  <a:lnTo>
                    <a:pt x="6088" y="8250"/>
                  </a:lnTo>
                  <a:lnTo>
                    <a:pt x="6272" y="51067"/>
                  </a:lnTo>
                  <a:lnTo>
                    <a:pt x="6298" y="73379"/>
                  </a:lnTo>
                  <a:lnTo>
                    <a:pt x="6316" y="98837"/>
                  </a:lnTo>
                  <a:lnTo>
                    <a:pt x="6328" y="126391"/>
                  </a:lnTo>
                  <a:lnTo>
                    <a:pt x="6334" y="154639"/>
                  </a:lnTo>
                  <a:lnTo>
                    <a:pt x="6340" y="183349"/>
                  </a:lnTo>
                  <a:lnTo>
                    <a:pt x="6343" y="212366"/>
                  </a:lnTo>
                  <a:lnTo>
                    <a:pt x="6345" y="241589"/>
                  </a:lnTo>
                  <a:lnTo>
                    <a:pt x="6346" y="270949"/>
                  </a:lnTo>
                  <a:lnTo>
                    <a:pt x="6348" y="300400"/>
                  </a:lnTo>
                  <a:lnTo>
                    <a:pt x="6348" y="327090"/>
                  </a:lnTo>
                  <a:lnTo>
                    <a:pt x="6348" y="351938"/>
                  </a:lnTo>
                  <a:lnTo>
                    <a:pt x="7055" y="394129"/>
                  </a:lnTo>
                  <a:lnTo>
                    <a:pt x="12125" y="430220"/>
                  </a:lnTo>
                  <a:lnTo>
                    <a:pt x="15139" y="434803"/>
                  </a:lnTo>
                  <a:lnTo>
                    <a:pt x="25400" y="441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8" name="SMARTInkShape-2601"/>
            <p:cNvSpPr/>
            <p:nvPr>
              <p:custDataLst>
                <p:tags r:id="rId149"/>
              </p:custDataLst>
            </p:nvPr>
          </p:nvSpPr>
          <p:spPr>
            <a:xfrm>
              <a:off x="6801862" y="3081194"/>
              <a:ext cx="143168" cy="359743"/>
            </a:xfrm>
            <a:custGeom>
              <a:avLst/>
              <a:gdLst/>
              <a:ahLst/>
              <a:cxnLst/>
              <a:rect l="0" t="0" r="0" b="0"/>
              <a:pathLst>
                <a:path w="143168" h="359743">
                  <a:moveTo>
                    <a:pt x="30738" y="87456"/>
                  </a:moveTo>
                  <a:lnTo>
                    <a:pt x="30738" y="87456"/>
                  </a:lnTo>
                  <a:lnTo>
                    <a:pt x="27367" y="87456"/>
                  </a:lnTo>
                  <a:lnTo>
                    <a:pt x="25712" y="94982"/>
                  </a:lnTo>
                  <a:lnTo>
                    <a:pt x="21278" y="136293"/>
                  </a:lnTo>
                  <a:lnTo>
                    <a:pt x="21360" y="170310"/>
                  </a:lnTo>
                  <a:lnTo>
                    <a:pt x="23747" y="208241"/>
                  </a:lnTo>
                  <a:lnTo>
                    <a:pt x="27161" y="246266"/>
                  </a:lnTo>
                  <a:lnTo>
                    <a:pt x="29147" y="282451"/>
                  </a:lnTo>
                  <a:lnTo>
                    <a:pt x="30267" y="328912"/>
                  </a:lnTo>
                  <a:lnTo>
                    <a:pt x="30644" y="359361"/>
                  </a:lnTo>
                  <a:lnTo>
                    <a:pt x="29971" y="359742"/>
                  </a:lnTo>
                  <a:lnTo>
                    <a:pt x="27340" y="354522"/>
                  </a:lnTo>
                  <a:lnTo>
                    <a:pt x="25263" y="309344"/>
                  </a:lnTo>
                  <a:lnTo>
                    <a:pt x="24777" y="262038"/>
                  </a:lnTo>
                  <a:lnTo>
                    <a:pt x="24647" y="235593"/>
                  </a:lnTo>
                  <a:lnTo>
                    <a:pt x="25972" y="206675"/>
                  </a:lnTo>
                  <a:lnTo>
                    <a:pt x="28266" y="176108"/>
                  </a:lnTo>
                  <a:lnTo>
                    <a:pt x="31206" y="144441"/>
                  </a:lnTo>
                  <a:lnTo>
                    <a:pt x="35283" y="116274"/>
                  </a:lnTo>
                  <a:lnTo>
                    <a:pt x="40118" y="90440"/>
                  </a:lnTo>
                  <a:lnTo>
                    <a:pt x="50429" y="47154"/>
                  </a:lnTo>
                  <a:lnTo>
                    <a:pt x="59715" y="18509"/>
                  </a:lnTo>
                  <a:lnTo>
                    <a:pt x="65579" y="9741"/>
                  </a:lnTo>
                  <a:lnTo>
                    <a:pt x="72309" y="3896"/>
                  </a:lnTo>
                  <a:lnTo>
                    <a:pt x="79619" y="0"/>
                  </a:lnTo>
                  <a:lnTo>
                    <a:pt x="87314" y="224"/>
                  </a:lnTo>
                  <a:lnTo>
                    <a:pt x="103391" y="7999"/>
                  </a:lnTo>
                  <a:lnTo>
                    <a:pt x="118061" y="32151"/>
                  </a:lnTo>
                  <a:lnTo>
                    <a:pt x="130931" y="67815"/>
                  </a:lnTo>
                  <a:lnTo>
                    <a:pt x="141356" y="111888"/>
                  </a:lnTo>
                  <a:lnTo>
                    <a:pt x="143167" y="157817"/>
                  </a:lnTo>
                  <a:lnTo>
                    <a:pt x="137150" y="201983"/>
                  </a:lnTo>
                  <a:lnTo>
                    <a:pt x="122718" y="240427"/>
                  </a:lnTo>
                  <a:lnTo>
                    <a:pt x="91387" y="283691"/>
                  </a:lnTo>
                  <a:lnTo>
                    <a:pt x="51923" y="312111"/>
                  </a:lnTo>
                  <a:lnTo>
                    <a:pt x="19062" y="323824"/>
                  </a:lnTo>
                  <a:lnTo>
                    <a:pt x="6029" y="324683"/>
                  </a:lnTo>
                  <a:lnTo>
                    <a:pt x="1565" y="323924"/>
                  </a:lnTo>
                  <a:lnTo>
                    <a:pt x="0" y="322006"/>
                  </a:lnTo>
                  <a:lnTo>
                    <a:pt x="368" y="319317"/>
                  </a:lnTo>
                  <a:lnTo>
                    <a:pt x="5338" y="309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SMARTInkShape-2602"/>
            <p:cNvSpPr/>
            <p:nvPr>
              <p:custDataLst>
                <p:tags r:id="rId150"/>
              </p:custDataLst>
            </p:nvPr>
          </p:nvSpPr>
          <p:spPr>
            <a:xfrm>
              <a:off x="6984998" y="3343968"/>
              <a:ext cx="14929" cy="161233"/>
            </a:xfrm>
            <a:custGeom>
              <a:avLst/>
              <a:gdLst/>
              <a:ahLst/>
              <a:cxnLst/>
              <a:rect l="0" t="0" r="0" b="0"/>
              <a:pathLst>
                <a:path w="14929" h="161233">
                  <a:moveTo>
                    <a:pt x="2" y="15182"/>
                  </a:moveTo>
                  <a:lnTo>
                    <a:pt x="2" y="15182"/>
                  </a:lnTo>
                  <a:lnTo>
                    <a:pt x="0" y="8440"/>
                  </a:lnTo>
                  <a:lnTo>
                    <a:pt x="1883" y="3249"/>
                  </a:lnTo>
                  <a:lnTo>
                    <a:pt x="3372" y="877"/>
                  </a:lnTo>
                  <a:lnTo>
                    <a:pt x="5071" y="0"/>
                  </a:lnTo>
                  <a:lnTo>
                    <a:pt x="6909" y="122"/>
                  </a:lnTo>
                  <a:lnTo>
                    <a:pt x="8840" y="909"/>
                  </a:lnTo>
                  <a:lnTo>
                    <a:pt x="14928" y="18871"/>
                  </a:lnTo>
                  <a:lnTo>
                    <a:pt x="13872" y="65979"/>
                  </a:lnTo>
                  <a:lnTo>
                    <a:pt x="12344" y="104081"/>
                  </a:lnTo>
                  <a:lnTo>
                    <a:pt x="7281" y="150726"/>
                  </a:lnTo>
                  <a:lnTo>
                    <a:pt x="6352" y="161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SMARTInkShape-2603"/>
            <p:cNvSpPr/>
            <p:nvPr>
              <p:custDataLst>
                <p:tags r:id="rId151"/>
              </p:custDataLst>
            </p:nvPr>
          </p:nvSpPr>
          <p:spPr>
            <a:xfrm>
              <a:off x="6997700" y="3005315"/>
              <a:ext cx="180261" cy="537986"/>
            </a:xfrm>
            <a:custGeom>
              <a:avLst/>
              <a:gdLst/>
              <a:ahLst/>
              <a:cxnLst/>
              <a:rect l="0" t="0" r="0" b="0"/>
              <a:pathLst>
                <a:path w="180261" h="537986">
                  <a:moveTo>
                    <a:pt x="133350" y="10935"/>
                  </a:moveTo>
                  <a:lnTo>
                    <a:pt x="133350" y="10935"/>
                  </a:lnTo>
                  <a:lnTo>
                    <a:pt x="133350" y="4193"/>
                  </a:lnTo>
                  <a:lnTo>
                    <a:pt x="134055" y="2207"/>
                  </a:lnTo>
                  <a:lnTo>
                    <a:pt x="135231" y="883"/>
                  </a:lnTo>
                  <a:lnTo>
                    <a:pt x="136720" y="0"/>
                  </a:lnTo>
                  <a:lnTo>
                    <a:pt x="142139" y="6546"/>
                  </a:lnTo>
                  <a:lnTo>
                    <a:pt x="160486" y="53969"/>
                  </a:lnTo>
                  <a:lnTo>
                    <a:pt x="172221" y="98735"/>
                  </a:lnTo>
                  <a:lnTo>
                    <a:pt x="178313" y="124502"/>
                  </a:lnTo>
                  <a:lnTo>
                    <a:pt x="180260" y="155085"/>
                  </a:lnTo>
                  <a:lnTo>
                    <a:pt x="179439" y="188880"/>
                  </a:lnTo>
                  <a:lnTo>
                    <a:pt x="176776" y="224815"/>
                  </a:lnTo>
                  <a:lnTo>
                    <a:pt x="171472" y="260060"/>
                  </a:lnTo>
                  <a:lnTo>
                    <a:pt x="164409" y="294846"/>
                  </a:lnTo>
                  <a:lnTo>
                    <a:pt x="156173" y="329326"/>
                  </a:lnTo>
                  <a:lnTo>
                    <a:pt x="145038" y="361484"/>
                  </a:lnTo>
                  <a:lnTo>
                    <a:pt x="131969" y="392095"/>
                  </a:lnTo>
                  <a:lnTo>
                    <a:pt x="117613" y="421675"/>
                  </a:lnTo>
                  <a:lnTo>
                    <a:pt x="98163" y="447745"/>
                  </a:lnTo>
                  <a:lnTo>
                    <a:pt x="75321" y="471475"/>
                  </a:lnTo>
                  <a:lnTo>
                    <a:pt x="33475" y="508425"/>
                  </a:lnTo>
                  <a:lnTo>
                    <a:pt x="0" y="537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2" name="SMARTInkShape-2604"/>
          <p:cNvSpPr/>
          <p:nvPr>
            <p:custDataLst>
              <p:tags r:id="rId6"/>
            </p:custDataLst>
          </p:nvPr>
        </p:nvSpPr>
        <p:spPr>
          <a:xfrm>
            <a:off x="5673830" y="3302000"/>
            <a:ext cx="9421" cy="6351"/>
          </a:xfrm>
          <a:custGeom>
            <a:avLst/>
            <a:gdLst/>
            <a:ahLst/>
            <a:cxnLst/>
            <a:rect l="0" t="0" r="0" b="0"/>
            <a:pathLst>
              <a:path w="9421" h="6351">
                <a:moveTo>
                  <a:pt x="9420" y="0"/>
                </a:moveTo>
                <a:lnTo>
                  <a:pt x="9420" y="0"/>
                </a:lnTo>
                <a:lnTo>
                  <a:pt x="6049" y="0"/>
                </a:lnTo>
                <a:lnTo>
                  <a:pt x="2512" y="1881"/>
                </a:lnTo>
                <a:lnTo>
                  <a:pt x="582" y="3371"/>
                </a:lnTo>
                <a:lnTo>
                  <a:pt x="0" y="4364"/>
                </a:lnTo>
                <a:lnTo>
                  <a:pt x="318" y="5026"/>
                </a:lnTo>
                <a:lnTo>
                  <a:pt x="3070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7" name="SMARTInkShape-Group432"/>
          <p:cNvGrpSpPr/>
          <p:nvPr/>
        </p:nvGrpSpPr>
        <p:grpSpPr>
          <a:xfrm>
            <a:off x="4456399" y="2972683"/>
            <a:ext cx="960014" cy="552660"/>
            <a:chOff x="4456399" y="2972683"/>
            <a:chExt cx="960014" cy="552660"/>
          </a:xfrm>
        </p:grpSpPr>
        <p:sp>
          <p:nvSpPr>
            <p:cNvPr id="1023" name="SMARTInkShape-2605"/>
            <p:cNvSpPr/>
            <p:nvPr>
              <p:custDataLst>
                <p:tags r:id="rId140"/>
              </p:custDataLst>
            </p:nvPr>
          </p:nvSpPr>
          <p:spPr>
            <a:xfrm>
              <a:off x="4456399" y="2972683"/>
              <a:ext cx="293402" cy="456828"/>
            </a:xfrm>
            <a:custGeom>
              <a:avLst/>
              <a:gdLst/>
              <a:ahLst/>
              <a:cxnLst/>
              <a:rect l="0" t="0" r="0" b="0"/>
              <a:pathLst>
                <a:path w="293402" h="456828">
                  <a:moveTo>
                    <a:pt x="102901" y="5467"/>
                  </a:moveTo>
                  <a:lnTo>
                    <a:pt x="102901" y="5467"/>
                  </a:lnTo>
                  <a:lnTo>
                    <a:pt x="102901" y="0"/>
                  </a:lnTo>
                  <a:lnTo>
                    <a:pt x="99530" y="2750"/>
                  </a:lnTo>
                  <a:lnTo>
                    <a:pt x="88153" y="49054"/>
                  </a:lnTo>
                  <a:lnTo>
                    <a:pt x="80825" y="85517"/>
                  </a:lnTo>
                  <a:lnTo>
                    <a:pt x="72863" y="127593"/>
                  </a:lnTo>
                  <a:lnTo>
                    <a:pt x="68765" y="151090"/>
                  </a:lnTo>
                  <a:lnTo>
                    <a:pt x="64622" y="175927"/>
                  </a:lnTo>
                  <a:lnTo>
                    <a:pt x="60449" y="201657"/>
                  </a:lnTo>
                  <a:lnTo>
                    <a:pt x="54137" y="228688"/>
                  </a:lnTo>
                  <a:lnTo>
                    <a:pt x="46403" y="256586"/>
                  </a:lnTo>
                  <a:lnTo>
                    <a:pt x="37719" y="285063"/>
                  </a:lnTo>
                  <a:lnTo>
                    <a:pt x="31224" y="310398"/>
                  </a:lnTo>
                  <a:lnTo>
                    <a:pt x="22126" y="355481"/>
                  </a:lnTo>
                  <a:lnTo>
                    <a:pt x="13849" y="391040"/>
                  </a:lnTo>
                  <a:lnTo>
                    <a:pt x="408" y="438248"/>
                  </a:lnTo>
                  <a:lnTo>
                    <a:pt x="0" y="444977"/>
                  </a:lnTo>
                  <a:lnTo>
                    <a:pt x="1139" y="450167"/>
                  </a:lnTo>
                  <a:lnTo>
                    <a:pt x="3310" y="454334"/>
                  </a:lnTo>
                  <a:lnTo>
                    <a:pt x="8285" y="456406"/>
                  </a:lnTo>
                  <a:lnTo>
                    <a:pt x="23219" y="456827"/>
                  </a:lnTo>
                  <a:lnTo>
                    <a:pt x="68316" y="446355"/>
                  </a:lnTo>
                  <a:lnTo>
                    <a:pt x="110108" y="435661"/>
                  </a:lnTo>
                  <a:lnTo>
                    <a:pt x="156199" y="425265"/>
                  </a:lnTo>
                  <a:lnTo>
                    <a:pt x="202553" y="418292"/>
                  </a:lnTo>
                  <a:lnTo>
                    <a:pt x="237737" y="412841"/>
                  </a:lnTo>
                  <a:lnTo>
                    <a:pt x="283771" y="406481"/>
                  </a:lnTo>
                  <a:lnTo>
                    <a:pt x="293401" y="405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SMARTInkShape-2606"/>
            <p:cNvSpPr/>
            <p:nvPr>
              <p:custDataLst>
                <p:tags r:id="rId141"/>
              </p:custDataLst>
            </p:nvPr>
          </p:nvSpPr>
          <p:spPr>
            <a:xfrm>
              <a:off x="4889293" y="2998345"/>
              <a:ext cx="178008" cy="417956"/>
            </a:xfrm>
            <a:custGeom>
              <a:avLst/>
              <a:gdLst/>
              <a:ahLst/>
              <a:cxnLst/>
              <a:rect l="0" t="0" r="0" b="0"/>
              <a:pathLst>
                <a:path w="178008" h="417956">
                  <a:moveTo>
                    <a:pt x="139907" y="11555"/>
                  </a:moveTo>
                  <a:lnTo>
                    <a:pt x="139907" y="11555"/>
                  </a:lnTo>
                  <a:lnTo>
                    <a:pt x="139907" y="2717"/>
                  </a:lnTo>
                  <a:lnTo>
                    <a:pt x="137790" y="1429"/>
                  </a:lnTo>
                  <a:lnTo>
                    <a:pt x="129794" y="0"/>
                  </a:lnTo>
                  <a:lnTo>
                    <a:pt x="116763" y="2565"/>
                  </a:lnTo>
                  <a:lnTo>
                    <a:pt x="97223" y="14536"/>
                  </a:lnTo>
                  <a:lnTo>
                    <a:pt x="73559" y="44972"/>
                  </a:lnTo>
                  <a:lnTo>
                    <a:pt x="55151" y="78854"/>
                  </a:lnTo>
                  <a:lnTo>
                    <a:pt x="35210" y="121898"/>
                  </a:lnTo>
                  <a:lnTo>
                    <a:pt x="24954" y="147206"/>
                  </a:lnTo>
                  <a:lnTo>
                    <a:pt x="14588" y="173956"/>
                  </a:lnTo>
                  <a:lnTo>
                    <a:pt x="7678" y="198845"/>
                  </a:lnTo>
                  <a:lnTo>
                    <a:pt x="0" y="245313"/>
                  </a:lnTo>
                  <a:lnTo>
                    <a:pt x="2232" y="285720"/>
                  </a:lnTo>
                  <a:lnTo>
                    <a:pt x="12395" y="321084"/>
                  </a:lnTo>
                  <a:lnTo>
                    <a:pt x="41918" y="363382"/>
                  </a:lnTo>
                  <a:lnTo>
                    <a:pt x="78889" y="393005"/>
                  </a:lnTo>
                  <a:lnTo>
                    <a:pt x="123553" y="409935"/>
                  </a:lnTo>
                  <a:lnTo>
                    <a:pt x="178007" y="417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SMARTInkShape-2607"/>
            <p:cNvSpPr/>
            <p:nvPr>
              <p:custDataLst>
                <p:tags r:id="rId142"/>
              </p:custDataLst>
            </p:nvPr>
          </p:nvSpPr>
          <p:spPr>
            <a:xfrm>
              <a:off x="5131682" y="3135475"/>
              <a:ext cx="131686" cy="389868"/>
            </a:xfrm>
            <a:custGeom>
              <a:avLst/>
              <a:gdLst/>
              <a:ahLst/>
              <a:cxnLst/>
              <a:rect l="0" t="0" r="0" b="0"/>
              <a:pathLst>
                <a:path w="131686" h="389868">
                  <a:moveTo>
                    <a:pt x="24518" y="134775"/>
                  </a:moveTo>
                  <a:lnTo>
                    <a:pt x="24518" y="134775"/>
                  </a:lnTo>
                  <a:lnTo>
                    <a:pt x="8938" y="153727"/>
                  </a:lnTo>
                  <a:lnTo>
                    <a:pt x="3482" y="170244"/>
                  </a:lnTo>
                  <a:lnTo>
                    <a:pt x="2292" y="201259"/>
                  </a:lnTo>
                  <a:lnTo>
                    <a:pt x="4528" y="241022"/>
                  </a:lnTo>
                  <a:lnTo>
                    <a:pt x="5189" y="286670"/>
                  </a:lnTo>
                  <a:lnTo>
                    <a:pt x="5385" y="331475"/>
                  </a:lnTo>
                  <a:lnTo>
                    <a:pt x="5451" y="377378"/>
                  </a:lnTo>
                  <a:lnTo>
                    <a:pt x="5463" y="389867"/>
                  </a:lnTo>
                  <a:lnTo>
                    <a:pt x="2095" y="376712"/>
                  </a:lnTo>
                  <a:lnTo>
                    <a:pt x="0" y="336987"/>
                  </a:lnTo>
                  <a:lnTo>
                    <a:pt x="1391" y="295438"/>
                  </a:lnTo>
                  <a:lnTo>
                    <a:pt x="2750" y="271517"/>
                  </a:lnTo>
                  <a:lnTo>
                    <a:pt x="6480" y="244281"/>
                  </a:lnTo>
                  <a:lnTo>
                    <a:pt x="11786" y="214834"/>
                  </a:lnTo>
                  <a:lnTo>
                    <a:pt x="18147" y="183914"/>
                  </a:lnTo>
                  <a:lnTo>
                    <a:pt x="23798" y="155540"/>
                  </a:lnTo>
                  <a:lnTo>
                    <a:pt x="28977" y="128863"/>
                  </a:lnTo>
                  <a:lnTo>
                    <a:pt x="39199" y="81347"/>
                  </a:lnTo>
                  <a:lnTo>
                    <a:pt x="50799" y="43767"/>
                  </a:lnTo>
                  <a:lnTo>
                    <a:pt x="69229" y="11697"/>
                  </a:lnTo>
                  <a:lnTo>
                    <a:pt x="81783" y="2463"/>
                  </a:lnTo>
                  <a:lnTo>
                    <a:pt x="88095" y="0"/>
                  </a:lnTo>
                  <a:lnTo>
                    <a:pt x="94419" y="1886"/>
                  </a:lnTo>
                  <a:lnTo>
                    <a:pt x="107090" y="13389"/>
                  </a:lnTo>
                  <a:lnTo>
                    <a:pt x="126123" y="46441"/>
                  </a:lnTo>
                  <a:lnTo>
                    <a:pt x="131685" y="90884"/>
                  </a:lnTo>
                  <a:lnTo>
                    <a:pt x="122123" y="133059"/>
                  </a:lnTo>
                  <a:lnTo>
                    <a:pt x="102513" y="165624"/>
                  </a:lnTo>
                  <a:lnTo>
                    <a:pt x="85053" y="178589"/>
                  </a:lnTo>
                  <a:lnTo>
                    <a:pt x="75458" y="183034"/>
                  </a:lnTo>
                  <a:lnTo>
                    <a:pt x="66945" y="184587"/>
                  </a:lnTo>
                  <a:lnTo>
                    <a:pt x="51842" y="182549"/>
                  </a:lnTo>
                  <a:lnTo>
                    <a:pt x="45555" y="177208"/>
                  </a:lnTo>
                  <a:lnTo>
                    <a:pt x="24518" y="141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SMARTInkShape-2608"/>
            <p:cNvSpPr/>
            <p:nvPr>
              <p:custDataLst>
                <p:tags r:id="rId143"/>
              </p:custDataLst>
            </p:nvPr>
          </p:nvSpPr>
          <p:spPr>
            <a:xfrm>
              <a:off x="5327650" y="3031929"/>
              <a:ext cx="88763" cy="365322"/>
            </a:xfrm>
            <a:custGeom>
              <a:avLst/>
              <a:gdLst/>
              <a:ahLst/>
              <a:cxnLst/>
              <a:rect l="0" t="0" r="0" b="0"/>
              <a:pathLst>
                <a:path w="88763" h="365322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17578" y="2108"/>
                  </a:lnTo>
                  <a:lnTo>
                    <a:pt x="24419" y="4646"/>
                  </a:lnTo>
                  <a:lnTo>
                    <a:pt x="37664" y="16873"/>
                  </a:lnTo>
                  <a:lnTo>
                    <a:pt x="49901" y="36889"/>
                  </a:lnTo>
                  <a:lnTo>
                    <a:pt x="60042" y="66951"/>
                  </a:lnTo>
                  <a:lnTo>
                    <a:pt x="71136" y="105242"/>
                  </a:lnTo>
                  <a:lnTo>
                    <a:pt x="81711" y="148130"/>
                  </a:lnTo>
                  <a:lnTo>
                    <a:pt x="88762" y="193062"/>
                  </a:lnTo>
                  <a:lnTo>
                    <a:pt x="88604" y="235139"/>
                  </a:lnTo>
                  <a:lnTo>
                    <a:pt x="82418" y="274301"/>
                  </a:lnTo>
                  <a:lnTo>
                    <a:pt x="70262" y="310522"/>
                  </a:lnTo>
                  <a:lnTo>
                    <a:pt x="31750" y="365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8" name="SMARTInkShape-2609"/>
          <p:cNvSpPr/>
          <p:nvPr>
            <p:custDataLst>
              <p:tags r:id="rId7"/>
            </p:custDataLst>
          </p:nvPr>
        </p:nvSpPr>
        <p:spPr>
          <a:xfrm>
            <a:off x="3649001" y="3003811"/>
            <a:ext cx="402300" cy="317240"/>
          </a:xfrm>
          <a:custGeom>
            <a:avLst/>
            <a:gdLst/>
            <a:ahLst/>
            <a:cxnLst/>
            <a:rect l="0" t="0" r="0" b="0"/>
            <a:pathLst>
              <a:path w="402300" h="317240">
                <a:moveTo>
                  <a:pt x="300699" y="6089"/>
                </a:moveTo>
                <a:lnTo>
                  <a:pt x="300699" y="6089"/>
                </a:lnTo>
                <a:lnTo>
                  <a:pt x="294611" y="0"/>
                </a:lnTo>
                <a:lnTo>
                  <a:pt x="297798" y="3188"/>
                </a:lnTo>
                <a:lnTo>
                  <a:pt x="299839" y="18713"/>
                </a:lnTo>
                <a:lnTo>
                  <a:pt x="294049" y="65863"/>
                </a:lnTo>
                <a:lnTo>
                  <a:pt x="285043" y="98978"/>
                </a:lnTo>
                <a:lnTo>
                  <a:pt x="273985" y="134862"/>
                </a:lnTo>
                <a:lnTo>
                  <a:pt x="260604" y="171271"/>
                </a:lnTo>
                <a:lnTo>
                  <a:pt x="242897" y="206268"/>
                </a:lnTo>
                <a:lnTo>
                  <a:pt x="216467" y="247592"/>
                </a:lnTo>
                <a:lnTo>
                  <a:pt x="173906" y="278807"/>
                </a:lnTo>
                <a:lnTo>
                  <a:pt x="142981" y="287693"/>
                </a:lnTo>
                <a:lnTo>
                  <a:pt x="97805" y="286847"/>
                </a:lnTo>
                <a:lnTo>
                  <a:pt x="55021" y="275778"/>
                </a:lnTo>
                <a:lnTo>
                  <a:pt x="30642" y="263535"/>
                </a:lnTo>
                <a:lnTo>
                  <a:pt x="12751" y="246333"/>
                </a:lnTo>
                <a:lnTo>
                  <a:pt x="3389" y="225048"/>
                </a:lnTo>
                <a:lnTo>
                  <a:pt x="0" y="196790"/>
                </a:lnTo>
                <a:lnTo>
                  <a:pt x="749" y="190373"/>
                </a:lnTo>
                <a:lnTo>
                  <a:pt x="9108" y="177598"/>
                </a:lnTo>
                <a:lnTo>
                  <a:pt x="15289" y="171229"/>
                </a:lnTo>
                <a:lnTo>
                  <a:pt x="33444" y="164151"/>
                </a:lnTo>
                <a:lnTo>
                  <a:pt x="73111" y="160166"/>
                </a:lnTo>
                <a:lnTo>
                  <a:pt x="107826" y="160646"/>
                </a:lnTo>
                <a:lnTo>
                  <a:pt x="146774" y="165562"/>
                </a:lnTo>
                <a:lnTo>
                  <a:pt x="185721" y="178096"/>
                </a:lnTo>
                <a:lnTo>
                  <a:pt x="222786" y="195425"/>
                </a:lnTo>
                <a:lnTo>
                  <a:pt x="255723" y="214887"/>
                </a:lnTo>
                <a:lnTo>
                  <a:pt x="298662" y="245677"/>
                </a:lnTo>
                <a:lnTo>
                  <a:pt x="346027" y="281911"/>
                </a:lnTo>
                <a:lnTo>
                  <a:pt x="389906" y="310025"/>
                </a:lnTo>
                <a:lnTo>
                  <a:pt x="402299" y="3172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0" name="SMARTInkShape-Group434"/>
          <p:cNvGrpSpPr/>
          <p:nvPr/>
        </p:nvGrpSpPr>
        <p:grpSpPr>
          <a:xfrm>
            <a:off x="1245483" y="2898248"/>
            <a:ext cx="1893347" cy="570022"/>
            <a:chOff x="1245483" y="2898248"/>
            <a:chExt cx="1893347" cy="570022"/>
          </a:xfrm>
        </p:grpSpPr>
        <p:sp>
          <p:nvSpPr>
            <p:cNvPr id="1029" name="SMARTInkShape-2610"/>
            <p:cNvSpPr/>
            <p:nvPr>
              <p:custDataLst>
                <p:tags r:id="rId129"/>
              </p:custDataLst>
            </p:nvPr>
          </p:nvSpPr>
          <p:spPr>
            <a:xfrm>
              <a:off x="1348191" y="2938012"/>
              <a:ext cx="90281" cy="471939"/>
            </a:xfrm>
            <a:custGeom>
              <a:avLst/>
              <a:gdLst/>
              <a:ahLst/>
              <a:cxnLst/>
              <a:rect l="0" t="0" r="0" b="0"/>
              <a:pathLst>
                <a:path w="90281" h="471939">
                  <a:moveTo>
                    <a:pt x="86909" y="52838"/>
                  </a:moveTo>
                  <a:lnTo>
                    <a:pt x="86909" y="52838"/>
                  </a:lnTo>
                  <a:lnTo>
                    <a:pt x="87614" y="42699"/>
                  </a:lnTo>
                  <a:lnTo>
                    <a:pt x="90280" y="35161"/>
                  </a:lnTo>
                  <a:lnTo>
                    <a:pt x="90053" y="27108"/>
                  </a:lnTo>
                  <a:lnTo>
                    <a:pt x="84159" y="10439"/>
                  </a:lnTo>
                  <a:lnTo>
                    <a:pt x="76515" y="3890"/>
                  </a:lnTo>
                  <a:lnTo>
                    <a:pt x="71513" y="1156"/>
                  </a:lnTo>
                  <a:lnTo>
                    <a:pt x="60311" y="0"/>
                  </a:lnTo>
                  <a:lnTo>
                    <a:pt x="54360" y="679"/>
                  </a:lnTo>
                  <a:lnTo>
                    <a:pt x="42104" y="7079"/>
                  </a:lnTo>
                  <a:lnTo>
                    <a:pt x="29601" y="18389"/>
                  </a:lnTo>
                  <a:lnTo>
                    <a:pt x="16989" y="35176"/>
                  </a:lnTo>
                  <a:lnTo>
                    <a:pt x="4730" y="71202"/>
                  </a:lnTo>
                  <a:lnTo>
                    <a:pt x="0" y="116527"/>
                  </a:lnTo>
                  <a:lnTo>
                    <a:pt x="2657" y="150994"/>
                  </a:lnTo>
                  <a:lnTo>
                    <a:pt x="8541" y="188185"/>
                  </a:lnTo>
                  <a:lnTo>
                    <a:pt x="15860" y="228233"/>
                  </a:lnTo>
                  <a:lnTo>
                    <a:pt x="23817" y="269551"/>
                  </a:lnTo>
                  <a:lnTo>
                    <a:pt x="30646" y="310727"/>
                  </a:lnTo>
                  <a:lnTo>
                    <a:pt x="33681" y="350194"/>
                  </a:lnTo>
                  <a:lnTo>
                    <a:pt x="35030" y="385139"/>
                  </a:lnTo>
                  <a:lnTo>
                    <a:pt x="35789" y="428816"/>
                  </a:lnTo>
                  <a:lnTo>
                    <a:pt x="34133" y="456574"/>
                  </a:lnTo>
                  <a:lnTo>
                    <a:pt x="29759" y="471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SMARTInkShape-2611"/>
            <p:cNvSpPr/>
            <p:nvPr>
              <p:custDataLst>
                <p:tags r:id="rId130"/>
              </p:custDataLst>
            </p:nvPr>
          </p:nvSpPr>
          <p:spPr>
            <a:xfrm>
              <a:off x="1245483" y="3155950"/>
              <a:ext cx="234068" cy="76201"/>
            </a:xfrm>
            <a:custGeom>
              <a:avLst/>
              <a:gdLst/>
              <a:ahLst/>
              <a:cxnLst/>
              <a:rect l="0" t="0" r="0" b="0"/>
              <a:pathLst>
                <a:path w="234068" h="76201">
                  <a:moveTo>
                    <a:pt x="5467" y="76200"/>
                  </a:moveTo>
                  <a:lnTo>
                    <a:pt x="5467" y="76200"/>
                  </a:lnTo>
                  <a:lnTo>
                    <a:pt x="0" y="65265"/>
                  </a:lnTo>
                  <a:lnTo>
                    <a:pt x="12862" y="53910"/>
                  </a:lnTo>
                  <a:lnTo>
                    <a:pt x="48032" y="40511"/>
                  </a:lnTo>
                  <a:lnTo>
                    <a:pt x="82005" y="29999"/>
                  </a:lnTo>
                  <a:lnTo>
                    <a:pt x="119212" y="19683"/>
                  </a:lnTo>
                  <a:lnTo>
                    <a:pt x="154563" y="12746"/>
                  </a:lnTo>
                  <a:lnTo>
                    <a:pt x="187208" y="7311"/>
                  </a:lnTo>
                  <a:lnTo>
                    <a:pt x="234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SMARTInkShape-2612"/>
            <p:cNvSpPr/>
            <p:nvPr>
              <p:custDataLst>
                <p:tags r:id="rId131"/>
              </p:custDataLst>
            </p:nvPr>
          </p:nvSpPr>
          <p:spPr>
            <a:xfrm>
              <a:off x="1552348" y="2948377"/>
              <a:ext cx="143103" cy="410774"/>
            </a:xfrm>
            <a:custGeom>
              <a:avLst/>
              <a:gdLst/>
              <a:ahLst/>
              <a:cxnLst/>
              <a:rect l="0" t="0" r="0" b="0"/>
              <a:pathLst>
                <a:path w="143103" h="410774">
                  <a:moveTo>
                    <a:pt x="136752" y="48823"/>
                  </a:moveTo>
                  <a:lnTo>
                    <a:pt x="136752" y="48823"/>
                  </a:lnTo>
                  <a:lnTo>
                    <a:pt x="136046" y="11979"/>
                  </a:lnTo>
                  <a:lnTo>
                    <a:pt x="133381" y="4696"/>
                  </a:lnTo>
                  <a:lnTo>
                    <a:pt x="131682" y="2472"/>
                  </a:lnTo>
                  <a:lnTo>
                    <a:pt x="127913" y="0"/>
                  </a:lnTo>
                  <a:lnTo>
                    <a:pt x="118242" y="4546"/>
                  </a:lnTo>
                  <a:lnTo>
                    <a:pt x="111712" y="8722"/>
                  </a:lnTo>
                  <a:lnTo>
                    <a:pt x="82296" y="44938"/>
                  </a:lnTo>
                  <a:lnTo>
                    <a:pt x="57045" y="85666"/>
                  </a:lnTo>
                  <a:lnTo>
                    <a:pt x="43398" y="109369"/>
                  </a:lnTo>
                  <a:lnTo>
                    <a:pt x="31477" y="134342"/>
                  </a:lnTo>
                  <a:lnTo>
                    <a:pt x="20707" y="160164"/>
                  </a:lnTo>
                  <a:lnTo>
                    <a:pt x="10706" y="186550"/>
                  </a:lnTo>
                  <a:lnTo>
                    <a:pt x="4743" y="211197"/>
                  </a:lnTo>
                  <a:lnTo>
                    <a:pt x="0" y="257396"/>
                  </a:lnTo>
                  <a:lnTo>
                    <a:pt x="4006" y="301448"/>
                  </a:lnTo>
                  <a:lnTo>
                    <a:pt x="13548" y="340312"/>
                  </a:lnTo>
                  <a:lnTo>
                    <a:pt x="27197" y="366992"/>
                  </a:lnTo>
                  <a:lnTo>
                    <a:pt x="50196" y="384494"/>
                  </a:lnTo>
                  <a:lnTo>
                    <a:pt x="94878" y="400400"/>
                  </a:lnTo>
                  <a:lnTo>
                    <a:pt x="143102" y="410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SMARTInkShape-2613"/>
            <p:cNvSpPr/>
            <p:nvPr>
              <p:custDataLst>
                <p:tags r:id="rId132"/>
              </p:custDataLst>
            </p:nvPr>
          </p:nvSpPr>
          <p:spPr>
            <a:xfrm>
              <a:off x="1733550" y="3104956"/>
              <a:ext cx="117181" cy="363314"/>
            </a:xfrm>
            <a:custGeom>
              <a:avLst/>
              <a:gdLst/>
              <a:ahLst/>
              <a:cxnLst/>
              <a:rect l="0" t="0" r="0" b="0"/>
              <a:pathLst>
                <a:path w="117181" h="363314">
                  <a:moveTo>
                    <a:pt x="0" y="95444"/>
                  </a:moveTo>
                  <a:lnTo>
                    <a:pt x="0" y="95444"/>
                  </a:lnTo>
                  <a:lnTo>
                    <a:pt x="12209" y="134168"/>
                  </a:lnTo>
                  <a:lnTo>
                    <a:pt x="20394" y="170731"/>
                  </a:lnTo>
                  <a:lnTo>
                    <a:pt x="26938" y="202283"/>
                  </a:lnTo>
                  <a:lnTo>
                    <a:pt x="33845" y="237473"/>
                  </a:lnTo>
                  <a:lnTo>
                    <a:pt x="39266" y="274279"/>
                  </a:lnTo>
                  <a:lnTo>
                    <a:pt x="42914" y="320588"/>
                  </a:lnTo>
                  <a:lnTo>
                    <a:pt x="38848" y="363313"/>
                  </a:lnTo>
                  <a:lnTo>
                    <a:pt x="37187" y="362217"/>
                  </a:lnTo>
                  <a:lnTo>
                    <a:pt x="31579" y="353476"/>
                  </a:lnTo>
                  <a:lnTo>
                    <a:pt x="16482" y="306130"/>
                  </a:lnTo>
                  <a:lnTo>
                    <a:pt x="8266" y="265282"/>
                  </a:lnTo>
                  <a:lnTo>
                    <a:pt x="6216" y="239713"/>
                  </a:lnTo>
                  <a:lnTo>
                    <a:pt x="5555" y="211380"/>
                  </a:lnTo>
                  <a:lnTo>
                    <a:pt x="5820" y="181201"/>
                  </a:lnTo>
                  <a:lnTo>
                    <a:pt x="7408" y="153321"/>
                  </a:lnTo>
                  <a:lnTo>
                    <a:pt x="9877" y="126973"/>
                  </a:lnTo>
                  <a:lnTo>
                    <a:pt x="16384" y="81235"/>
                  </a:lnTo>
                  <a:lnTo>
                    <a:pt x="28687" y="36357"/>
                  </a:lnTo>
                  <a:lnTo>
                    <a:pt x="39561" y="14620"/>
                  </a:lnTo>
                  <a:lnTo>
                    <a:pt x="46129" y="7695"/>
                  </a:lnTo>
                  <a:lnTo>
                    <a:pt x="60954" y="0"/>
                  </a:lnTo>
                  <a:lnTo>
                    <a:pt x="69564" y="1476"/>
                  </a:lnTo>
                  <a:lnTo>
                    <a:pt x="88538" y="12523"/>
                  </a:lnTo>
                  <a:lnTo>
                    <a:pt x="103085" y="36718"/>
                  </a:lnTo>
                  <a:lnTo>
                    <a:pt x="115446" y="82277"/>
                  </a:lnTo>
                  <a:lnTo>
                    <a:pt x="117180" y="97249"/>
                  </a:lnTo>
                  <a:lnTo>
                    <a:pt x="109700" y="125174"/>
                  </a:lnTo>
                  <a:lnTo>
                    <a:pt x="83774" y="164696"/>
                  </a:lnTo>
                  <a:lnTo>
                    <a:pt x="62633" y="186900"/>
                  </a:lnTo>
                  <a:lnTo>
                    <a:pt x="43829" y="199121"/>
                  </a:lnTo>
                  <a:lnTo>
                    <a:pt x="36981" y="199840"/>
                  </a:lnTo>
                  <a:lnTo>
                    <a:pt x="31709" y="197497"/>
                  </a:lnTo>
                  <a:lnTo>
                    <a:pt x="19050" y="184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SMARTInkShape-2614"/>
            <p:cNvSpPr/>
            <p:nvPr>
              <p:custDataLst>
                <p:tags r:id="rId133"/>
              </p:custDataLst>
            </p:nvPr>
          </p:nvSpPr>
          <p:spPr>
            <a:xfrm>
              <a:off x="1965430" y="2898248"/>
              <a:ext cx="41171" cy="441853"/>
            </a:xfrm>
            <a:custGeom>
              <a:avLst/>
              <a:gdLst/>
              <a:ahLst/>
              <a:cxnLst/>
              <a:rect l="0" t="0" r="0" b="0"/>
              <a:pathLst>
                <a:path w="41171" h="441853">
                  <a:moveTo>
                    <a:pt x="9420" y="16402"/>
                  </a:moveTo>
                  <a:lnTo>
                    <a:pt x="9420" y="16402"/>
                  </a:lnTo>
                  <a:lnTo>
                    <a:pt x="4350" y="3310"/>
                  </a:lnTo>
                  <a:lnTo>
                    <a:pt x="581" y="0"/>
                  </a:lnTo>
                  <a:lnTo>
                    <a:pt x="0" y="1234"/>
                  </a:lnTo>
                  <a:lnTo>
                    <a:pt x="9268" y="40955"/>
                  </a:lnTo>
                  <a:lnTo>
                    <a:pt x="16643" y="81877"/>
                  </a:lnTo>
                  <a:lnTo>
                    <a:pt x="20585" y="106619"/>
                  </a:lnTo>
                  <a:lnTo>
                    <a:pt x="23919" y="133696"/>
                  </a:lnTo>
                  <a:lnTo>
                    <a:pt x="26847" y="162331"/>
                  </a:lnTo>
                  <a:lnTo>
                    <a:pt x="29505" y="192005"/>
                  </a:lnTo>
                  <a:lnTo>
                    <a:pt x="31982" y="221665"/>
                  </a:lnTo>
                  <a:lnTo>
                    <a:pt x="34339" y="251317"/>
                  </a:lnTo>
                  <a:lnTo>
                    <a:pt x="36616" y="280962"/>
                  </a:lnTo>
                  <a:lnTo>
                    <a:pt x="38134" y="307075"/>
                  </a:lnTo>
                  <a:lnTo>
                    <a:pt x="39821" y="353023"/>
                  </a:lnTo>
                  <a:lnTo>
                    <a:pt x="40570" y="387085"/>
                  </a:lnTo>
                  <a:lnTo>
                    <a:pt x="41091" y="432340"/>
                  </a:lnTo>
                  <a:lnTo>
                    <a:pt x="41170" y="441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SMARTInkShape-2615"/>
            <p:cNvSpPr/>
            <p:nvPr>
              <p:custDataLst>
                <p:tags r:id="rId134"/>
              </p:custDataLst>
            </p:nvPr>
          </p:nvSpPr>
          <p:spPr>
            <a:xfrm>
              <a:off x="2184400" y="2978794"/>
              <a:ext cx="132403" cy="282061"/>
            </a:xfrm>
            <a:custGeom>
              <a:avLst/>
              <a:gdLst/>
              <a:ahLst/>
              <a:cxnLst/>
              <a:rect l="0" t="0" r="0" b="0"/>
              <a:pathLst>
                <a:path w="132403" h="282061">
                  <a:moveTo>
                    <a:pt x="25400" y="69206"/>
                  </a:moveTo>
                  <a:lnTo>
                    <a:pt x="25400" y="69206"/>
                  </a:lnTo>
                  <a:lnTo>
                    <a:pt x="25400" y="65835"/>
                  </a:lnTo>
                  <a:lnTo>
                    <a:pt x="24694" y="65548"/>
                  </a:lnTo>
                  <a:lnTo>
                    <a:pt x="22029" y="67110"/>
                  </a:lnTo>
                  <a:lnTo>
                    <a:pt x="20374" y="73919"/>
                  </a:lnTo>
                  <a:lnTo>
                    <a:pt x="19311" y="119134"/>
                  </a:lnTo>
                  <a:lnTo>
                    <a:pt x="22498" y="165687"/>
                  </a:lnTo>
                  <a:lnTo>
                    <a:pt x="25992" y="197694"/>
                  </a:lnTo>
                  <a:lnTo>
                    <a:pt x="31925" y="241802"/>
                  </a:lnTo>
                  <a:lnTo>
                    <a:pt x="36880" y="274827"/>
                  </a:lnTo>
                  <a:lnTo>
                    <a:pt x="36581" y="278253"/>
                  </a:lnTo>
                  <a:lnTo>
                    <a:pt x="35676" y="280537"/>
                  </a:lnTo>
                  <a:lnTo>
                    <a:pt x="34367" y="282060"/>
                  </a:lnTo>
                  <a:lnTo>
                    <a:pt x="32789" y="280959"/>
                  </a:lnTo>
                  <a:lnTo>
                    <a:pt x="29154" y="274090"/>
                  </a:lnTo>
                  <a:lnTo>
                    <a:pt x="20366" y="230745"/>
                  </a:lnTo>
                  <a:lnTo>
                    <a:pt x="13520" y="198151"/>
                  </a:lnTo>
                  <a:lnTo>
                    <a:pt x="11418" y="154972"/>
                  </a:lnTo>
                  <a:lnTo>
                    <a:pt x="13541" y="108030"/>
                  </a:lnTo>
                  <a:lnTo>
                    <a:pt x="19189" y="66000"/>
                  </a:lnTo>
                  <a:lnTo>
                    <a:pt x="30302" y="26864"/>
                  </a:lnTo>
                  <a:lnTo>
                    <a:pt x="40278" y="11346"/>
                  </a:lnTo>
                  <a:lnTo>
                    <a:pt x="45902" y="5233"/>
                  </a:lnTo>
                  <a:lnTo>
                    <a:pt x="52474" y="1863"/>
                  </a:lnTo>
                  <a:lnTo>
                    <a:pt x="67301" y="0"/>
                  </a:lnTo>
                  <a:lnTo>
                    <a:pt x="83299" y="7168"/>
                  </a:lnTo>
                  <a:lnTo>
                    <a:pt x="91516" y="13031"/>
                  </a:lnTo>
                  <a:lnTo>
                    <a:pt x="116565" y="48250"/>
                  </a:lnTo>
                  <a:lnTo>
                    <a:pt x="131748" y="94433"/>
                  </a:lnTo>
                  <a:lnTo>
                    <a:pt x="132402" y="127220"/>
                  </a:lnTo>
                  <a:lnTo>
                    <a:pt x="125873" y="159901"/>
                  </a:lnTo>
                  <a:lnTo>
                    <a:pt x="111212" y="190889"/>
                  </a:lnTo>
                  <a:lnTo>
                    <a:pt x="79754" y="225988"/>
                  </a:lnTo>
                  <a:lnTo>
                    <a:pt x="37678" y="252288"/>
                  </a:lnTo>
                  <a:lnTo>
                    <a:pt x="0" y="266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SMARTInkShape-2616"/>
            <p:cNvSpPr/>
            <p:nvPr>
              <p:custDataLst>
                <p:tags r:id="rId135"/>
              </p:custDataLst>
            </p:nvPr>
          </p:nvSpPr>
          <p:spPr>
            <a:xfrm>
              <a:off x="2343150" y="3206750"/>
              <a:ext cx="6235" cy="107951"/>
            </a:xfrm>
            <a:custGeom>
              <a:avLst/>
              <a:gdLst/>
              <a:ahLst/>
              <a:cxnLst/>
              <a:rect l="0" t="0" r="0" b="0"/>
              <a:pathLst>
                <a:path w="6235" h="1079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1411"/>
                  </a:lnTo>
                  <a:lnTo>
                    <a:pt x="5467" y="6742"/>
                  </a:lnTo>
                  <a:lnTo>
                    <a:pt x="6234" y="51478"/>
                  </a:lnTo>
                  <a:lnTo>
                    <a:pt x="1971" y="95914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SMARTInkShape-2617"/>
            <p:cNvSpPr/>
            <p:nvPr>
              <p:custDataLst>
                <p:tags r:id="rId136"/>
              </p:custDataLst>
            </p:nvPr>
          </p:nvSpPr>
          <p:spPr>
            <a:xfrm>
              <a:off x="2493201" y="3010783"/>
              <a:ext cx="146136" cy="223051"/>
            </a:xfrm>
            <a:custGeom>
              <a:avLst/>
              <a:gdLst/>
              <a:ahLst/>
              <a:cxnLst/>
              <a:rect l="0" t="0" r="0" b="0"/>
              <a:pathLst>
                <a:path w="146136" h="223051">
                  <a:moveTo>
                    <a:pt x="15049" y="5467"/>
                  </a:moveTo>
                  <a:lnTo>
                    <a:pt x="15049" y="5467"/>
                  </a:lnTo>
                  <a:lnTo>
                    <a:pt x="15049" y="2096"/>
                  </a:lnTo>
                  <a:lnTo>
                    <a:pt x="14343" y="1103"/>
                  </a:lnTo>
                  <a:lnTo>
                    <a:pt x="13168" y="441"/>
                  </a:lnTo>
                  <a:lnTo>
                    <a:pt x="11678" y="0"/>
                  </a:lnTo>
                  <a:lnTo>
                    <a:pt x="10685" y="1116"/>
                  </a:lnTo>
                  <a:lnTo>
                    <a:pt x="9582" y="6120"/>
                  </a:lnTo>
                  <a:lnTo>
                    <a:pt x="6934" y="49367"/>
                  </a:lnTo>
                  <a:lnTo>
                    <a:pt x="1826" y="95380"/>
                  </a:lnTo>
                  <a:lnTo>
                    <a:pt x="0" y="131506"/>
                  </a:lnTo>
                  <a:lnTo>
                    <a:pt x="6905" y="177494"/>
                  </a:lnTo>
                  <a:lnTo>
                    <a:pt x="18594" y="208525"/>
                  </a:lnTo>
                  <a:lnTo>
                    <a:pt x="29325" y="221774"/>
                  </a:lnTo>
                  <a:lnTo>
                    <a:pt x="38677" y="223050"/>
                  </a:lnTo>
                  <a:lnTo>
                    <a:pt x="64121" y="216940"/>
                  </a:lnTo>
                  <a:lnTo>
                    <a:pt x="100066" y="190892"/>
                  </a:lnTo>
                  <a:lnTo>
                    <a:pt x="126317" y="159734"/>
                  </a:lnTo>
                  <a:lnTo>
                    <a:pt x="140759" y="124789"/>
                  </a:lnTo>
                  <a:lnTo>
                    <a:pt x="146135" y="87624"/>
                  </a:lnTo>
                  <a:lnTo>
                    <a:pt x="140986" y="49801"/>
                  </a:lnTo>
                  <a:lnTo>
                    <a:pt x="130524" y="21895"/>
                  </a:lnTo>
                  <a:lnTo>
                    <a:pt x="124462" y="12768"/>
                  </a:lnTo>
                  <a:lnTo>
                    <a:pt x="121858" y="10335"/>
                  </a:lnTo>
                  <a:lnTo>
                    <a:pt x="119416" y="10829"/>
                  </a:lnTo>
                  <a:lnTo>
                    <a:pt x="110299" y="24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SMARTInkShape-2618"/>
            <p:cNvSpPr/>
            <p:nvPr>
              <p:custDataLst>
                <p:tags r:id="rId137"/>
              </p:custDataLst>
            </p:nvPr>
          </p:nvSpPr>
          <p:spPr>
            <a:xfrm>
              <a:off x="2768600" y="2950806"/>
              <a:ext cx="114354" cy="276762"/>
            </a:xfrm>
            <a:custGeom>
              <a:avLst/>
              <a:gdLst/>
              <a:ahLst/>
              <a:cxnLst/>
              <a:rect l="0" t="0" r="0" b="0"/>
              <a:pathLst>
                <a:path w="114354" h="276762">
                  <a:moveTo>
                    <a:pt x="0" y="84494"/>
                  </a:moveTo>
                  <a:lnTo>
                    <a:pt x="0" y="84494"/>
                  </a:lnTo>
                  <a:lnTo>
                    <a:pt x="0" y="79027"/>
                  </a:lnTo>
                  <a:lnTo>
                    <a:pt x="12209" y="123688"/>
                  </a:lnTo>
                  <a:lnTo>
                    <a:pt x="20394" y="161017"/>
                  </a:lnTo>
                  <a:lnTo>
                    <a:pt x="23917" y="205632"/>
                  </a:lnTo>
                  <a:lnTo>
                    <a:pt x="25107" y="253244"/>
                  </a:lnTo>
                  <a:lnTo>
                    <a:pt x="25270" y="264857"/>
                  </a:lnTo>
                  <a:lnTo>
                    <a:pt x="24608" y="266825"/>
                  </a:lnTo>
                  <a:lnTo>
                    <a:pt x="23461" y="266726"/>
                  </a:lnTo>
                  <a:lnTo>
                    <a:pt x="21990" y="265248"/>
                  </a:lnTo>
                  <a:lnTo>
                    <a:pt x="18925" y="231049"/>
                  </a:lnTo>
                  <a:lnTo>
                    <a:pt x="14858" y="185930"/>
                  </a:lnTo>
                  <a:lnTo>
                    <a:pt x="13659" y="148392"/>
                  </a:lnTo>
                  <a:lnTo>
                    <a:pt x="15008" y="108189"/>
                  </a:lnTo>
                  <a:lnTo>
                    <a:pt x="19370" y="69625"/>
                  </a:lnTo>
                  <a:lnTo>
                    <a:pt x="33021" y="26937"/>
                  </a:lnTo>
                  <a:lnTo>
                    <a:pt x="41957" y="10465"/>
                  </a:lnTo>
                  <a:lnTo>
                    <a:pt x="50633" y="2203"/>
                  </a:lnTo>
                  <a:lnTo>
                    <a:pt x="54922" y="0"/>
                  </a:lnTo>
                  <a:lnTo>
                    <a:pt x="60603" y="2059"/>
                  </a:lnTo>
                  <a:lnTo>
                    <a:pt x="74442" y="13755"/>
                  </a:lnTo>
                  <a:lnTo>
                    <a:pt x="94729" y="46914"/>
                  </a:lnTo>
                  <a:lnTo>
                    <a:pt x="105837" y="79551"/>
                  </a:lnTo>
                  <a:lnTo>
                    <a:pt x="113361" y="116164"/>
                  </a:lnTo>
                  <a:lnTo>
                    <a:pt x="114353" y="151251"/>
                  </a:lnTo>
                  <a:lnTo>
                    <a:pt x="106798" y="185660"/>
                  </a:lnTo>
                  <a:lnTo>
                    <a:pt x="86677" y="229239"/>
                  </a:lnTo>
                  <a:lnTo>
                    <a:pt x="69567" y="249720"/>
                  </a:lnTo>
                  <a:lnTo>
                    <a:pt x="38252" y="271033"/>
                  </a:lnTo>
                  <a:lnTo>
                    <a:pt x="21940" y="276761"/>
                  </a:lnTo>
                  <a:lnTo>
                    <a:pt x="16038" y="276172"/>
                  </a:lnTo>
                  <a:lnTo>
                    <a:pt x="11397" y="273663"/>
                  </a:lnTo>
                  <a:lnTo>
                    <a:pt x="7598" y="269873"/>
                  </a:lnTo>
                  <a:lnTo>
                    <a:pt x="6477" y="265935"/>
                  </a:lnTo>
                  <a:lnTo>
                    <a:pt x="7140" y="261899"/>
                  </a:lnTo>
                  <a:lnTo>
                    <a:pt x="12700" y="249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SMARTInkShape-2619"/>
            <p:cNvSpPr/>
            <p:nvPr>
              <p:custDataLst>
                <p:tags r:id="rId138"/>
              </p:custDataLst>
            </p:nvPr>
          </p:nvSpPr>
          <p:spPr>
            <a:xfrm>
              <a:off x="2906355" y="3182310"/>
              <a:ext cx="103546" cy="109367"/>
            </a:xfrm>
            <a:custGeom>
              <a:avLst/>
              <a:gdLst/>
              <a:ahLst/>
              <a:cxnLst/>
              <a:rect l="0" t="0" r="0" b="0"/>
              <a:pathLst>
                <a:path w="103546" h="109367">
                  <a:moveTo>
                    <a:pt x="1945" y="11740"/>
                  </a:moveTo>
                  <a:lnTo>
                    <a:pt x="1945" y="11740"/>
                  </a:lnTo>
                  <a:lnTo>
                    <a:pt x="1945" y="8369"/>
                  </a:lnTo>
                  <a:lnTo>
                    <a:pt x="2651" y="7376"/>
                  </a:lnTo>
                  <a:lnTo>
                    <a:pt x="3827" y="6714"/>
                  </a:lnTo>
                  <a:lnTo>
                    <a:pt x="5316" y="6273"/>
                  </a:lnTo>
                  <a:lnTo>
                    <a:pt x="14810" y="480"/>
                  </a:lnTo>
                  <a:lnTo>
                    <a:pt x="16872" y="0"/>
                  </a:lnTo>
                  <a:lnTo>
                    <a:pt x="26515" y="2696"/>
                  </a:lnTo>
                  <a:lnTo>
                    <a:pt x="38310" y="7963"/>
                  </a:lnTo>
                  <a:lnTo>
                    <a:pt x="41005" y="10633"/>
                  </a:lnTo>
                  <a:lnTo>
                    <a:pt x="43999" y="17363"/>
                  </a:lnTo>
                  <a:lnTo>
                    <a:pt x="45685" y="35827"/>
                  </a:lnTo>
                  <a:lnTo>
                    <a:pt x="42317" y="49256"/>
                  </a:lnTo>
                  <a:lnTo>
                    <a:pt x="35410" y="61575"/>
                  </a:lnTo>
                  <a:lnTo>
                    <a:pt x="1273" y="100499"/>
                  </a:lnTo>
                  <a:lnTo>
                    <a:pt x="86" y="103369"/>
                  </a:lnTo>
                  <a:lnTo>
                    <a:pt x="0" y="105987"/>
                  </a:lnTo>
                  <a:lnTo>
                    <a:pt x="648" y="108438"/>
                  </a:lnTo>
                  <a:lnTo>
                    <a:pt x="3903" y="109366"/>
                  </a:lnTo>
                  <a:lnTo>
                    <a:pt x="37184" y="104071"/>
                  </a:lnTo>
                  <a:lnTo>
                    <a:pt x="81470" y="89159"/>
                  </a:lnTo>
                  <a:lnTo>
                    <a:pt x="103545" y="81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SMARTInkShape-2620"/>
            <p:cNvSpPr/>
            <p:nvPr>
              <p:custDataLst>
                <p:tags r:id="rId139"/>
              </p:custDataLst>
            </p:nvPr>
          </p:nvSpPr>
          <p:spPr>
            <a:xfrm>
              <a:off x="3028950" y="2940933"/>
              <a:ext cx="109880" cy="430918"/>
            </a:xfrm>
            <a:custGeom>
              <a:avLst/>
              <a:gdLst/>
              <a:ahLst/>
              <a:cxnLst/>
              <a:rect l="0" t="0" r="0" b="0"/>
              <a:pathLst>
                <a:path w="109880" h="43091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7" y="441"/>
                  </a:lnTo>
                  <a:lnTo>
                    <a:pt x="8838" y="0"/>
                  </a:lnTo>
                  <a:lnTo>
                    <a:pt x="21669" y="6120"/>
                  </a:lnTo>
                  <a:lnTo>
                    <a:pt x="45618" y="30355"/>
                  </a:lnTo>
                  <a:lnTo>
                    <a:pt x="75057" y="77831"/>
                  </a:lnTo>
                  <a:lnTo>
                    <a:pt x="91919" y="120179"/>
                  </a:lnTo>
                  <a:lnTo>
                    <a:pt x="104353" y="166517"/>
                  </a:lnTo>
                  <a:lnTo>
                    <a:pt x="109879" y="212982"/>
                  </a:lnTo>
                  <a:lnTo>
                    <a:pt x="104809" y="257622"/>
                  </a:lnTo>
                  <a:lnTo>
                    <a:pt x="91032" y="300275"/>
                  </a:lnTo>
                  <a:lnTo>
                    <a:pt x="68446" y="340398"/>
                  </a:lnTo>
                  <a:lnTo>
                    <a:pt x="45707" y="377516"/>
                  </a:lnTo>
                  <a:lnTo>
                    <a:pt x="12700" y="430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1" name="SMARTInkShape-2621"/>
          <p:cNvSpPr/>
          <p:nvPr>
            <p:custDataLst>
              <p:tags r:id="rId8"/>
            </p:custDataLst>
          </p:nvPr>
        </p:nvSpPr>
        <p:spPr>
          <a:xfrm>
            <a:off x="9287483" y="496457"/>
            <a:ext cx="2446577" cy="644794"/>
          </a:xfrm>
          <a:custGeom>
            <a:avLst/>
            <a:gdLst/>
            <a:ahLst/>
            <a:cxnLst/>
            <a:rect l="0" t="0" r="0" b="0"/>
            <a:pathLst>
              <a:path w="2446577" h="644794">
                <a:moveTo>
                  <a:pt x="237517" y="132193"/>
                </a:moveTo>
                <a:lnTo>
                  <a:pt x="237517" y="132193"/>
                </a:lnTo>
                <a:lnTo>
                  <a:pt x="284901" y="125285"/>
                </a:lnTo>
                <a:lnTo>
                  <a:pt x="331622" y="113895"/>
                </a:lnTo>
                <a:lnTo>
                  <a:pt x="363304" y="106187"/>
                </a:lnTo>
                <a:lnTo>
                  <a:pt x="399254" y="98762"/>
                </a:lnTo>
                <a:lnTo>
                  <a:pt x="438751" y="93111"/>
                </a:lnTo>
                <a:lnTo>
                  <a:pt x="483588" y="84484"/>
                </a:lnTo>
                <a:lnTo>
                  <a:pt x="507396" y="79220"/>
                </a:lnTo>
                <a:lnTo>
                  <a:pt x="531735" y="73595"/>
                </a:lnTo>
                <a:lnTo>
                  <a:pt x="556431" y="67727"/>
                </a:lnTo>
                <a:lnTo>
                  <a:pt x="581362" y="61699"/>
                </a:lnTo>
                <a:lnTo>
                  <a:pt x="607151" y="56975"/>
                </a:lnTo>
                <a:lnTo>
                  <a:pt x="633517" y="53120"/>
                </a:lnTo>
                <a:lnTo>
                  <a:pt x="660267" y="49844"/>
                </a:lnTo>
                <a:lnTo>
                  <a:pt x="688683" y="46249"/>
                </a:lnTo>
                <a:lnTo>
                  <a:pt x="718211" y="42442"/>
                </a:lnTo>
                <a:lnTo>
                  <a:pt x="748480" y="38492"/>
                </a:lnTo>
                <a:lnTo>
                  <a:pt x="789121" y="34448"/>
                </a:lnTo>
                <a:lnTo>
                  <a:pt x="836674" y="30341"/>
                </a:lnTo>
                <a:lnTo>
                  <a:pt x="888836" y="26191"/>
                </a:lnTo>
                <a:lnTo>
                  <a:pt x="934903" y="22720"/>
                </a:lnTo>
                <a:lnTo>
                  <a:pt x="976902" y="19700"/>
                </a:lnTo>
                <a:lnTo>
                  <a:pt x="1016190" y="16981"/>
                </a:lnTo>
                <a:lnTo>
                  <a:pt x="1052966" y="15168"/>
                </a:lnTo>
                <a:lnTo>
                  <a:pt x="1088066" y="13960"/>
                </a:lnTo>
                <a:lnTo>
                  <a:pt x="1122050" y="13154"/>
                </a:lnTo>
                <a:lnTo>
                  <a:pt x="1154581" y="12617"/>
                </a:lnTo>
                <a:lnTo>
                  <a:pt x="1186150" y="12259"/>
                </a:lnTo>
                <a:lnTo>
                  <a:pt x="1217072" y="12020"/>
                </a:lnTo>
                <a:lnTo>
                  <a:pt x="1256738" y="11156"/>
                </a:lnTo>
                <a:lnTo>
                  <a:pt x="1302230" y="9874"/>
                </a:lnTo>
                <a:lnTo>
                  <a:pt x="1351609" y="8313"/>
                </a:lnTo>
                <a:lnTo>
                  <a:pt x="1393698" y="6568"/>
                </a:lnTo>
                <a:lnTo>
                  <a:pt x="1430935" y="4698"/>
                </a:lnTo>
                <a:lnTo>
                  <a:pt x="1464930" y="2747"/>
                </a:lnTo>
                <a:lnTo>
                  <a:pt x="1496762" y="1445"/>
                </a:lnTo>
                <a:lnTo>
                  <a:pt x="1527158" y="578"/>
                </a:lnTo>
                <a:lnTo>
                  <a:pt x="1556595" y="0"/>
                </a:lnTo>
                <a:lnTo>
                  <a:pt x="1586096" y="320"/>
                </a:lnTo>
                <a:lnTo>
                  <a:pt x="1615643" y="1238"/>
                </a:lnTo>
                <a:lnTo>
                  <a:pt x="1645217" y="2557"/>
                </a:lnTo>
                <a:lnTo>
                  <a:pt x="1673401" y="3435"/>
                </a:lnTo>
                <a:lnTo>
                  <a:pt x="1700656" y="4021"/>
                </a:lnTo>
                <a:lnTo>
                  <a:pt x="1727292" y="4412"/>
                </a:lnTo>
                <a:lnTo>
                  <a:pt x="1753515" y="5378"/>
                </a:lnTo>
                <a:lnTo>
                  <a:pt x="1779467" y="6727"/>
                </a:lnTo>
                <a:lnTo>
                  <a:pt x="1805233" y="8332"/>
                </a:lnTo>
                <a:lnTo>
                  <a:pt x="1830173" y="10108"/>
                </a:lnTo>
                <a:lnTo>
                  <a:pt x="1854559" y="11998"/>
                </a:lnTo>
                <a:lnTo>
                  <a:pt x="1878579" y="13963"/>
                </a:lnTo>
                <a:lnTo>
                  <a:pt x="1925963" y="18028"/>
                </a:lnTo>
                <a:lnTo>
                  <a:pt x="1972187" y="22186"/>
                </a:lnTo>
                <a:lnTo>
                  <a:pt x="2016251" y="26386"/>
                </a:lnTo>
                <a:lnTo>
                  <a:pt x="2059352" y="30605"/>
                </a:lnTo>
                <a:lnTo>
                  <a:pt x="2101320" y="35537"/>
                </a:lnTo>
                <a:lnTo>
                  <a:pt x="2141143" y="42433"/>
                </a:lnTo>
                <a:lnTo>
                  <a:pt x="2178124" y="50202"/>
                </a:lnTo>
                <a:lnTo>
                  <a:pt x="2212669" y="58358"/>
                </a:lnTo>
                <a:lnTo>
                  <a:pt x="2259180" y="71589"/>
                </a:lnTo>
                <a:lnTo>
                  <a:pt x="2299379" y="87895"/>
                </a:lnTo>
                <a:lnTo>
                  <a:pt x="2343044" y="108286"/>
                </a:lnTo>
                <a:lnTo>
                  <a:pt x="2386995" y="138740"/>
                </a:lnTo>
                <a:lnTo>
                  <a:pt x="2407571" y="159062"/>
                </a:lnTo>
                <a:lnTo>
                  <a:pt x="2427524" y="196819"/>
                </a:lnTo>
                <a:lnTo>
                  <a:pt x="2443561" y="240736"/>
                </a:lnTo>
                <a:lnTo>
                  <a:pt x="2446576" y="284083"/>
                </a:lnTo>
                <a:lnTo>
                  <a:pt x="2445577" y="305533"/>
                </a:lnTo>
                <a:lnTo>
                  <a:pt x="2435317" y="351811"/>
                </a:lnTo>
                <a:lnTo>
                  <a:pt x="2426594" y="395526"/>
                </a:lnTo>
                <a:lnTo>
                  <a:pt x="2418349" y="427735"/>
                </a:lnTo>
                <a:lnTo>
                  <a:pt x="2407633" y="460866"/>
                </a:lnTo>
                <a:lnTo>
                  <a:pt x="2386326" y="504509"/>
                </a:lnTo>
                <a:lnTo>
                  <a:pt x="2343704" y="551407"/>
                </a:lnTo>
                <a:lnTo>
                  <a:pt x="2307019" y="579000"/>
                </a:lnTo>
                <a:lnTo>
                  <a:pt x="2267927" y="600895"/>
                </a:lnTo>
                <a:lnTo>
                  <a:pt x="2220519" y="620083"/>
                </a:lnTo>
                <a:lnTo>
                  <a:pt x="2184943" y="630314"/>
                </a:lnTo>
                <a:lnTo>
                  <a:pt x="2146087" y="637684"/>
                </a:lnTo>
                <a:lnTo>
                  <a:pt x="2103888" y="642606"/>
                </a:lnTo>
                <a:lnTo>
                  <a:pt x="2056909" y="644793"/>
                </a:lnTo>
                <a:lnTo>
                  <a:pt x="2032529" y="644671"/>
                </a:lnTo>
                <a:lnTo>
                  <a:pt x="2007809" y="643884"/>
                </a:lnTo>
                <a:lnTo>
                  <a:pt x="1982862" y="642653"/>
                </a:lnTo>
                <a:lnTo>
                  <a:pt x="1957056" y="641128"/>
                </a:lnTo>
                <a:lnTo>
                  <a:pt x="1930683" y="639405"/>
                </a:lnTo>
                <a:lnTo>
                  <a:pt x="1903928" y="637551"/>
                </a:lnTo>
                <a:lnTo>
                  <a:pt x="1876918" y="635609"/>
                </a:lnTo>
                <a:lnTo>
                  <a:pt x="1849740" y="633609"/>
                </a:lnTo>
                <a:lnTo>
                  <a:pt x="1822447" y="631571"/>
                </a:lnTo>
                <a:lnTo>
                  <a:pt x="1795789" y="629506"/>
                </a:lnTo>
                <a:lnTo>
                  <a:pt x="1769548" y="627424"/>
                </a:lnTo>
                <a:lnTo>
                  <a:pt x="1743587" y="625330"/>
                </a:lnTo>
                <a:lnTo>
                  <a:pt x="1717108" y="623229"/>
                </a:lnTo>
                <a:lnTo>
                  <a:pt x="1690283" y="621122"/>
                </a:lnTo>
                <a:lnTo>
                  <a:pt x="1663226" y="619013"/>
                </a:lnTo>
                <a:lnTo>
                  <a:pt x="1636018" y="616900"/>
                </a:lnTo>
                <a:lnTo>
                  <a:pt x="1608705" y="614787"/>
                </a:lnTo>
                <a:lnTo>
                  <a:pt x="1581326" y="612672"/>
                </a:lnTo>
                <a:lnTo>
                  <a:pt x="1554606" y="609851"/>
                </a:lnTo>
                <a:lnTo>
                  <a:pt x="1528327" y="606560"/>
                </a:lnTo>
                <a:lnTo>
                  <a:pt x="1502341" y="602954"/>
                </a:lnTo>
                <a:lnTo>
                  <a:pt x="1475844" y="599845"/>
                </a:lnTo>
                <a:lnTo>
                  <a:pt x="1449007" y="597066"/>
                </a:lnTo>
                <a:lnTo>
                  <a:pt x="1421943" y="594509"/>
                </a:lnTo>
                <a:lnTo>
                  <a:pt x="1394729" y="592803"/>
                </a:lnTo>
                <a:lnTo>
                  <a:pt x="1367414" y="591667"/>
                </a:lnTo>
                <a:lnTo>
                  <a:pt x="1340032" y="590909"/>
                </a:lnTo>
                <a:lnTo>
                  <a:pt x="1313311" y="589698"/>
                </a:lnTo>
                <a:lnTo>
                  <a:pt x="1287028" y="588185"/>
                </a:lnTo>
                <a:lnTo>
                  <a:pt x="1261041" y="586471"/>
                </a:lnTo>
                <a:lnTo>
                  <a:pt x="1234545" y="586034"/>
                </a:lnTo>
                <a:lnTo>
                  <a:pt x="1207707" y="586448"/>
                </a:lnTo>
                <a:lnTo>
                  <a:pt x="1180643" y="587430"/>
                </a:lnTo>
                <a:lnTo>
                  <a:pt x="1153429" y="588084"/>
                </a:lnTo>
                <a:lnTo>
                  <a:pt x="1126114" y="588520"/>
                </a:lnTo>
                <a:lnTo>
                  <a:pt x="1098732" y="588811"/>
                </a:lnTo>
                <a:lnTo>
                  <a:pt x="1072011" y="589005"/>
                </a:lnTo>
                <a:lnTo>
                  <a:pt x="1045728" y="589134"/>
                </a:lnTo>
                <a:lnTo>
                  <a:pt x="1019741" y="589221"/>
                </a:lnTo>
                <a:lnTo>
                  <a:pt x="993244" y="589984"/>
                </a:lnTo>
                <a:lnTo>
                  <a:pt x="966407" y="591198"/>
                </a:lnTo>
                <a:lnTo>
                  <a:pt x="939344" y="592713"/>
                </a:lnTo>
                <a:lnTo>
                  <a:pt x="912129" y="594429"/>
                </a:lnTo>
                <a:lnTo>
                  <a:pt x="884813" y="596278"/>
                </a:lnTo>
                <a:lnTo>
                  <a:pt x="857432" y="598216"/>
                </a:lnTo>
                <a:lnTo>
                  <a:pt x="830004" y="599508"/>
                </a:lnTo>
                <a:lnTo>
                  <a:pt x="802547" y="600370"/>
                </a:lnTo>
                <a:lnTo>
                  <a:pt x="775069" y="600944"/>
                </a:lnTo>
                <a:lnTo>
                  <a:pt x="746874" y="602033"/>
                </a:lnTo>
                <a:lnTo>
                  <a:pt x="718199" y="603464"/>
                </a:lnTo>
                <a:lnTo>
                  <a:pt x="689206" y="605124"/>
                </a:lnTo>
                <a:lnTo>
                  <a:pt x="661408" y="606230"/>
                </a:lnTo>
                <a:lnTo>
                  <a:pt x="634411" y="606968"/>
                </a:lnTo>
                <a:lnTo>
                  <a:pt x="607946" y="607459"/>
                </a:lnTo>
                <a:lnTo>
                  <a:pt x="581132" y="607787"/>
                </a:lnTo>
                <a:lnTo>
                  <a:pt x="554083" y="608006"/>
                </a:lnTo>
                <a:lnTo>
                  <a:pt x="526878" y="608151"/>
                </a:lnTo>
                <a:lnTo>
                  <a:pt x="500275" y="608249"/>
                </a:lnTo>
                <a:lnTo>
                  <a:pt x="474072" y="608313"/>
                </a:lnTo>
                <a:lnTo>
                  <a:pt x="448137" y="608357"/>
                </a:lnTo>
                <a:lnTo>
                  <a:pt x="422380" y="608385"/>
                </a:lnTo>
                <a:lnTo>
                  <a:pt x="396742" y="608405"/>
                </a:lnTo>
                <a:lnTo>
                  <a:pt x="371183" y="608417"/>
                </a:lnTo>
                <a:lnTo>
                  <a:pt x="346382" y="608426"/>
                </a:lnTo>
                <a:lnTo>
                  <a:pt x="322091" y="608432"/>
                </a:lnTo>
                <a:lnTo>
                  <a:pt x="275105" y="607732"/>
                </a:lnTo>
                <a:lnTo>
                  <a:pt x="230703" y="605070"/>
                </a:lnTo>
                <a:lnTo>
                  <a:pt x="187452" y="601534"/>
                </a:lnTo>
                <a:lnTo>
                  <a:pt x="146122" y="597611"/>
                </a:lnTo>
                <a:lnTo>
                  <a:pt x="108938" y="593516"/>
                </a:lnTo>
                <a:lnTo>
                  <a:pt x="63012" y="580502"/>
                </a:lnTo>
                <a:lnTo>
                  <a:pt x="29335" y="559869"/>
                </a:lnTo>
                <a:lnTo>
                  <a:pt x="14229" y="538406"/>
                </a:lnTo>
                <a:lnTo>
                  <a:pt x="4222" y="512404"/>
                </a:lnTo>
                <a:lnTo>
                  <a:pt x="0" y="469293"/>
                </a:lnTo>
                <a:lnTo>
                  <a:pt x="4013" y="437473"/>
                </a:lnTo>
                <a:lnTo>
                  <a:pt x="16145" y="402634"/>
                </a:lnTo>
                <a:lnTo>
                  <a:pt x="34707" y="365278"/>
                </a:lnTo>
                <a:lnTo>
                  <a:pt x="59422" y="325157"/>
                </a:lnTo>
                <a:lnTo>
                  <a:pt x="90628" y="283806"/>
                </a:lnTo>
                <a:lnTo>
                  <a:pt x="127077" y="243321"/>
                </a:lnTo>
                <a:lnTo>
                  <a:pt x="169148" y="206513"/>
                </a:lnTo>
                <a:lnTo>
                  <a:pt x="192642" y="189501"/>
                </a:lnTo>
                <a:lnTo>
                  <a:pt x="217479" y="173220"/>
                </a:lnTo>
                <a:lnTo>
                  <a:pt x="243207" y="157428"/>
                </a:lnTo>
                <a:lnTo>
                  <a:pt x="270944" y="143372"/>
                </a:lnTo>
                <a:lnTo>
                  <a:pt x="300018" y="130473"/>
                </a:lnTo>
                <a:lnTo>
                  <a:pt x="329985" y="118347"/>
                </a:lnTo>
                <a:lnTo>
                  <a:pt x="359134" y="107440"/>
                </a:lnTo>
                <a:lnTo>
                  <a:pt x="387738" y="97346"/>
                </a:lnTo>
                <a:lnTo>
                  <a:pt x="415981" y="87795"/>
                </a:lnTo>
                <a:lnTo>
                  <a:pt x="443277" y="80017"/>
                </a:lnTo>
                <a:lnTo>
                  <a:pt x="469940" y="73420"/>
                </a:lnTo>
                <a:lnTo>
                  <a:pt x="513678" y="63738"/>
                </a:lnTo>
                <a:lnTo>
                  <a:pt x="548667" y="5599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SMARTInkShape-2622"/>
          <p:cNvSpPr/>
          <p:nvPr>
            <p:custDataLst>
              <p:tags r:id="rId9"/>
            </p:custDataLst>
          </p:nvPr>
        </p:nvSpPr>
        <p:spPr>
          <a:xfrm>
            <a:off x="11505971" y="838200"/>
            <a:ext cx="629968" cy="906973"/>
          </a:xfrm>
          <a:custGeom>
            <a:avLst/>
            <a:gdLst/>
            <a:ahLst/>
            <a:cxnLst/>
            <a:rect l="0" t="0" r="0" b="0"/>
            <a:pathLst>
              <a:path w="629968" h="906973">
                <a:moveTo>
                  <a:pt x="463779" y="158750"/>
                </a:moveTo>
                <a:lnTo>
                  <a:pt x="463779" y="158750"/>
                </a:lnTo>
                <a:lnTo>
                  <a:pt x="474764" y="112315"/>
                </a:lnTo>
                <a:lnTo>
                  <a:pt x="474305" y="96485"/>
                </a:lnTo>
                <a:lnTo>
                  <a:pt x="469399" y="80041"/>
                </a:lnTo>
                <a:lnTo>
                  <a:pt x="456868" y="65207"/>
                </a:lnTo>
                <a:lnTo>
                  <a:pt x="426216" y="44956"/>
                </a:lnTo>
                <a:lnTo>
                  <a:pt x="398401" y="34092"/>
                </a:lnTo>
                <a:lnTo>
                  <a:pt x="364872" y="29263"/>
                </a:lnTo>
                <a:lnTo>
                  <a:pt x="328803" y="30880"/>
                </a:lnTo>
                <a:lnTo>
                  <a:pt x="290900" y="39124"/>
                </a:lnTo>
                <a:lnTo>
                  <a:pt x="250537" y="56900"/>
                </a:lnTo>
                <a:lnTo>
                  <a:pt x="207196" y="86437"/>
                </a:lnTo>
                <a:lnTo>
                  <a:pt x="162064" y="125905"/>
                </a:lnTo>
                <a:lnTo>
                  <a:pt x="139164" y="150259"/>
                </a:lnTo>
                <a:lnTo>
                  <a:pt x="116136" y="176373"/>
                </a:lnTo>
                <a:lnTo>
                  <a:pt x="95844" y="206482"/>
                </a:lnTo>
                <a:lnTo>
                  <a:pt x="77380" y="239254"/>
                </a:lnTo>
                <a:lnTo>
                  <a:pt x="60129" y="273803"/>
                </a:lnTo>
                <a:lnTo>
                  <a:pt x="45808" y="310241"/>
                </a:lnTo>
                <a:lnTo>
                  <a:pt x="33436" y="347938"/>
                </a:lnTo>
                <a:lnTo>
                  <a:pt x="22367" y="386476"/>
                </a:lnTo>
                <a:lnTo>
                  <a:pt x="14282" y="424867"/>
                </a:lnTo>
                <a:lnTo>
                  <a:pt x="8187" y="463161"/>
                </a:lnTo>
                <a:lnTo>
                  <a:pt x="3419" y="501391"/>
                </a:lnTo>
                <a:lnTo>
                  <a:pt x="944" y="537461"/>
                </a:lnTo>
                <a:lnTo>
                  <a:pt x="0" y="572090"/>
                </a:lnTo>
                <a:lnTo>
                  <a:pt x="76" y="605760"/>
                </a:lnTo>
                <a:lnTo>
                  <a:pt x="2244" y="637379"/>
                </a:lnTo>
                <a:lnTo>
                  <a:pt x="5805" y="667630"/>
                </a:lnTo>
                <a:lnTo>
                  <a:pt x="10296" y="696970"/>
                </a:lnTo>
                <a:lnTo>
                  <a:pt x="16113" y="723586"/>
                </a:lnTo>
                <a:lnTo>
                  <a:pt x="22811" y="748385"/>
                </a:lnTo>
                <a:lnTo>
                  <a:pt x="39899" y="793343"/>
                </a:lnTo>
                <a:lnTo>
                  <a:pt x="63958" y="832140"/>
                </a:lnTo>
                <a:lnTo>
                  <a:pt x="96755" y="862553"/>
                </a:lnTo>
                <a:lnTo>
                  <a:pt x="134853" y="885712"/>
                </a:lnTo>
                <a:lnTo>
                  <a:pt x="175304" y="900709"/>
                </a:lnTo>
                <a:lnTo>
                  <a:pt x="222443" y="906434"/>
                </a:lnTo>
                <a:lnTo>
                  <a:pt x="247857" y="906972"/>
                </a:lnTo>
                <a:lnTo>
                  <a:pt x="273970" y="904509"/>
                </a:lnTo>
                <a:lnTo>
                  <a:pt x="300550" y="900045"/>
                </a:lnTo>
                <a:lnTo>
                  <a:pt x="327444" y="894247"/>
                </a:lnTo>
                <a:lnTo>
                  <a:pt x="353839" y="885442"/>
                </a:lnTo>
                <a:lnTo>
                  <a:pt x="379902" y="874634"/>
                </a:lnTo>
                <a:lnTo>
                  <a:pt x="405745" y="862489"/>
                </a:lnTo>
                <a:lnTo>
                  <a:pt x="453273" y="828299"/>
                </a:lnTo>
                <a:lnTo>
                  <a:pt x="497210" y="784411"/>
                </a:lnTo>
                <a:lnTo>
                  <a:pt x="517816" y="757890"/>
                </a:lnTo>
                <a:lnTo>
                  <a:pt x="537904" y="729627"/>
                </a:lnTo>
                <a:lnTo>
                  <a:pt x="555528" y="700201"/>
                </a:lnTo>
                <a:lnTo>
                  <a:pt x="571511" y="670001"/>
                </a:lnTo>
                <a:lnTo>
                  <a:pt x="586401" y="639284"/>
                </a:lnTo>
                <a:lnTo>
                  <a:pt x="598444" y="606812"/>
                </a:lnTo>
                <a:lnTo>
                  <a:pt x="608592" y="573169"/>
                </a:lnTo>
                <a:lnTo>
                  <a:pt x="617469" y="538746"/>
                </a:lnTo>
                <a:lnTo>
                  <a:pt x="623389" y="504508"/>
                </a:lnTo>
                <a:lnTo>
                  <a:pt x="627336" y="470394"/>
                </a:lnTo>
                <a:lnTo>
                  <a:pt x="629967" y="436363"/>
                </a:lnTo>
                <a:lnTo>
                  <a:pt x="626079" y="402386"/>
                </a:lnTo>
                <a:lnTo>
                  <a:pt x="617838" y="368446"/>
                </a:lnTo>
                <a:lnTo>
                  <a:pt x="606701" y="334531"/>
                </a:lnTo>
                <a:lnTo>
                  <a:pt x="590105" y="302043"/>
                </a:lnTo>
                <a:lnTo>
                  <a:pt x="569872" y="270506"/>
                </a:lnTo>
                <a:lnTo>
                  <a:pt x="547206" y="239604"/>
                </a:lnTo>
                <a:lnTo>
                  <a:pt x="522923" y="210536"/>
                </a:lnTo>
                <a:lnTo>
                  <a:pt x="497566" y="182691"/>
                </a:lnTo>
                <a:lnTo>
                  <a:pt x="471486" y="155661"/>
                </a:lnTo>
                <a:lnTo>
                  <a:pt x="446338" y="131290"/>
                </a:lnTo>
                <a:lnTo>
                  <a:pt x="421813" y="108694"/>
                </a:lnTo>
                <a:lnTo>
                  <a:pt x="397702" y="87279"/>
                </a:lnTo>
                <a:lnTo>
                  <a:pt x="350215" y="52196"/>
                </a:lnTo>
                <a:lnTo>
                  <a:pt x="326687" y="36914"/>
                </a:lnTo>
                <a:lnTo>
                  <a:pt x="302533" y="26021"/>
                </a:lnTo>
                <a:lnTo>
                  <a:pt x="277966" y="18053"/>
                </a:lnTo>
                <a:lnTo>
                  <a:pt x="236557" y="8023"/>
                </a:lnTo>
                <a:lnTo>
                  <a:pt x="203429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SMARTInkShape-2623"/>
          <p:cNvSpPr/>
          <p:nvPr>
            <p:custDataLst>
              <p:tags r:id="rId10"/>
            </p:custDataLst>
          </p:nvPr>
        </p:nvSpPr>
        <p:spPr>
          <a:xfrm>
            <a:off x="5754089" y="260373"/>
            <a:ext cx="3351630" cy="1034636"/>
          </a:xfrm>
          <a:custGeom>
            <a:avLst/>
            <a:gdLst/>
            <a:ahLst/>
            <a:cxnLst/>
            <a:rect l="0" t="0" r="0" b="0"/>
            <a:pathLst>
              <a:path w="3351630" h="1034636">
                <a:moveTo>
                  <a:pt x="151411" y="260327"/>
                </a:moveTo>
                <a:lnTo>
                  <a:pt x="151411" y="260327"/>
                </a:lnTo>
                <a:lnTo>
                  <a:pt x="151411" y="253585"/>
                </a:lnTo>
                <a:lnTo>
                  <a:pt x="152116" y="251599"/>
                </a:lnTo>
                <a:lnTo>
                  <a:pt x="153292" y="250275"/>
                </a:lnTo>
                <a:lnTo>
                  <a:pt x="162243" y="242906"/>
                </a:lnTo>
                <a:lnTo>
                  <a:pt x="166338" y="238944"/>
                </a:lnTo>
                <a:lnTo>
                  <a:pt x="209886" y="225729"/>
                </a:lnTo>
                <a:lnTo>
                  <a:pt x="249640" y="216151"/>
                </a:lnTo>
                <a:lnTo>
                  <a:pt x="289406" y="205845"/>
                </a:lnTo>
                <a:lnTo>
                  <a:pt x="322809" y="195896"/>
                </a:lnTo>
                <a:lnTo>
                  <a:pt x="363526" y="186771"/>
                </a:lnTo>
                <a:lnTo>
                  <a:pt x="409373" y="178011"/>
                </a:lnTo>
                <a:lnTo>
                  <a:pt x="433451" y="173700"/>
                </a:lnTo>
                <a:lnTo>
                  <a:pt x="458678" y="168709"/>
                </a:lnTo>
                <a:lnTo>
                  <a:pt x="484667" y="163265"/>
                </a:lnTo>
                <a:lnTo>
                  <a:pt x="511164" y="157519"/>
                </a:lnTo>
                <a:lnTo>
                  <a:pt x="538707" y="152277"/>
                </a:lnTo>
                <a:lnTo>
                  <a:pt x="566947" y="147372"/>
                </a:lnTo>
                <a:lnTo>
                  <a:pt x="595652" y="142690"/>
                </a:lnTo>
                <a:lnTo>
                  <a:pt x="625371" y="137452"/>
                </a:lnTo>
                <a:lnTo>
                  <a:pt x="655769" y="131844"/>
                </a:lnTo>
                <a:lnTo>
                  <a:pt x="686616" y="125988"/>
                </a:lnTo>
                <a:lnTo>
                  <a:pt x="717059" y="120673"/>
                </a:lnTo>
                <a:lnTo>
                  <a:pt x="747232" y="115719"/>
                </a:lnTo>
                <a:lnTo>
                  <a:pt x="777225" y="111005"/>
                </a:lnTo>
                <a:lnTo>
                  <a:pt x="807803" y="106451"/>
                </a:lnTo>
                <a:lnTo>
                  <a:pt x="838772" y="102004"/>
                </a:lnTo>
                <a:lnTo>
                  <a:pt x="870001" y="97629"/>
                </a:lnTo>
                <a:lnTo>
                  <a:pt x="902110" y="92595"/>
                </a:lnTo>
                <a:lnTo>
                  <a:pt x="934805" y="87122"/>
                </a:lnTo>
                <a:lnTo>
                  <a:pt x="967890" y="81357"/>
                </a:lnTo>
                <a:lnTo>
                  <a:pt x="1001941" y="76103"/>
                </a:lnTo>
                <a:lnTo>
                  <a:pt x="1036637" y="71189"/>
                </a:lnTo>
                <a:lnTo>
                  <a:pt x="1071761" y="66501"/>
                </a:lnTo>
                <a:lnTo>
                  <a:pt x="1105761" y="61965"/>
                </a:lnTo>
                <a:lnTo>
                  <a:pt x="1139011" y="57530"/>
                </a:lnTo>
                <a:lnTo>
                  <a:pt x="1171761" y="53163"/>
                </a:lnTo>
                <a:lnTo>
                  <a:pt x="1204883" y="49545"/>
                </a:lnTo>
                <a:lnTo>
                  <a:pt x="1238255" y="46428"/>
                </a:lnTo>
                <a:lnTo>
                  <a:pt x="1271789" y="43644"/>
                </a:lnTo>
                <a:lnTo>
                  <a:pt x="1305435" y="41083"/>
                </a:lnTo>
                <a:lnTo>
                  <a:pt x="1339155" y="38670"/>
                </a:lnTo>
                <a:lnTo>
                  <a:pt x="1372922" y="36356"/>
                </a:lnTo>
                <a:lnTo>
                  <a:pt x="1406018" y="34813"/>
                </a:lnTo>
                <a:lnTo>
                  <a:pt x="1438666" y="33784"/>
                </a:lnTo>
                <a:lnTo>
                  <a:pt x="1471014" y="33098"/>
                </a:lnTo>
                <a:lnTo>
                  <a:pt x="1503163" y="31936"/>
                </a:lnTo>
                <a:lnTo>
                  <a:pt x="1535179" y="30455"/>
                </a:lnTo>
                <a:lnTo>
                  <a:pt x="1567106" y="28762"/>
                </a:lnTo>
                <a:lnTo>
                  <a:pt x="1599681" y="27634"/>
                </a:lnTo>
                <a:lnTo>
                  <a:pt x="1632685" y="26882"/>
                </a:lnTo>
                <a:lnTo>
                  <a:pt x="1665977" y="26380"/>
                </a:lnTo>
                <a:lnTo>
                  <a:pt x="1698755" y="26046"/>
                </a:lnTo>
                <a:lnTo>
                  <a:pt x="1731191" y="25823"/>
                </a:lnTo>
                <a:lnTo>
                  <a:pt x="1763397" y="25674"/>
                </a:lnTo>
                <a:lnTo>
                  <a:pt x="1796157" y="24870"/>
                </a:lnTo>
                <a:lnTo>
                  <a:pt x="1829285" y="23628"/>
                </a:lnTo>
                <a:lnTo>
                  <a:pt x="1862663" y="22094"/>
                </a:lnTo>
                <a:lnTo>
                  <a:pt x="1896906" y="21072"/>
                </a:lnTo>
                <a:lnTo>
                  <a:pt x="1931729" y="20390"/>
                </a:lnTo>
                <a:lnTo>
                  <a:pt x="1966939" y="19936"/>
                </a:lnTo>
                <a:lnTo>
                  <a:pt x="2002408" y="18927"/>
                </a:lnTo>
                <a:lnTo>
                  <a:pt x="2038048" y="17549"/>
                </a:lnTo>
                <a:lnTo>
                  <a:pt x="2073802" y="15925"/>
                </a:lnTo>
                <a:lnTo>
                  <a:pt x="2108926" y="14137"/>
                </a:lnTo>
                <a:lnTo>
                  <a:pt x="2143633" y="12239"/>
                </a:lnTo>
                <a:lnTo>
                  <a:pt x="2178059" y="10268"/>
                </a:lnTo>
                <a:lnTo>
                  <a:pt x="2211592" y="8955"/>
                </a:lnTo>
                <a:lnTo>
                  <a:pt x="2244532" y="8079"/>
                </a:lnTo>
                <a:lnTo>
                  <a:pt x="2277075" y="7495"/>
                </a:lnTo>
                <a:lnTo>
                  <a:pt x="2308648" y="7106"/>
                </a:lnTo>
                <a:lnTo>
                  <a:pt x="2339574" y="6846"/>
                </a:lnTo>
                <a:lnTo>
                  <a:pt x="2370070" y="6673"/>
                </a:lnTo>
                <a:lnTo>
                  <a:pt x="2398867" y="6558"/>
                </a:lnTo>
                <a:lnTo>
                  <a:pt x="2426532" y="6481"/>
                </a:lnTo>
                <a:lnTo>
                  <a:pt x="2453442" y="6430"/>
                </a:lnTo>
                <a:lnTo>
                  <a:pt x="2480553" y="5690"/>
                </a:lnTo>
                <a:lnTo>
                  <a:pt x="2507800" y="4491"/>
                </a:lnTo>
                <a:lnTo>
                  <a:pt x="2535138" y="2986"/>
                </a:lnTo>
                <a:lnTo>
                  <a:pt x="2561123" y="1983"/>
                </a:lnTo>
                <a:lnTo>
                  <a:pt x="2586208" y="1314"/>
                </a:lnTo>
                <a:lnTo>
                  <a:pt x="2610692" y="869"/>
                </a:lnTo>
                <a:lnTo>
                  <a:pt x="2636187" y="571"/>
                </a:lnTo>
                <a:lnTo>
                  <a:pt x="2662356" y="373"/>
                </a:lnTo>
                <a:lnTo>
                  <a:pt x="2688975" y="241"/>
                </a:lnTo>
                <a:lnTo>
                  <a:pt x="2714481" y="153"/>
                </a:lnTo>
                <a:lnTo>
                  <a:pt x="2739245" y="94"/>
                </a:lnTo>
                <a:lnTo>
                  <a:pt x="2786755" y="29"/>
                </a:lnTo>
                <a:lnTo>
                  <a:pt x="2831388" y="0"/>
                </a:lnTo>
                <a:lnTo>
                  <a:pt x="2874744" y="1869"/>
                </a:lnTo>
                <a:lnTo>
                  <a:pt x="2916826" y="4346"/>
                </a:lnTo>
                <a:lnTo>
                  <a:pt x="2956695" y="5446"/>
                </a:lnTo>
                <a:lnTo>
                  <a:pt x="2993700" y="7817"/>
                </a:lnTo>
                <a:lnTo>
                  <a:pt x="3028962" y="11223"/>
                </a:lnTo>
                <a:lnTo>
                  <a:pt x="3063448" y="15088"/>
                </a:lnTo>
                <a:lnTo>
                  <a:pt x="3107855" y="24602"/>
                </a:lnTo>
                <a:lnTo>
                  <a:pt x="3147823" y="36358"/>
                </a:lnTo>
                <a:lnTo>
                  <a:pt x="3189821" y="52972"/>
                </a:lnTo>
                <a:lnTo>
                  <a:pt x="3227593" y="71724"/>
                </a:lnTo>
                <a:lnTo>
                  <a:pt x="3273974" y="108094"/>
                </a:lnTo>
                <a:lnTo>
                  <a:pt x="3306440" y="141110"/>
                </a:lnTo>
                <a:lnTo>
                  <a:pt x="3330246" y="185736"/>
                </a:lnTo>
                <a:lnTo>
                  <a:pt x="3344851" y="228510"/>
                </a:lnTo>
                <a:lnTo>
                  <a:pt x="3350896" y="271607"/>
                </a:lnTo>
                <a:lnTo>
                  <a:pt x="3351629" y="311683"/>
                </a:lnTo>
                <a:lnTo>
                  <a:pt x="3347994" y="346805"/>
                </a:lnTo>
                <a:lnTo>
                  <a:pt x="3337980" y="386609"/>
                </a:lnTo>
                <a:lnTo>
                  <a:pt x="3326075" y="425214"/>
                </a:lnTo>
                <a:lnTo>
                  <a:pt x="3313609" y="465345"/>
                </a:lnTo>
                <a:lnTo>
                  <a:pt x="3299099" y="508516"/>
                </a:lnTo>
                <a:lnTo>
                  <a:pt x="3279514" y="550705"/>
                </a:lnTo>
                <a:lnTo>
                  <a:pt x="3257717" y="593780"/>
                </a:lnTo>
                <a:lnTo>
                  <a:pt x="3235972" y="638528"/>
                </a:lnTo>
                <a:lnTo>
                  <a:pt x="3209774" y="680479"/>
                </a:lnTo>
                <a:lnTo>
                  <a:pt x="3179669" y="722307"/>
                </a:lnTo>
                <a:lnTo>
                  <a:pt x="3150288" y="759630"/>
                </a:lnTo>
                <a:lnTo>
                  <a:pt x="3111704" y="803847"/>
                </a:lnTo>
                <a:lnTo>
                  <a:pt x="3065042" y="846552"/>
                </a:lnTo>
                <a:lnTo>
                  <a:pt x="3026954" y="877661"/>
                </a:lnTo>
                <a:lnTo>
                  <a:pt x="2984699" y="905066"/>
                </a:lnTo>
                <a:lnTo>
                  <a:pt x="2940905" y="930355"/>
                </a:lnTo>
                <a:lnTo>
                  <a:pt x="2895941" y="950861"/>
                </a:lnTo>
                <a:lnTo>
                  <a:pt x="2863687" y="961401"/>
                </a:lnTo>
                <a:lnTo>
                  <a:pt x="2826775" y="970790"/>
                </a:lnTo>
                <a:lnTo>
                  <a:pt x="2788261" y="979666"/>
                </a:lnTo>
                <a:lnTo>
                  <a:pt x="2752330" y="988315"/>
                </a:lnTo>
                <a:lnTo>
                  <a:pt x="2715664" y="994981"/>
                </a:lnTo>
                <a:lnTo>
                  <a:pt x="2677497" y="1000295"/>
                </a:lnTo>
                <a:lnTo>
                  <a:pt x="2637013" y="1005009"/>
                </a:lnTo>
                <a:lnTo>
                  <a:pt x="2597384" y="1009456"/>
                </a:lnTo>
                <a:lnTo>
                  <a:pt x="2558604" y="1013784"/>
                </a:lnTo>
                <a:lnTo>
                  <a:pt x="2520203" y="1018060"/>
                </a:lnTo>
                <a:lnTo>
                  <a:pt x="2480086" y="1020431"/>
                </a:lnTo>
                <a:lnTo>
                  <a:pt x="2439445" y="1021484"/>
                </a:lnTo>
                <a:lnTo>
                  <a:pt x="2400215" y="1021952"/>
                </a:lnTo>
                <a:lnTo>
                  <a:pt x="2359731" y="1022160"/>
                </a:lnTo>
                <a:lnTo>
                  <a:pt x="2318220" y="1022253"/>
                </a:lnTo>
                <a:lnTo>
                  <a:pt x="2276252" y="1022294"/>
                </a:lnTo>
                <a:lnTo>
                  <a:pt x="2234082" y="1022312"/>
                </a:lnTo>
                <a:lnTo>
                  <a:pt x="2191818" y="1022321"/>
                </a:lnTo>
                <a:lnTo>
                  <a:pt x="2149518" y="1022324"/>
                </a:lnTo>
                <a:lnTo>
                  <a:pt x="2126243" y="1023031"/>
                </a:lnTo>
                <a:lnTo>
                  <a:pt x="2101554" y="1024207"/>
                </a:lnTo>
                <a:lnTo>
                  <a:pt x="2075924" y="1025697"/>
                </a:lnTo>
                <a:lnTo>
                  <a:pt x="2051075" y="1025985"/>
                </a:lnTo>
                <a:lnTo>
                  <a:pt x="2026748" y="1025471"/>
                </a:lnTo>
                <a:lnTo>
                  <a:pt x="2002769" y="1024423"/>
                </a:lnTo>
                <a:lnTo>
                  <a:pt x="1976905" y="1024430"/>
                </a:lnTo>
                <a:lnTo>
                  <a:pt x="1949785" y="1025140"/>
                </a:lnTo>
                <a:lnTo>
                  <a:pt x="1921826" y="1026319"/>
                </a:lnTo>
                <a:lnTo>
                  <a:pt x="1894016" y="1027105"/>
                </a:lnTo>
                <a:lnTo>
                  <a:pt x="1866303" y="1027629"/>
                </a:lnTo>
                <a:lnTo>
                  <a:pt x="1838656" y="1027978"/>
                </a:lnTo>
                <a:lnTo>
                  <a:pt x="1811052" y="1028211"/>
                </a:lnTo>
                <a:lnTo>
                  <a:pt x="1783476" y="1028366"/>
                </a:lnTo>
                <a:lnTo>
                  <a:pt x="1755922" y="1028470"/>
                </a:lnTo>
                <a:lnTo>
                  <a:pt x="1727673" y="1028539"/>
                </a:lnTo>
                <a:lnTo>
                  <a:pt x="1698963" y="1028585"/>
                </a:lnTo>
                <a:lnTo>
                  <a:pt x="1669945" y="1028616"/>
                </a:lnTo>
                <a:lnTo>
                  <a:pt x="1640722" y="1028636"/>
                </a:lnTo>
                <a:lnTo>
                  <a:pt x="1611363" y="1028650"/>
                </a:lnTo>
                <a:lnTo>
                  <a:pt x="1581912" y="1028659"/>
                </a:lnTo>
                <a:lnTo>
                  <a:pt x="1551695" y="1028665"/>
                </a:lnTo>
                <a:lnTo>
                  <a:pt x="1520967" y="1028669"/>
                </a:lnTo>
                <a:lnTo>
                  <a:pt x="1489898" y="1028672"/>
                </a:lnTo>
                <a:lnTo>
                  <a:pt x="1459308" y="1028673"/>
                </a:lnTo>
                <a:lnTo>
                  <a:pt x="1429037" y="1028674"/>
                </a:lnTo>
                <a:lnTo>
                  <a:pt x="1398977" y="1028675"/>
                </a:lnTo>
                <a:lnTo>
                  <a:pt x="1368355" y="1028676"/>
                </a:lnTo>
                <a:lnTo>
                  <a:pt x="1337357" y="1028676"/>
                </a:lnTo>
                <a:lnTo>
                  <a:pt x="1306108" y="1028677"/>
                </a:lnTo>
                <a:lnTo>
                  <a:pt x="1276104" y="1028677"/>
                </a:lnTo>
                <a:lnTo>
                  <a:pt x="1246928" y="1028677"/>
                </a:lnTo>
                <a:lnTo>
                  <a:pt x="1218306" y="1028677"/>
                </a:lnTo>
                <a:lnTo>
                  <a:pt x="1189346" y="1028677"/>
                </a:lnTo>
                <a:lnTo>
                  <a:pt x="1160162" y="1028677"/>
                </a:lnTo>
                <a:lnTo>
                  <a:pt x="1130828" y="1028677"/>
                </a:lnTo>
                <a:lnTo>
                  <a:pt x="1101395" y="1028677"/>
                </a:lnTo>
                <a:lnTo>
                  <a:pt x="1071894" y="1028677"/>
                </a:lnTo>
                <a:lnTo>
                  <a:pt x="1042350" y="1028677"/>
                </a:lnTo>
                <a:lnTo>
                  <a:pt x="1013482" y="1028677"/>
                </a:lnTo>
                <a:lnTo>
                  <a:pt x="985063" y="1028677"/>
                </a:lnTo>
                <a:lnTo>
                  <a:pt x="956946" y="1028677"/>
                </a:lnTo>
                <a:lnTo>
                  <a:pt x="929029" y="1028677"/>
                </a:lnTo>
                <a:lnTo>
                  <a:pt x="901244" y="1028677"/>
                </a:lnTo>
                <a:lnTo>
                  <a:pt x="873550" y="1028677"/>
                </a:lnTo>
                <a:lnTo>
                  <a:pt x="845209" y="1028677"/>
                </a:lnTo>
                <a:lnTo>
                  <a:pt x="816439" y="1028677"/>
                </a:lnTo>
                <a:lnTo>
                  <a:pt x="787378" y="1028677"/>
                </a:lnTo>
                <a:lnTo>
                  <a:pt x="759539" y="1029383"/>
                </a:lnTo>
                <a:lnTo>
                  <a:pt x="732512" y="1030558"/>
                </a:lnTo>
                <a:lnTo>
                  <a:pt x="706029" y="1032048"/>
                </a:lnTo>
                <a:lnTo>
                  <a:pt x="679906" y="1033041"/>
                </a:lnTo>
                <a:lnTo>
                  <a:pt x="654024" y="1033703"/>
                </a:lnTo>
                <a:lnTo>
                  <a:pt x="628303" y="1034144"/>
                </a:lnTo>
                <a:lnTo>
                  <a:pt x="603394" y="1034438"/>
                </a:lnTo>
                <a:lnTo>
                  <a:pt x="579028" y="1034635"/>
                </a:lnTo>
                <a:lnTo>
                  <a:pt x="532668" y="1034147"/>
                </a:lnTo>
                <a:lnTo>
                  <a:pt x="490898" y="1031578"/>
                </a:lnTo>
                <a:lnTo>
                  <a:pt x="451166" y="1029967"/>
                </a:lnTo>
                <a:lnTo>
                  <a:pt x="413047" y="1028545"/>
                </a:lnTo>
                <a:lnTo>
                  <a:pt x="377289" y="1025561"/>
                </a:lnTo>
                <a:lnTo>
                  <a:pt x="344464" y="1021883"/>
                </a:lnTo>
                <a:lnTo>
                  <a:pt x="300100" y="1013964"/>
                </a:lnTo>
                <a:lnTo>
                  <a:pt x="260142" y="1004562"/>
                </a:lnTo>
                <a:lnTo>
                  <a:pt x="221492" y="993545"/>
                </a:lnTo>
                <a:lnTo>
                  <a:pt x="173877" y="974230"/>
                </a:lnTo>
                <a:lnTo>
                  <a:pt x="135570" y="951051"/>
                </a:lnTo>
                <a:lnTo>
                  <a:pt x="92287" y="915165"/>
                </a:lnTo>
                <a:lnTo>
                  <a:pt x="51710" y="875823"/>
                </a:lnTo>
                <a:lnTo>
                  <a:pt x="24787" y="838950"/>
                </a:lnTo>
                <a:lnTo>
                  <a:pt x="9224" y="796989"/>
                </a:lnTo>
                <a:lnTo>
                  <a:pt x="2350" y="761062"/>
                </a:lnTo>
                <a:lnTo>
                  <a:pt x="0" y="723606"/>
                </a:lnTo>
                <a:lnTo>
                  <a:pt x="11" y="684991"/>
                </a:lnTo>
                <a:lnTo>
                  <a:pt x="5578" y="641878"/>
                </a:lnTo>
                <a:lnTo>
                  <a:pt x="19300" y="594375"/>
                </a:lnTo>
                <a:lnTo>
                  <a:pt x="33324" y="548707"/>
                </a:lnTo>
                <a:lnTo>
                  <a:pt x="49158" y="503896"/>
                </a:lnTo>
                <a:lnTo>
                  <a:pt x="61063" y="459339"/>
                </a:lnTo>
                <a:lnTo>
                  <a:pt x="80819" y="415563"/>
                </a:lnTo>
                <a:lnTo>
                  <a:pt x="101802" y="374762"/>
                </a:lnTo>
                <a:lnTo>
                  <a:pt x="129734" y="331706"/>
                </a:lnTo>
                <a:lnTo>
                  <a:pt x="159648" y="288375"/>
                </a:lnTo>
                <a:lnTo>
                  <a:pt x="185993" y="249117"/>
                </a:lnTo>
                <a:lnTo>
                  <a:pt x="216097" y="202008"/>
                </a:lnTo>
                <a:lnTo>
                  <a:pt x="249012" y="158888"/>
                </a:lnTo>
                <a:lnTo>
                  <a:pt x="291111" y="11427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6" name="SMARTInkShape-Group438"/>
          <p:cNvGrpSpPr/>
          <p:nvPr/>
        </p:nvGrpSpPr>
        <p:grpSpPr>
          <a:xfrm>
            <a:off x="9182983" y="680235"/>
            <a:ext cx="2655590" cy="780266"/>
            <a:chOff x="9182983" y="680235"/>
            <a:chExt cx="2655590" cy="780266"/>
          </a:xfrm>
        </p:grpSpPr>
        <p:sp>
          <p:nvSpPr>
            <p:cNvPr id="1044" name="SMARTInkShape-2624"/>
            <p:cNvSpPr/>
            <p:nvPr>
              <p:custDataLst>
                <p:tags r:id="rId107"/>
              </p:custDataLst>
            </p:nvPr>
          </p:nvSpPr>
          <p:spPr>
            <a:xfrm>
              <a:off x="9182983" y="1067238"/>
              <a:ext cx="1135821" cy="221813"/>
            </a:xfrm>
            <a:custGeom>
              <a:avLst/>
              <a:gdLst/>
              <a:ahLst/>
              <a:cxnLst/>
              <a:rect l="0" t="0" r="0" b="0"/>
              <a:pathLst>
                <a:path w="1135821" h="221813">
                  <a:moveTo>
                    <a:pt x="5467" y="139262"/>
                  </a:moveTo>
                  <a:lnTo>
                    <a:pt x="5467" y="139262"/>
                  </a:lnTo>
                  <a:lnTo>
                    <a:pt x="0" y="139262"/>
                  </a:lnTo>
                  <a:lnTo>
                    <a:pt x="46045" y="138556"/>
                  </a:lnTo>
                  <a:lnTo>
                    <a:pt x="87945" y="135891"/>
                  </a:lnTo>
                  <a:lnTo>
                    <a:pt x="115484" y="133487"/>
                  </a:lnTo>
                  <a:lnTo>
                    <a:pt x="146544" y="130473"/>
                  </a:lnTo>
                  <a:lnTo>
                    <a:pt x="179952" y="127053"/>
                  </a:lnTo>
                  <a:lnTo>
                    <a:pt x="219156" y="124067"/>
                  </a:lnTo>
                  <a:lnTo>
                    <a:pt x="262227" y="121371"/>
                  </a:lnTo>
                  <a:lnTo>
                    <a:pt x="307873" y="118868"/>
                  </a:lnTo>
                  <a:lnTo>
                    <a:pt x="358060" y="116494"/>
                  </a:lnTo>
                  <a:lnTo>
                    <a:pt x="411274" y="114205"/>
                  </a:lnTo>
                  <a:lnTo>
                    <a:pt x="466505" y="111974"/>
                  </a:lnTo>
                  <a:lnTo>
                    <a:pt x="523081" y="110487"/>
                  </a:lnTo>
                  <a:lnTo>
                    <a:pt x="580554" y="109495"/>
                  </a:lnTo>
                  <a:lnTo>
                    <a:pt x="638625" y="108834"/>
                  </a:lnTo>
                  <a:lnTo>
                    <a:pt x="694272" y="108393"/>
                  </a:lnTo>
                  <a:lnTo>
                    <a:pt x="748303" y="108100"/>
                  </a:lnTo>
                  <a:lnTo>
                    <a:pt x="801260" y="107904"/>
                  </a:lnTo>
                  <a:lnTo>
                    <a:pt x="847850" y="107773"/>
                  </a:lnTo>
                  <a:lnTo>
                    <a:pt x="890203" y="107686"/>
                  </a:lnTo>
                  <a:lnTo>
                    <a:pt x="929723" y="107628"/>
                  </a:lnTo>
                  <a:lnTo>
                    <a:pt x="962422" y="107589"/>
                  </a:lnTo>
                  <a:lnTo>
                    <a:pt x="990569" y="107564"/>
                  </a:lnTo>
                  <a:lnTo>
                    <a:pt x="1036661" y="106829"/>
                  </a:lnTo>
                  <a:lnTo>
                    <a:pt x="1082881" y="103155"/>
                  </a:lnTo>
                  <a:lnTo>
                    <a:pt x="1101204" y="101047"/>
                  </a:lnTo>
                  <a:lnTo>
                    <a:pt x="1102847" y="99674"/>
                  </a:lnTo>
                  <a:lnTo>
                    <a:pt x="1103236" y="98053"/>
                  </a:lnTo>
                  <a:lnTo>
                    <a:pt x="1062469" y="86450"/>
                  </a:lnTo>
                  <a:lnTo>
                    <a:pt x="1041101" y="77690"/>
                  </a:lnTo>
                  <a:lnTo>
                    <a:pt x="996586" y="44405"/>
                  </a:lnTo>
                  <a:lnTo>
                    <a:pt x="950422" y="4549"/>
                  </a:lnTo>
                  <a:lnTo>
                    <a:pt x="946795" y="1040"/>
                  </a:lnTo>
                  <a:lnTo>
                    <a:pt x="946989" y="547"/>
                  </a:lnTo>
                  <a:lnTo>
                    <a:pt x="949090" y="0"/>
                  </a:lnTo>
                  <a:lnTo>
                    <a:pt x="988023" y="20648"/>
                  </a:lnTo>
                  <a:lnTo>
                    <a:pt x="1018363" y="34098"/>
                  </a:lnTo>
                  <a:lnTo>
                    <a:pt x="1053248" y="50189"/>
                  </a:lnTo>
                  <a:lnTo>
                    <a:pt x="1098538" y="78376"/>
                  </a:lnTo>
                  <a:lnTo>
                    <a:pt x="1127950" y="104210"/>
                  </a:lnTo>
                  <a:lnTo>
                    <a:pt x="1135820" y="118744"/>
                  </a:lnTo>
                  <a:lnTo>
                    <a:pt x="1135802" y="126289"/>
                  </a:lnTo>
                  <a:lnTo>
                    <a:pt x="1130139" y="142198"/>
                  </a:lnTo>
                  <a:lnTo>
                    <a:pt x="1111678" y="163651"/>
                  </a:lnTo>
                  <a:lnTo>
                    <a:pt x="1072134" y="194226"/>
                  </a:lnTo>
                  <a:lnTo>
                    <a:pt x="1040517" y="221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SMARTInkShape-2625"/>
            <p:cNvSpPr/>
            <p:nvPr>
              <p:custDataLst>
                <p:tags r:id="rId108"/>
              </p:custDataLst>
            </p:nvPr>
          </p:nvSpPr>
          <p:spPr>
            <a:xfrm>
              <a:off x="9556748" y="716178"/>
              <a:ext cx="117745" cy="268073"/>
            </a:xfrm>
            <a:custGeom>
              <a:avLst/>
              <a:gdLst/>
              <a:ahLst/>
              <a:cxnLst/>
              <a:rect l="0" t="0" r="0" b="0"/>
              <a:pathLst>
                <a:path w="117745" h="268073">
                  <a:moveTo>
                    <a:pt x="2" y="141072"/>
                  </a:moveTo>
                  <a:lnTo>
                    <a:pt x="2" y="141072"/>
                  </a:lnTo>
                  <a:lnTo>
                    <a:pt x="0" y="113968"/>
                  </a:lnTo>
                  <a:lnTo>
                    <a:pt x="707" y="113125"/>
                  </a:lnTo>
                  <a:lnTo>
                    <a:pt x="1883" y="113268"/>
                  </a:lnTo>
                  <a:lnTo>
                    <a:pt x="3372" y="114070"/>
                  </a:lnTo>
                  <a:lnTo>
                    <a:pt x="12833" y="160998"/>
                  </a:lnTo>
                  <a:lnTo>
                    <a:pt x="20580" y="198481"/>
                  </a:lnTo>
                  <a:lnTo>
                    <a:pt x="20085" y="241887"/>
                  </a:lnTo>
                  <a:lnTo>
                    <a:pt x="19256" y="258719"/>
                  </a:lnTo>
                  <a:lnTo>
                    <a:pt x="18437" y="254743"/>
                  </a:lnTo>
                  <a:lnTo>
                    <a:pt x="14714" y="237076"/>
                  </a:lnTo>
                  <a:lnTo>
                    <a:pt x="14002" y="196956"/>
                  </a:lnTo>
                  <a:lnTo>
                    <a:pt x="16337" y="163087"/>
                  </a:lnTo>
                  <a:lnTo>
                    <a:pt x="19726" y="123105"/>
                  </a:lnTo>
                  <a:lnTo>
                    <a:pt x="24290" y="81581"/>
                  </a:lnTo>
                  <a:lnTo>
                    <a:pt x="31023" y="44311"/>
                  </a:lnTo>
                  <a:lnTo>
                    <a:pt x="40600" y="20221"/>
                  </a:lnTo>
                  <a:lnTo>
                    <a:pt x="54128" y="2488"/>
                  </a:lnTo>
                  <a:lnTo>
                    <a:pt x="57254" y="0"/>
                  </a:lnTo>
                  <a:lnTo>
                    <a:pt x="62159" y="457"/>
                  </a:lnTo>
                  <a:lnTo>
                    <a:pt x="75133" y="6610"/>
                  </a:lnTo>
                  <a:lnTo>
                    <a:pt x="94935" y="32087"/>
                  </a:lnTo>
                  <a:lnTo>
                    <a:pt x="110836" y="69818"/>
                  </a:lnTo>
                  <a:lnTo>
                    <a:pt x="117744" y="115648"/>
                  </a:lnTo>
                  <a:lnTo>
                    <a:pt x="113047" y="161604"/>
                  </a:lnTo>
                  <a:lnTo>
                    <a:pt x="99349" y="199759"/>
                  </a:lnTo>
                  <a:lnTo>
                    <a:pt x="72806" y="241434"/>
                  </a:lnTo>
                  <a:lnTo>
                    <a:pt x="50802" y="268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SMARTInkShape-2626"/>
            <p:cNvSpPr/>
            <p:nvPr>
              <p:custDataLst>
                <p:tags r:id="rId109"/>
              </p:custDataLst>
            </p:nvPr>
          </p:nvSpPr>
          <p:spPr>
            <a:xfrm>
              <a:off x="9709150" y="937048"/>
              <a:ext cx="114301" cy="84784"/>
            </a:xfrm>
            <a:custGeom>
              <a:avLst/>
              <a:gdLst/>
              <a:ahLst/>
              <a:cxnLst/>
              <a:rect l="0" t="0" r="0" b="0"/>
              <a:pathLst>
                <a:path w="114301" h="84784">
                  <a:moveTo>
                    <a:pt x="0" y="9102"/>
                  </a:moveTo>
                  <a:lnTo>
                    <a:pt x="0" y="9102"/>
                  </a:lnTo>
                  <a:lnTo>
                    <a:pt x="3370" y="9102"/>
                  </a:lnTo>
                  <a:lnTo>
                    <a:pt x="6907" y="7221"/>
                  </a:lnTo>
                  <a:lnTo>
                    <a:pt x="12243" y="4032"/>
                  </a:lnTo>
                  <a:lnTo>
                    <a:pt x="21668" y="264"/>
                  </a:lnTo>
                  <a:lnTo>
                    <a:pt x="32913" y="0"/>
                  </a:lnTo>
                  <a:lnTo>
                    <a:pt x="38876" y="917"/>
                  </a:lnTo>
                  <a:lnTo>
                    <a:pt x="43555" y="3645"/>
                  </a:lnTo>
                  <a:lnTo>
                    <a:pt x="50636" y="12321"/>
                  </a:lnTo>
                  <a:lnTo>
                    <a:pt x="51398" y="18304"/>
                  </a:lnTo>
                  <a:lnTo>
                    <a:pt x="42273" y="52952"/>
                  </a:lnTo>
                  <a:lnTo>
                    <a:pt x="27531" y="79390"/>
                  </a:lnTo>
                  <a:lnTo>
                    <a:pt x="27525" y="81361"/>
                  </a:lnTo>
                  <a:lnTo>
                    <a:pt x="28230" y="82674"/>
                  </a:lnTo>
                  <a:lnTo>
                    <a:pt x="29402" y="83550"/>
                  </a:lnTo>
                  <a:lnTo>
                    <a:pt x="37796" y="84783"/>
                  </a:lnTo>
                  <a:lnTo>
                    <a:pt x="85282" y="64315"/>
                  </a:lnTo>
                  <a:lnTo>
                    <a:pt x="114300" y="53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SMARTInkShape-2627"/>
            <p:cNvSpPr/>
            <p:nvPr>
              <p:custDataLst>
                <p:tags r:id="rId110"/>
              </p:custDataLst>
            </p:nvPr>
          </p:nvSpPr>
          <p:spPr>
            <a:xfrm>
              <a:off x="9893298" y="857250"/>
              <a:ext cx="63503" cy="6351"/>
            </a:xfrm>
            <a:custGeom>
              <a:avLst/>
              <a:gdLst/>
              <a:ahLst/>
              <a:cxnLst/>
              <a:rect l="0" t="0" r="0" b="0"/>
              <a:pathLst>
                <a:path w="63503" h="6351">
                  <a:moveTo>
                    <a:pt x="2" y="6350"/>
                  </a:moveTo>
                  <a:lnTo>
                    <a:pt x="2" y="6350"/>
                  </a:lnTo>
                  <a:lnTo>
                    <a:pt x="0" y="2979"/>
                  </a:lnTo>
                  <a:lnTo>
                    <a:pt x="1413" y="1986"/>
                  </a:lnTo>
                  <a:lnTo>
                    <a:pt x="12258" y="588"/>
                  </a:lnTo>
                  <a:lnTo>
                    <a:pt x="635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SMARTInkShape-2628"/>
            <p:cNvSpPr/>
            <p:nvPr>
              <p:custDataLst>
                <p:tags r:id="rId111"/>
              </p:custDataLst>
            </p:nvPr>
          </p:nvSpPr>
          <p:spPr>
            <a:xfrm>
              <a:off x="9906883" y="889000"/>
              <a:ext cx="81668" cy="31489"/>
            </a:xfrm>
            <a:custGeom>
              <a:avLst/>
              <a:gdLst/>
              <a:ahLst/>
              <a:cxnLst/>
              <a:rect l="0" t="0" r="0" b="0"/>
              <a:pathLst>
                <a:path w="81668" h="31489">
                  <a:moveTo>
                    <a:pt x="5467" y="25400"/>
                  </a:moveTo>
                  <a:lnTo>
                    <a:pt x="5467" y="25400"/>
                  </a:lnTo>
                  <a:lnTo>
                    <a:pt x="0" y="30867"/>
                  </a:lnTo>
                  <a:lnTo>
                    <a:pt x="6120" y="31488"/>
                  </a:lnTo>
                  <a:lnTo>
                    <a:pt x="45387" y="14436"/>
                  </a:lnTo>
                  <a:lnTo>
                    <a:pt x="81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SMARTInkShape-2629"/>
            <p:cNvSpPr/>
            <p:nvPr>
              <p:custDataLst>
                <p:tags r:id="rId112"/>
              </p:custDataLst>
            </p:nvPr>
          </p:nvSpPr>
          <p:spPr>
            <a:xfrm>
              <a:off x="10051924" y="680235"/>
              <a:ext cx="89027" cy="277237"/>
            </a:xfrm>
            <a:custGeom>
              <a:avLst/>
              <a:gdLst/>
              <a:ahLst/>
              <a:cxnLst/>
              <a:rect l="0" t="0" r="0" b="0"/>
              <a:pathLst>
                <a:path w="89027" h="277237">
                  <a:moveTo>
                    <a:pt x="89026" y="18265"/>
                  </a:moveTo>
                  <a:lnTo>
                    <a:pt x="89026" y="18265"/>
                  </a:lnTo>
                  <a:lnTo>
                    <a:pt x="78913" y="8152"/>
                  </a:lnTo>
                  <a:lnTo>
                    <a:pt x="66422" y="3187"/>
                  </a:lnTo>
                  <a:lnTo>
                    <a:pt x="38779" y="0"/>
                  </a:lnTo>
                  <a:lnTo>
                    <a:pt x="25772" y="3327"/>
                  </a:lnTo>
                  <a:lnTo>
                    <a:pt x="8430" y="13133"/>
                  </a:lnTo>
                  <a:lnTo>
                    <a:pt x="3546" y="16961"/>
                  </a:lnTo>
                  <a:lnTo>
                    <a:pt x="996" y="20923"/>
                  </a:lnTo>
                  <a:lnTo>
                    <a:pt x="0" y="24976"/>
                  </a:lnTo>
                  <a:lnTo>
                    <a:pt x="99" y="44991"/>
                  </a:lnTo>
                  <a:lnTo>
                    <a:pt x="7639" y="56954"/>
                  </a:lnTo>
                  <a:lnTo>
                    <a:pt x="54365" y="95382"/>
                  </a:lnTo>
                  <a:lnTo>
                    <a:pt x="63038" y="107573"/>
                  </a:lnTo>
                  <a:lnTo>
                    <a:pt x="66187" y="119341"/>
                  </a:lnTo>
                  <a:lnTo>
                    <a:pt x="65235" y="129275"/>
                  </a:lnTo>
                  <a:lnTo>
                    <a:pt x="53992" y="146172"/>
                  </a:lnTo>
                  <a:lnTo>
                    <a:pt x="35591" y="165069"/>
                  </a:lnTo>
                  <a:lnTo>
                    <a:pt x="13839" y="176507"/>
                  </a:lnTo>
                  <a:lnTo>
                    <a:pt x="26824" y="177620"/>
                  </a:lnTo>
                  <a:lnTo>
                    <a:pt x="35239" y="182055"/>
                  </a:lnTo>
                  <a:lnTo>
                    <a:pt x="49950" y="191938"/>
                  </a:lnTo>
                  <a:lnTo>
                    <a:pt x="52392" y="195430"/>
                  </a:lnTo>
                  <a:lnTo>
                    <a:pt x="55108" y="204955"/>
                  </a:lnTo>
                  <a:lnTo>
                    <a:pt x="50668" y="218125"/>
                  </a:lnTo>
                  <a:lnTo>
                    <a:pt x="41912" y="237644"/>
                  </a:lnTo>
                  <a:lnTo>
                    <a:pt x="38441" y="266609"/>
                  </a:lnTo>
                  <a:lnTo>
                    <a:pt x="40202" y="271633"/>
                  </a:lnTo>
                  <a:lnTo>
                    <a:pt x="41659" y="273960"/>
                  </a:lnTo>
                  <a:lnTo>
                    <a:pt x="48925" y="276546"/>
                  </a:lnTo>
                  <a:lnTo>
                    <a:pt x="53824" y="277236"/>
                  </a:lnTo>
                  <a:lnTo>
                    <a:pt x="89026" y="265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SMARTInkShape-2630"/>
            <p:cNvSpPr/>
            <p:nvPr>
              <p:custDataLst>
                <p:tags r:id="rId113"/>
              </p:custDataLst>
            </p:nvPr>
          </p:nvSpPr>
          <p:spPr>
            <a:xfrm>
              <a:off x="10204450" y="768350"/>
              <a:ext cx="88901" cy="133351"/>
            </a:xfrm>
            <a:custGeom>
              <a:avLst/>
              <a:gdLst/>
              <a:ahLst/>
              <a:cxnLst/>
              <a:rect l="0" t="0" r="0" b="0"/>
              <a:pathLst>
                <a:path w="88901" h="1333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5644"/>
                  </a:lnTo>
                  <a:lnTo>
                    <a:pt x="12948" y="15914"/>
                  </a:lnTo>
                  <a:lnTo>
                    <a:pt x="40972" y="53619"/>
                  </a:lnTo>
                  <a:lnTo>
                    <a:pt x="56044" y="86216"/>
                  </a:lnTo>
                  <a:lnTo>
                    <a:pt x="76478" y="111888"/>
                  </a:lnTo>
                  <a:lnTo>
                    <a:pt x="82631" y="124404"/>
                  </a:lnTo>
                  <a:lnTo>
                    <a:pt x="889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SMARTInkShape-2631"/>
            <p:cNvSpPr/>
            <p:nvPr>
              <p:custDataLst>
                <p:tags r:id="rId114"/>
              </p:custDataLst>
            </p:nvPr>
          </p:nvSpPr>
          <p:spPr>
            <a:xfrm>
              <a:off x="10255250" y="769233"/>
              <a:ext cx="63501" cy="119768"/>
            </a:xfrm>
            <a:custGeom>
              <a:avLst/>
              <a:gdLst/>
              <a:ahLst/>
              <a:cxnLst/>
              <a:rect l="0" t="0" r="0" b="0"/>
              <a:pathLst>
                <a:path w="63501" h="119768">
                  <a:moveTo>
                    <a:pt x="63500" y="5467"/>
                  </a:moveTo>
                  <a:lnTo>
                    <a:pt x="63500" y="5467"/>
                  </a:lnTo>
                  <a:lnTo>
                    <a:pt x="63500" y="0"/>
                  </a:lnTo>
                  <a:lnTo>
                    <a:pt x="56757" y="2750"/>
                  </a:lnTo>
                  <a:lnTo>
                    <a:pt x="32404" y="25914"/>
                  </a:lnTo>
                  <a:lnTo>
                    <a:pt x="14305" y="53702"/>
                  </a:lnTo>
                  <a:lnTo>
                    <a:pt x="3035" y="92815"/>
                  </a:lnTo>
                  <a:lnTo>
                    <a:pt x="0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SMARTInkShape-2632"/>
            <p:cNvSpPr/>
            <p:nvPr>
              <p:custDataLst>
                <p:tags r:id="rId115"/>
              </p:custDataLst>
            </p:nvPr>
          </p:nvSpPr>
          <p:spPr>
            <a:xfrm>
              <a:off x="10300843" y="866192"/>
              <a:ext cx="60762" cy="62252"/>
            </a:xfrm>
            <a:custGeom>
              <a:avLst/>
              <a:gdLst/>
              <a:ahLst/>
              <a:cxnLst/>
              <a:rect l="0" t="0" r="0" b="0"/>
              <a:pathLst>
                <a:path w="60762" h="62252">
                  <a:moveTo>
                    <a:pt x="11557" y="22808"/>
                  </a:moveTo>
                  <a:lnTo>
                    <a:pt x="11557" y="22808"/>
                  </a:lnTo>
                  <a:lnTo>
                    <a:pt x="1431" y="52493"/>
                  </a:lnTo>
                  <a:lnTo>
                    <a:pt x="0" y="60225"/>
                  </a:lnTo>
                  <a:lnTo>
                    <a:pt x="324" y="61864"/>
                  </a:lnTo>
                  <a:lnTo>
                    <a:pt x="1247" y="62251"/>
                  </a:lnTo>
                  <a:lnTo>
                    <a:pt x="2568" y="61803"/>
                  </a:lnTo>
                  <a:lnTo>
                    <a:pt x="11166" y="54431"/>
                  </a:lnTo>
                  <a:lnTo>
                    <a:pt x="21644" y="34229"/>
                  </a:lnTo>
                  <a:lnTo>
                    <a:pt x="32391" y="11737"/>
                  </a:lnTo>
                  <a:lnTo>
                    <a:pt x="36029" y="6961"/>
                  </a:lnTo>
                  <a:lnTo>
                    <a:pt x="43836" y="1654"/>
                  </a:lnTo>
                  <a:lnTo>
                    <a:pt x="47893" y="238"/>
                  </a:lnTo>
                  <a:lnTo>
                    <a:pt x="51303" y="0"/>
                  </a:lnTo>
                  <a:lnTo>
                    <a:pt x="56974" y="1618"/>
                  </a:lnTo>
                  <a:lnTo>
                    <a:pt x="58769" y="3742"/>
                  </a:lnTo>
                  <a:lnTo>
                    <a:pt x="60761" y="9866"/>
                  </a:lnTo>
                  <a:lnTo>
                    <a:pt x="56007" y="48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SMARTInkShape-2633"/>
            <p:cNvSpPr/>
            <p:nvPr>
              <p:custDataLst>
                <p:tags r:id="rId116"/>
              </p:custDataLst>
            </p:nvPr>
          </p:nvSpPr>
          <p:spPr>
            <a:xfrm>
              <a:off x="10394950" y="889000"/>
              <a:ext cx="63501" cy="5763"/>
            </a:xfrm>
            <a:custGeom>
              <a:avLst/>
              <a:gdLst/>
              <a:ahLst/>
              <a:cxnLst/>
              <a:rect l="0" t="0" r="0" b="0"/>
              <a:pathLst>
                <a:path w="63501" h="5763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4364"/>
                  </a:lnTo>
                  <a:lnTo>
                    <a:pt x="10844" y="5762"/>
                  </a:lnTo>
                  <a:lnTo>
                    <a:pt x="26731" y="5470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SMARTInkShape-2634"/>
            <p:cNvSpPr/>
            <p:nvPr>
              <p:custDataLst>
                <p:tags r:id="rId117"/>
              </p:custDataLst>
            </p:nvPr>
          </p:nvSpPr>
          <p:spPr>
            <a:xfrm>
              <a:off x="10439402" y="851783"/>
              <a:ext cx="12699" cy="75318"/>
            </a:xfrm>
            <a:custGeom>
              <a:avLst/>
              <a:gdLst/>
              <a:ahLst/>
              <a:cxnLst/>
              <a:rect l="0" t="0" r="0" b="0"/>
              <a:pathLst>
                <a:path w="12699" h="75318">
                  <a:moveTo>
                    <a:pt x="6348" y="5467"/>
                  </a:moveTo>
                  <a:lnTo>
                    <a:pt x="6348" y="5467"/>
                  </a:lnTo>
                  <a:lnTo>
                    <a:pt x="881" y="0"/>
                  </a:lnTo>
                  <a:lnTo>
                    <a:pt x="586" y="411"/>
                  </a:lnTo>
                  <a:lnTo>
                    <a:pt x="2" y="44088"/>
                  </a:lnTo>
                  <a:lnTo>
                    <a:pt x="0" y="59400"/>
                  </a:lnTo>
                  <a:lnTo>
                    <a:pt x="1410" y="63295"/>
                  </a:lnTo>
                  <a:lnTo>
                    <a:pt x="12698" y="75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SMARTInkShape-2635"/>
            <p:cNvSpPr/>
            <p:nvPr>
              <p:custDataLst>
                <p:tags r:id="rId118"/>
              </p:custDataLst>
            </p:nvPr>
          </p:nvSpPr>
          <p:spPr>
            <a:xfrm>
              <a:off x="10483850" y="863600"/>
              <a:ext cx="25401" cy="63501"/>
            </a:xfrm>
            <a:custGeom>
              <a:avLst/>
              <a:gdLst/>
              <a:ahLst/>
              <a:cxnLst/>
              <a:rect l="0" t="0" r="0" b="0"/>
              <a:pathLst>
                <a:path w="25401" h="63501">
                  <a:moveTo>
                    <a:pt x="25400" y="0"/>
                  </a:moveTo>
                  <a:lnTo>
                    <a:pt x="25400" y="0"/>
                  </a:lnTo>
                  <a:lnTo>
                    <a:pt x="8393" y="4595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SMARTInkShape-2636"/>
            <p:cNvSpPr/>
            <p:nvPr>
              <p:custDataLst>
                <p:tags r:id="rId119"/>
              </p:custDataLst>
            </p:nvPr>
          </p:nvSpPr>
          <p:spPr>
            <a:xfrm>
              <a:off x="10655300" y="9271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SMARTInkShape-2637"/>
            <p:cNvSpPr/>
            <p:nvPr>
              <p:custDataLst>
                <p:tags r:id="rId120"/>
              </p:custDataLst>
            </p:nvPr>
          </p:nvSpPr>
          <p:spPr>
            <a:xfrm>
              <a:off x="10871200" y="774700"/>
              <a:ext cx="101601" cy="184151"/>
            </a:xfrm>
            <a:custGeom>
              <a:avLst/>
              <a:gdLst/>
              <a:ahLst/>
              <a:cxnLst/>
              <a:rect l="0" t="0" r="0" b="0"/>
              <a:pathLst>
                <a:path w="101601" h="184151">
                  <a:moveTo>
                    <a:pt x="0" y="0"/>
                  </a:moveTo>
                  <a:lnTo>
                    <a:pt x="0" y="0"/>
                  </a:lnTo>
                  <a:lnTo>
                    <a:pt x="20970" y="27451"/>
                  </a:lnTo>
                  <a:lnTo>
                    <a:pt x="46711" y="73391"/>
                  </a:lnTo>
                  <a:lnTo>
                    <a:pt x="68638" y="115349"/>
                  </a:lnTo>
                  <a:lnTo>
                    <a:pt x="86659" y="153416"/>
                  </a:lnTo>
                  <a:lnTo>
                    <a:pt x="10160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SMARTInkShape-2638"/>
            <p:cNvSpPr/>
            <p:nvPr>
              <p:custDataLst>
                <p:tags r:id="rId121"/>
              </p:custDataLst>
            </p:nvPr>
          </p:nvSpPr>
          <p:spPr>
            <a:xfrm>
              <a:off x="10869974" y="797030"/>
              <a:ext cx="166327" cy="212621"/>
            </a:xfrm>
            <a:custGeom>
              <a:avLst/>
              <a:gdLst/>
              <a:ahLst/>
              <a:cxnLst/>
              <a:rect l="0" t="0" r="0" b="0"/>
              <a:pathLst>
                <a:path w="166327" h="212621">
                  <a:moveTo>
                    <a:pt x="166326" y="9420"/>
                  </a:moveTo>
                  <a:lnTo>
                    <a:pt x="166326" y="9420"/>
                  </a:lnTo>
                  <a:lnTo>
                    <a:pt x="166324" y="6049"/>
                  </a:lnTo>
                  <a:lnTo>
                    <a:pt x="164445" y="2512"/>
                  </a:lnTo>
                  <a:lnTo>
                    <a:pt x="162955" y="582"/>
                  </a:lnTo>
                  <a:lnTo>
                    <a:pt x="160550" y="0"/>
                  </a:lnTo>
                  <a:lnTo>
                    <a:pt x="154117" y="1235"/>
                  </a:lnTo>
                  <a:lnTo>
                    <a:pt x="128348" y="23691"/>
                  </a:lnTo>
                  <a:lnTo>
                    <a:pt x="96081" y="63248"/>
                  </a:lnTo>
                  <a:lnTo>
                    <a:pt x="67196" y="99217"/>
                  </a:lnTo>
                  <a:lnTo>
                    <a:pt x="31826" y="136686"/>
                  </a:lnTo>
                  <a:lnTo>
                    <a:pt x="11299" y="160527"/>
                  </a:lnTo>
                  <a:lnTo>
                    <a:pt x="2175" y="180530"/>
                  </a:lnTo>
                  <a:lnTo>
                    <a:pt x="0" y="195065"/>
                  </a:lnTo>
                  <a:lnTo>
                    <a:pt x="1226" y="212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SMARTInkShape-2639"/>
            <p:cNvSpPr/>
            <p:nvPr>
              <p:custDataLst>
                <p:tags r:id="rId122"/>
              </p:custDataLst>
            </p:nvPr>
          </p:nvSpPr>
          <p:spPr>
            <a:xfrm>
              <a:off x="11036300" y="933450"/>
              <a:ext cx="57151" cy="62922"/>
            </a:xfrm>
            <a:custGeom>
              <a:avLst/>
              <a:gdLst/>
              <a:ahLst/>
              <a:cxnLst/>
              <a:rect l="0" t="0" r="0" b="0"/>
              <a:pathLst>
                <a:path w="57151" h="62922">
                  <a:moveTo>
                    <a:pt x="0" y="0"/>
                  </a:moveTo>
                  <a:lnTo>
                    <a:pt x="0" y="0"/>
                  </a:lnTo>
                  <a:lnTo>
                    <a:pt x="6087" y="0"/>
                  </a:lnTo>
                  <a:lnTo>
                    <a:pt x="6348" y="44964"/>
                  </a:lnTo>
                  <a:lnTo>
                    <a:pt x="4469" y="53616"/>
                  </a:lnTo>
                  <a:lnTo>
                    <a:pt x="263" y="62921"/>
                  </a:lnTo>
                  <a:lnTo>
                    <a:pt x="18304" y="21422"/>
                  </a:lnTo>
                  <a:lnTo>
                    <a:pt x="33410" y="4074"/>
                  </a:lnTo>
                  <a:lnTo>
                    <a:pt x="37797" y="1305"/>
                  </a:lnTo>
                  <a:lnTo>
                    <a:pt x="41426" y="164"/>
                  </a:lnTo>
                  <a:lnTo>
                    <a:pt x="44552" y="110"/>
                  </a:lnTo>
                  <a:lnTo>
                    <a:pt x="46635" y="779"/>
                  </a:lnTo>
                  <a:lnTo>
                    <a:pt x="48022" y="1930"/>
                  </a:lnTo>
                  <a:lnTo>
                    <a:pt x="48947" y="3403"/>
                  </a:lnTo>
                  <a:lnTo>
                    <a:pt x="55582" y="29829"/>
                  </a:lnTo>
                  <a:lnTo>
                    <a:pt x="571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SMARTInkShape-2640"/>
            <p:cNvSpPr/>
            <p:nvPr>
              <p:custDataLst>
                <p:tags r:id="rId123"/>
              </p:custDataLst>
            </p:nvPr>
          </p:nvSpPr>
          <p:spPr>
            <a:xfrm>
              <a:off x="11144250" y="953383"/>
              <a:ext cx="69851" cy="5468"/>
            </a:xfrm>
            <a:custGeom>
              <a:avLst/>
              <a:gdLst/>
              <a:ahLst/>
              <a:cxnLst/>
              <a:rect l="0" t="0" r="0" b="0"/>
              <a:pathLst>
                <a:path w="69851" h="5468">
                  <a:moveTo>
                    <a:pt x="0" y="5467"/>
                  </a:moveTo>
                  <a:lnTo>
                    <a:pt x="0" y="5467"/>
                  </a:lnTo>
                  <a:lnTo>
                    <a:pt x="44159" y="0"/>
                  </a:lnTo>
                  <a:lnTo>
                    <a:pt x="698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SMARTInkShape-2641"/>
            <p:cNvSpPr/>
            <p:nvPr>
              <p:custDataLst>
                <p:tags r:id="rId124"/>
              </p:custDataLst>
            </p:nvPr>
          </p:nvSpPr>
          <p:spPr>
            <a:xfrm>
              <a:off x="11188700" y="920750"/>
              <a:ext cx="9722" cy="82551"/>
            </a:xfrm>
            <a:custGeom>
              <a:avLst/>
              <a:gdLst/>
              <a:ahLst/>
              <a:cxnLst/>
              <a:rect l="0" t="0" r="0" b="0"/>
              <a:pathLst>
                <a:path w="9722" h="82551">
                  <a:moveTo>
                    <a:pt x="6350" y="0"/>
                  </a:moveTo>
                  <a:lnTo>
                    <a:pt x="6350" y="0"/>
                  </a:lnTo>
                  <a:lnTo>
                    <a:pt x="9721" y="3371"/>
                  </a:lnTo>
                  <a:lnTo>
                    <a:pt x="9494" y="12552"/>
                  </a:lnTo>
                  <a:lnTo>
                    <a:pt x="711" y="5702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SMARTInkShape-2642"/>
            <p:cNvSpPr/>
            <p:nvPr>
              <p:custDataLst>
                <p:tags r:id="rId125"/>
              </p:custDataLst>
            </p:nvPr>
          </p:nvSpPr>
          <p:spPr>
            <a:xfrm>
              <a:off x="11253159" y="920750"/>
              <a:ext cx="94292" cy="63501"/>
            </a:xfrm>
            <a:custGeom>
              <a:avLst/>
              <a:gdLst/>
              <a:ahLst/>
              <a:cxnLst/>
              <a:rect l="0" t="0" r="0" b="0"/>
              <a:pathLst>
                <a:path w="94292" h="63501">
                  <a:moveTo>
                    <a:pt x="11741" y="0"/>
                  </a:moveTo>
                  <a:lnTo>
                    <a:pt x="11741" y="0"/>
                  </a:lnTo>
                  <a:lnTo>
                    <a:pt x="11739" y="3371"/>
                  </a:lnTo>
                  <a:lnTo>
                    <a:pt x="482" y="48590"/>
                  </a:lnTo>
                  <a:lnTo>
                    <a:pt x="0" y="51443"/>
                  </a:lnTo>
                  <a:lnTo>
                    <a:pt x="387" y="52640"/>
                  </a:lnTo>
                  <a:lnTo>
                    <a:pt x="1350" y="52732"/>
                  </a:lnTo>
                  <a:lnTo>
                    <a:pt x="4592" y="51182"/>
                  </a:lnTo>
                  <a:lnTo>
                    <a:pt x="31854" y="18239"/>
                  </a:lnTo>
                  <a:lnTo>
                    <a:pt x="36672" y="15162"/>
                  </a:lnTo>
                  <a:lnTo>
                    <a:pt x="38945" y="14341"/>
                  </a:lnTo>
                  <a:lnTo>
                    <a:pt x="40459" y="14500"/>
                  </a:lnTo>
                  <a:lnTo>
                    <a:pt x="41467" y="15311"/>
                  </a:lnTo>
                  <a:lnTo>
                    <a:pt x="48340" y="30655"/>
                  </a:lnTo>
                  <a:lnTo>
                    <a:pt x="49546" y="36629"/>
                  </a:lnTo>
                  <a:lnTo>
                    <a:pt x="53472" y="35565"/>
                  </a:lnTo>
                  <a:lnTo>
                    <a:pt x="56495" y="34293"/>
                  </a:lnTo>
                  <a:lnTo>
                    <a:pt x="61735" y="29117"/>
                  </a:lnTo>
                  <a:lnTo>
                    <a:pt x="70848" y="17668"/>
                  </a:lnTo>
                  <a:lnTo>
                    <a:pt x="75169" y="14908"/>
                  </a:lnTo>
                  <a:lnTo>
                    <a:pt x="79443" y="12976"/>
                  </a:lnTo>
                  <a:lnTo>
                    <a:pt x="83694" y="9765"/>
                  </a:lnTo>
                  <a:lnTo>
                    <a:pt x="85109" y="9332"/>
                  </a:lnTo>
                  <a:lnTo>
                    <a:pt x="86054" y="9749"/>
                  </a:lnTo>
                  <a:lnTo>
                    <a:pt x="89263" y="17470"/>
                  </a:lnTo>
                  <a:lnTo>
                    <a:pt x="92800" y="31282"/>
                  </a:lnTo>
                  <a:lnTo>
                    <a:pt x="94291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SMARTInkShape-2643"/>
            <p:cNvSpPr/>
            <p:nvPr>
              <p:custDataLst>
                <p:tags r:id="rId126"/>
              </p:custDataLst>
            </p:nvPr>
          </p:nvSpPr>
          <p:spPr>
            <a:xfrm>
              <a:off x="11423650" y="739292"/>
              <a:ext cx="65941" cy="276709"/>
            </a:xfrm>
            <a:custGeom>
              <a:avLst/>
              <a:gdLst/>
              <a:ahLst/>
              <a:cxnLst/>
              <a:rect l="0" t="0" r="0" b="0"/>
              <a:pathLst>
                <a:path w="65941" h="276709">
                  <a:moveTo>
                    <a:pt x="25400" y="3658"/>
                  </a:moveTo>
                  <a:lnTo>
                    <a:pt x="25400" y="3658"/>
                  </a:lnTo>
                  <a:lnTo>
                    <a:pt x="28770" y="287"/>
                  </a:lnTo>
                  <a:lnTo>
                    <a:pt x="31176" y="0"/>
                  </a:lnTo>
                  <a:lnTo>
                    <a:pt x="41300" y="2966"/>
                  </a:lnTo>
                  <a:lnTo>
                    <a:pt x="49164" y="6408"/>
                  </a:lnTo>
                  <a:lnTo>
                    <a:pt x="55483" y="12171"/>
                  </a:lnTo>
                  <a:lnTo>
                    <a:pt x="63005" y="25230"/>
                  </a:lnTo>
                  <a:lnTo>
                    <a:pt x="65287" y="30740"/>
                  </a:lnTo>
                  <a:lnTo>
                    <a:pt x="65940" y="40624"/>
                  </a:lnTo>
                  <a:lnTo>
                    <a:pt x="60610" y="58467"/>
                  </a:lnTo>
                  <a:lnTo>
                    <a:pt x="23902" y="106090"/>
                  </a:lnTo>
                  <a:lnTo>
                    <a:pt x="10944" y="137118"/>
                  </a:lnTo>
                  <a:lnTo>
                    <a:pt x="10273" y="145994"/>
                  </a:lnTo>
                  <a:lnTo>
                    <a:pt x="15592" y="160812"/>
                  </a:lnTo>
                  <a:lnTo>
                    <a:pt x="28646" y="181527"/>
                  </a:lnTo>
                  <a:lnTo>
                    <a:pt x="37036" y="219934"/>
                  </a:lnTo>
                  <a:lnTo>
                    <a:pt x="32540" y="250949"/>
                  </a:lnTo>
                  <a:lnTo>
                    <a:pt x="28337" y="258439"/>
                  </a:lnTo>
                  <a:lnTo>
                    <a:pt x="25242" y="262412"/>
                  </a:lnTo>
                  <a:lnTo>
                    <a:pt x="0" y="276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SMARTInkShape-2644"/>
            <p:cNvSpPr/>
            <p:nvPr>
              <p:custDataLst>
                <p:tags r:id="rId127"/>
              </p:custDataLst>
            </p:nvPr>
          </p:nvSpPr>
          <p:spPr>
            <a:xfrm>
              <a:off x="11690350" y="1030338"/>
              <a:ext cx="148223" cy="303163"/>
            </a:xfrm>
            <a:custGeom>
              <a:avLst/>
              <a:gdLst/>
              <a:ahLst/>
              <a:cxnLst/>
              <a:rect l="0" t="0" r="0" b="0"/>
              <a:pathLst>
                <a:path w="148223" h="303163">
                  <a:moveTo>
                    <a:pt x="0" y="36462"/>
                  </a:moveTo>
                  <a:lnTo>
                    <a:pt x="0" y="36462"/>
                  </a:lnTo>
                  <a:lnTo>
                    <a:pt x="3370" y="26349"/>
                  </a:lnTo>
                  <a:lnTo>
                    <a:pt x="10670" y="17621"/>
                  </a:lnTo>
                  <a:lnTo>
                    <a:pt x="15580" y="13318"/>
                  </a:lnTo>
                  <a:lnTo>
                    <a:pt x="39346" y="3891"/>
                  </a:lnTo>
                  <a:lnTo>
                    <a:pt x="68730" y="0"/>
                  </a:lnTo>
                  <a:lnTo>
                    <a:pt x="89343" y="6616"/>
                  </a:lnTo>
                  <a:lnTo>
                    <a:pt x="99778" y="12331"/>
                  </a:lnTo>
                  <a:lnTo>
                    <a:pt x="117018" y="29971"/>
                  </a:lnTo>
                  <a:lnTo>
                    <a:pt x="136743" y="65583"/>
                  </a:lnTo>
                  <a:lnTo>
                    <a:pt x="147758" y="105533"/>
                  </a:lnTo>
                  <a:lnTo>
                    <a:pt x="148222" y="131366"/>
                  </a:lnTo>
                  <a:lnTo>
                    <a:pt x="135875" y="169004"/>
                  </a:lnTo>
                  <a:lnTo>
                    <a:pt x="106776" y="211803"/>
                  </a:lnTo>
                  <a:lnTo>
                    <a:pt x="70532" y="251907"/>
                  </a:lnTo>
                  <a:lnTo>
                    <a:pt x="48347" y="282559"/>
                  </a:lnTo>
                  <a:lnTo>
                    <a:pt x="38100" y="303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SMARTInkShape-2645"/>
            <p:cNvSpPr/>
            <p:nvPr>
              <p:custDataLst>
                <p:tags r:id="rId128"/>
              </p:custDataLst>
            </p:nvPr>
          </p:nvSpPr>
          <p:spPr>
            <a:xfrm>
              <a:off x="11780132" y="1454150"/>
              <a:ext cx="5469" cy="6351"/>
            </a:xfrm>
            <a:custGeom>
              <a:avLst/>
              <a:gdLst/>
              <a:ahLst/>
              <a:cxnLst/>
              <a:rect l="0" t="0" r="0" b="0"/>
              <a:pathLst>
                <a:path w="5469" h="6351">
                  <a:moveTo>
                    <a:pt x="5468" y="6350"/>
                  </a:moveTo>
                  <a:lnTo>
                    <a:pt x="5468" y="6350"/>
                  </a:lnTo>
                  <a:lnTo>
                    <a:pt x="0" y="6350"/>
                  </a:lnTo>
                  <a:lnTo>
                    <a:pt x="54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7" name="SMARTInkShape-Group439"/>
          <p:cNvGrpSpPr/>
          <p:nvPr/>
        </p:nvGrpSpPr>
        <p:grpSpPr>
          <a:xfrm>
            <a:off x="6814372" y="2085271"/>
            <a:ext cx="843729" cy="435680"/>
            <a:chOff x="6814372" y="2085271"/>
            <a:chExt cx="843729" cy="435680"/>
          </a:xfrm>
        </p:grpSpPr>
        <p:sp>
          <p:nvSpPr>
            <p:cNvPr id="1067" name="SMARTInkShape-2646"/>
            <p:cNvSpPr/>
            <p:nvPr>
              <p:custDataLst>
                <p:tags r:id="rId97"/>
              </p:custDataLst>
            </p:nvPr>
          </p:nvSpPr>
          <p:spPr>
            <a:xfrm>
              <a:off x="6814372" y="2239826"/>
              <a:ext cx="87847" cy="281125"/>
            </a:xfrm>
            <a:custGeom>
              <a:avLst/>
              <a:gdLst/>
              <a:ahLst/>
              <a:cxnLst/>
              <a:rect l="0" t="0" r="0" b="0"/>
              <a:pathLst>
                <a:path w="87847" h="281125">
                  <a:moveTo>
                    <a:pt x="24578" y="281124"/>
                  </a:moveTo>
                  <a:lnTo>
                    <a:pt x="24578" y="281124"/>
                  </a:lnTo>
                  <a:lnTo>
                    <a:pt x="21207" y="281124"/>
                  </a:lnTo>
                  <a:lnTo>
                    <a:pt x="20214" y="280418"/>
                  </a:lnTo>
                  <a:lnTo>
                    <a:pt x="19552" y="279242"/>
                  </a:lnTo>
                  <a:lnTo>
                    <a:pt x="13318" y="248800"/>
                  </a:lnTo>
                  <a:lnTo>
                    <a:pt x="8542" y="208046"/>
                  </a:lnTo>
                  <a:lnTo>
                    <a:pt x="3340" y="171034"/>
                  </a:lnTo>
                  <a:lnTo>
                    <a:pt x="1027" y="131065"/>
                  </a:lnTo>
                  <a:lnTo>
                    <a:pt x="0" y="93546"/>
                  </a:lnTo>
                  <a:lnTo>
                    <a:pt x="1660" y="60878"/>
                  </a:lnTo>
                  <a:lnTo>
                    <a:pt x="14495" y="27326"/>
                  </a:lnTo>
                  <a:lnTo>
                    <a:pt x="25741" y="10986"/>
                  </a:lnTo>
                  <a:lnTo>
                    <a:pt x="37794" y="2313"/>
                  </a:lnTo>
                  <a:lnTo>
                    <a:pt x="43972" y="0"/>
                  </a:lnTo>
                  <a:lnTo>
                    <a:pt x="66149" y="116"/>
                  </a:lnTo>
                  <a:lnTo>
                    <a:pt x="72754" y="4179"/>
                  </a:lnTo>
                  <a:lnTo>
                    <a:pt x="83853" y="18102"/>
                  </a:lnTo>
                  <a:lnTo>
                    <a:pt x="87846" y="34168"/>
                  </a:lnTo>
                  <a:lnTo>
                    <a:pt x="86563" y="50716"/>
                  </a:lnTo>
                  <a:lnTo>
                    <a:pt x="81289" y="67478"/>
                  </a:lnTo>
                  <a:lnTo>
                    <a:pt x="68598" y="82453"/>
                  </a:lnTo>
                  <a:lnTo>
                    <a:pt x="52609" y="94048"/>
                  </a:lnTo>
                  <a:lnTo>
                    <a:pt x="38447" y="99201"/>
                  </a:lnTo>
                  <a:lnTo>
                    <a:pt x="28860" y="99610"/>
                  </a:lnTo>
                  <a:lnTo>
                    <a:pt x="18228" y="96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SMARTInkShape-2647"/>
            <p:cNvSpPr/>
            <p:nvPr>
              <p:custDataLst>
                <p:tags r:id="rId98"/>
              </p:custDataLst>
            </p:nvPr>
          </p:nvSpPr>
          <p:spPr>
            <a:xfrm>
              <a:off x="6958119" y="2229733"/>
              <a:ext cx="64982" cy="84838"/>
            </a:xfrm>
            <a:custGeom>
              <a:avLst/>
              <a:gdLst/>
              <a:ahLst/>
              <a:cxnLst/>
              <a:rect l="0" t="0" r="0" b="0"/>
              <a:pathLst>
                <a:path w="64982" h="84838">
                  <a:moveTo>
                    <a:pt x="64981" y="5467"/>
                  </a:moveTo>
                  <a:lnTo>
                    <a:pt x="64981" y="5467"/>
                  </a:lnTo>
                  <a:lnTo>
                    <a:pt x="64979" y="2096"/>
                  </a:lnTo>
                  <a:lnTo>
                    <a:pt x="57455" y="441"/>
                  </a:lnTo>
                  <a:lnTo>
                    <a:pt x="51497" y="0"/>
                  </a:lnTo>
                  <a:lnTo>
                    <a:pt x="39232" y="3272"/>
                  </a:lnTo>
                  <a:lnTo>
                    <a:pt x="14111" y="16871"/>
                  </a:lnTo>
                  <a:lnTo>
                    <a:pt x="5213" y="28645"/>
                  </a:lnTo>
                  <a:lnTo>
                    <a:pt x="1853" y="35735"/>
                  </a:lnTo>
                  <a:lnTo>
                    <a:pt x="0" y="51140"/>
                  </a:lnTo>
                  <a:lnTo>
                    <a:pt x="2234" y="65983"/>
                  </a:lnTo>
                  <a:lnTo>
                    <a:pt x="7930" y="77283"/>
                  </a:lnTo>
                  <a:lnTo>
                    <a:pt x="12130" y="80861"/>
                  </a:lnTo>
                  <a:lnTo>
                    <a:pt x="22443" y="84837"/>
                  </a:lnTo>
                  <a:lnTo>
                    <a:pt x="34080" y="82840"/>
                  </a:lnTo>
                  <a:lnTo>
                    <a:pt x="50651" y="73783"/>
                  </a:lnTo>
                  <a:lnTo>
                    <a:pt x="58612" y="66169"/>
                  </a:lnTo>
                  <a:lnTo>
                    <a:pt x="62150" y="58081"/>
                  </a:lnTo>
                  <a:lnTo>
                    <a:pt x="61841" y="47901"/>
                  </a:lnTo>
                  <a:lnTo>
                    <a:pt x="58647" y="37026"/>
                  </a:lnTo>
                  <a:lnTo>
                    <a:pt x="52523" y="27489"/>
                  </a:lnTo>
                  <a:lnTo>
                    <a:pt x="46979" y="22310"/>
                  </a:lnTo>
                  <a:lnTo>
                    <a:pt x="41042" y="18985"/>
                  </a:lnTo>
                  <a:lnTo>
                    <a:pt x="43993" y="16649"/>
                  </a:lnTo>
                  <a:lnTo>
                    <a:pt x="52281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SMARTInkShape-2648"/>
            <p:cNvSpPr/>
            <p:nvPr>
              <p:custDataLst>
                <p:tags r:id="rId99"/>
              </p:custDataLst>
            </p:nvPr>
          </p:nvSpPr>
          <p:spPr>
            <a:xfrm>
              <a:off x="7054850" y="2204594"/>
              <a:ext cx="43976" cy="115183"/>
            </a:xfrm>
            <a:custGeom>
              <a:avLst/>
              <a:gdLst/>
              <a:ahLst/>
              <a:cxnLst/>
              <a:rect l="0" t="0" r="0" b="0"/>
              <a:pathLst>
                <a:path w="43976" h="115183">
                  <a:moveTo>
                    <a:pt x="31750" y="11556"/>
                  </a:moveTo>
                  <a:lnTo>
                    <a:pt x="31750" y="11556"/>
                  </a:lnTo>
                  <a:lnTo>
                    <a:pt x="31750" y="2718"/>
                  </a:lnTo>
                  <a:lnTo>
                    <a:pt x="30338" y="1430"/>
                  </a:lnTo>
                  <a:lnTo>
                    <a:pt x="25008" y="0"/>
                  </a:lnTo>
                  <a:lnTo>
                    <a:pt x="17935" y="1246"/>
                  </a:lnTo>
                  <a:lnTo>
                    <a:pt x="7902" y="5914"/>
                  </a:lnTo>
                  <a:lnTo>
                    <a:pt x="3511" y="9754"/>
                  </a:lnTo>
                  <a:lnTo>
                    <a:pt x="1560" y="13812"/>
                  </a:lnTo>
                  <a:lnTo>
                    <a:pt x="4456" y="21731"/>
                  </a:lnTo>
                  <a:lnTo>
                    <a:pt x="33334" y="64491"/>
                  </a:lnTo>
                  <a:lnTo>
                    <a:pt x="40842" y="81333"/>
                  </a:lnTo>
                  <a:lnTo>
                    <a:pt x="43975" y="101030"/>
                  </a:lnTo>
                  <a:lnTo>
                    <a:pt x="42722" y="103661"/>
                  </a:lnTo>
                  <a:lnTo>
                    <a:pt x="37568" y="108465"/>
                  </a:lnTo>
                  <a:lnTo>
                    <a:pt x="16618" y="115137"/>
                  </a:lnTo>
                  <a:lnTo>
                    <a:pt x="11079" y="115182"/>
                  </a:lnTo>
                  <a:lnTo>
                    <a:pt x="7386" y="113801"/>
                  </a:lnTo>
                  <a:lnTo>
                    <a:pt x="0" y="106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SMARTInkShape-2649"/>
            <p:cNvSpPr/>
            <p:nvPr>
              <p:custDataLst>
                <p:tags r:id="rId100"/>
              </p:custDataLst>
            </p:nvPr>
          </p:nvSpPr>
          <p:spPr>
            <a:xfrm>
              <a:off x="7181990" y="2085271"/>
              <a:ext cx="69711" cy="239268"/>
            </a:xfrm>
            <a:custGeom>
              <a:avLst/>
              <a:gdLst/>
              <a:ahLst/>
              <a:cxnLst/>
              <a:rect l="0" t="0" r="0" b="0"/>
              <a:pathLst>
                <a:path w="69711" h="239268">
                  <a:moveTo>
                    <a:pt x="44310" y="16579"/>
                  </a:moveTo>
                  <a:lnTo>
                    <a:pt x="44310" y="16579"/>
                  </a:lnTo>
                  <a:lnTo>
                    <a:pt x="49777" y="177"/>
                  </a:lnTo>
                  <a:lnTo>
                    <a:pt x="50071" y="0"/>
                  </a:lnTo>
                  <a:lnTo>
                    <a:pt x="50398" y="1684"/>
                  </a:lnTo>
                  <a:lnTo>
                    <a:pt x="35056" y="43685"/>
                  </a:lnTo>
                  <a:lnTo>
                    <a:pt x="21421" y="87326"/>
                  </a:lnTo>
                  <a:lnTo>
                    <a:pt x="14616" y="119519"/>
                  </a:lnTo>
                  <a:lnTo>
                    <a:pt x="8535" y="152641"/>
                  </a:lnTo>
                  <a:lnTo>
                    <a:pt x="0" y="199494"/>
                  </a:lnTo>
                  <a:lnTo>
                    <a:pt x="2509" y="219936"/>
                  </a:lnTo>
                  <a:lnTo>
                    <a:pt x="8327" y="232313"/>
                  </a:lnTo>
                  <a:lnTo>
                    <a:pt x="11855" y="236602"/>
                  </a:lnTo>
                  <a:lnTo>
                    <a:pt x="17029" y="238755"/>
                  </a:lnTo>
                  <a:lnTo>
                    <a:pt x="30303" y="239267"/>
                  </a:lnTo>
                  <a:lnTo>
                    <a:pt x="45611" y="231497"/>
                  </a:lnTo>
                  <a:lnTo>
                    <a:pt x="69710" y="213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SMARTInkShape-2650"/>
            <p:cNvSpPr/>
            <p:nvPr>
              <p:custDataLst>
                <p:tags r:id="rId101"/>
              </p:custDataLst>
            </p:nvPr>
          </p:nvSpPr>
          <p:spPr>
            <a:xfrm>
              <a:off x="7164565" y="2209800"/>
              <a:ext cx="74436" cy="19051"/>
            </a:xfrm>
            <a:custGeom>
              <a:avLst/>
              <a:gdLst/>
              <a:ahLst/>
              <a:cxnLst/>
              <a:rect l="0" t="0" r="0" b="0"/>
              <a:pathLst>
                <a:path w="74436" h="19051">
                  <a:moveTo>
                    <a:pt x="10935" y="19050"/>
                  </a:moveTo>
                  <a:lnTo>
                    <a:pt x="10935" y="19050"/>
                  </a:lnTo>
                  <a:lnTo>
                    <a:pt x="4193" y="19050"/>
                  </a:lnTo>
                  <a:lnTo>
                    <a:pt x="2207" y="18344"/>
                  </a:lnTo>
                  <a:lnTo>
                    <a:pt x="884" y="17168"/>
                  </a:lnTo>
                  <a:lnTo>
                    <a:pt x="0" y="15679"/>
                  </a:lnTo>
                  <a:lnTo>
                    <a:pt x="117" y="14686"/>
                  </a:lnTo>
                  <a:lnTo>
                    <a:pt x="900" y="14024"/>
                  </a:lnTo>
                  <a:lnTo>
                    <a:pt x="2129" y="13583"/>
                  </a:lnTo>
                  <a:lnTo>
                    <a:pt x="45663" y="7682"/>
                  </a:lnTo>
                  <a:lnTo>
                    <a:pt x="744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SMARTInkShape-2651"/>
            <p:cNvSpPr/>
            <p:nvPr>
              <p:custDataLst>
                <p:tags r:id="rId102"/>
              </p:custDataLst>
            </p:nvPr>
          </p:nvSpPr>
          <p:spPr>
            <a:xfrm>
              <a:off x="7270750" y="2210585"/>
              <a:ext cx="57151" cy="98821"/>
            </a:xfrm>
            <a:custGeom>
              <a:avLst/>
              <a:gdLst/>
              <a:ahLst/>
              <a:cxnLst/>
              <a:rect l="0" t="0" r="0" b="0"/>
              <a:pathLst>
                <a:path w="57151" h="98821">
                  <a:moveTo>
                    <a:pt x="0" y="43665"/>
                  </a:moveTo>
                  <a:lnTo>
                    <a:pt x="0" y="43665"/>
                  </a:lnTo>
                  <a:lnTo>
                    <a:pt x="3370" y="43665"/>
                  </a:lnTo>
                  <a:lnTo>
                    <a:pt x="6907" y="41783"/>
                  </a:lnTo>
                  <a:lnTo>
                    <a:pt x="26006" y="27037"/>
                  </a:lnTo>
                  <a:lnTo>
                    <a:pt x="32724" y="17224"/>
                  </a:lnTo>
                  <a:lnTo>
                    <a:pt x="37392" y="1865"/>
                  </a:lnTo>
                  <a:lnTo>
                    <a:pt x="36922" y="982"/>
                  </a:lnTo>
                  <a:lnTo>
                    <a:pt x="35903" y="393"/>
                  </a:lnTo>
                  <a:lnTo>
                    <a:pt x="34519" y="0"/>
                  </a:lnTo>
                  <a:lnTo>
                    <a:pt x="22458" y="9560"/>
                  </a:lnTo>
                  <a:lnTo>
                    <a:pt x="12220" y="25799"/>
                  </a:lnTo>
                  <a:lnTo>
                    <a:pt x="8089" y="44016"/>
                  </a:lnTo>
                  <a:lnTo>
                    <a:pt x="11763" y="69134"/>
                  </a:lnTo>
                  <a:lnTo>
                    <a:pt x="19282" y="90716"/>
                  </a:lnTo>
                  <a:lnTo>
                    <a:pt x="21321" y="94082"/>
                  </a:lnTo>
                  <a:lnTo>
                    <a:pt x="24092" y="96327"/>
                  </a:lnTo>
                  <a:lnTo>
                    <a:pt x="30933" y="98820"/>
                  </a:lnTo>
                  <a:lnTo>
                    <a:pt x="40560" y="96165"/>
                  </a:lnTo>
                  <a:lnTo>
                    <a:pt x="57150" y="88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SMARTInkShape-2652"/>
            <p:cNvSpPr/>
            <p:nvPr>
              <p:custDataLst>
                <p:tags r:id="rId103"/>
              </p:custDataLst>
            </p:nvPr>
          </p:nvSpPr>
          <p:spPr>
            <a:xfrm>
              <a:off x="7348093" y="2216150"/>
              <a:ext cx="81408" cy="84400"/>
            </a:xfrm>
            <a:custGeom>
              <a:avLst/>
              <a:gdLst/>
              <a:ahLst/>
              <a:cxnLst/>
              <a:rect l="0" t="0" r="0" b="0"/>
              <a:pathLst>
                <a:path w="81408" h="84400">
                  <a:moveTo>
                    <a:pt x="11557" y="19050"/>
                  </a:moveTo>
                  <a:lnTo>
                    <a:pt x="11557" y="19050"/>
                  </a:lnTo>
                  <a:lnTo>
                    <a:pt x="8186" y="12308"/>
                  </a:lnTo>
                  <a:lnTo>
                    <a:pt x="6488" y="10322"/>
                  </a:lnTo>
                  <a:lnTo>
                    <a:pt x="1430" y="6821"/>
                  </a:lnTo>
                  <a:lnTo>
                    <a:pt x="0" y="3502"/>
                  </a:lnTo>
                  <a:lnTo>
                    <a:pt x="325" y="3040"/>
                  </a:lnTo>
                  <a:lnTo>
                    <a:pt x="1247" y="3438"/>
                  </a:lnTo>
                  <a:lnTo>
                    <a:pt x="22652" y="18389"/>
                  </a:lnTo>
                  <a:lnTo>
                    <a:pt x="31621" y="36806"/>
                  </a:lnTo>
                  <a:lnTo>
                    <a:pt x="41957" y="72716"/>
                  </a:lnTo>
                  <a:lnTo>
                    <a:pt x="40825" y="80061"/>
                  </a:lnTo>
                  <a:lnTo>
                    <a:pt x="38676" y="84266"/>
                  </a:lnTo>
                  <a:lnTo>
                    <a:pt x="38103" y="84399"/>
                  </a:lnTo>
                  <a:lnTo>
                    <a:pt x="37721" y="83783"/>
                  </a:lnTo>
                  <a:lnTo>
                    <a:pt x="37183" y="79544"/>
                  </a:lnTo>
                  <a:lnTo>
                    <a:pt x="48507" y="39538"/>
                  </a:lnTo>
                  <a:lnTo>
                    <a:pt x="59036" y="20887"/>
                  </a:lnTo>
                  <a:lnTo>
                    <a:pt x="814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SMARTInkShape-2653"/>
            <p:cNvSpPr/>
            <p:nvPr>
              <p:custDataLst>
                <p:tags r:id="rId104"/>
              </p:custDataLst>
            </p:nvPr>
          </p:nvSpPr>
          <p:spPr>
            <a:xfrm>
              <a:off x="7468298" y="2241550"/>
              <a:ext cx="12003" cy="67068"/>
            </a:xfrm>
            <a:custGeom>
              <a:avLst/>
              <a:gdLst/>
              <a:ahLst/>
              <a:cxnLst/>
              <a:rect l="0" t="0" r="0" b="0"/>
              <a:pathLst>
                <a:path w="12003" h="67068">
                  <a:moveTo>
                    <a:pt x="5652" y="19050"/>
                  </a:moveTo>
                  <a:lnTo>
                    <a:pt x="5652" y="19050"/>
                  </a:lnTo>
                  <a:lnTo>
                    <a:pt x="2281" y="29163"/>
                  </a:lnTo>
                  <a:lnTo>
                    <a:pt x="2507" y="39772"/>
                  </a:lnTo>
                  <a:lnTo>
                    <a:pt x="3548" y="50838"/>
                  </a:lnTo>
                  <a:lnTo>
                    <a:pt x="0" y="67067"/>
                  </a:lnTo>
                  <a:lnTo>
                    <a:pt x="473" y="66584"/>
                  </a:lnTo>
                  <a:lnTo>
                    <a:pt x="2880" y="62284"/>
                  </a:lnTo>
                  <a:lnTo>
                    <a:pt x="9468" y="18888"/>
                  </a:lnTo>
                  <a:lnTo>
                    <a:pt x="120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SMARTInkShape-2654"/>
            <p:cNvSpPr/>
            <p:nvPr>
              <p:custDataLst>
                <p:tags r:id="rId105"/>
              </p:custDataLst>
            </p:nvPr>
          </p:nvSpPr>
          <p:spPr>
            <a:xfrm>
              <a:off x="7493000" y="21590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SMARTInkShape-2655"/>
            <p:cNvSpPr/>
            <p:nvPr>
              <p:custDataLst>
                <p:tags r:id="rId106"/>
              </p:custDataLst>
            </p:nvPr>
          </p:nvSpPr>
          <p:spPr>
            <a:xfrm>
              <a:off x="7519681" y="2216150"/>
              <a:ext cx="138420" cy="97097"/>
            </a:xfrm>
            <a:custGeom>
              <a:avLst/>
              <a:gdLst/>
              <a:ahLst/>
              <a:cxnLst/>
              <a:rect l="0" t="0" r="0" b="0"/>
              <a:pathLst>
                <a:path w="138420" h="97097">
                  <a:moveTo>
                    <a:pt x="24119" y="19050"/>
                  </a:moveTo>
                  <a:lnTo>
                    <a:pt x="24119" y="19050"/>
                  </a:lnTo>
                  <a:lnTo>
                    <a:pt x="17638" y="19755"/>
                  </a:lnTo>
                  <a:lnTo>
                    <a:pt x="8539" y="22421"/>
                  </a:lnTo>
                  <a:lnTo>
                    <a:pt x="5265" y="24825"/>
                  </a:lnTo>
                  <a:lnTo>
                    <a:pt x="3083" y="27839"/>
                  </a:lnTo>
                  <a:lnTo>
                    <a:pt x="658" y="35656"/>
                  </a:lnTo>
                  <a:lnTo>
                    <a:pt x="0" y="51252"/>
                  </a:lnTo>
                  <a:lnTo>
                    <a:pt x="6591" y="80571"/>
                  </a:lnTo>
                  <a:lnTo>
                    <a:pt x="10466" y="87255"/>
                  </a:lnTo>
                  <a:lnTo>
                    <a:pt x="11489" y="87803"/>
                  </a:lnTo>
                  <a:lnTo>
                    <a:pt x="14507" y="88412"/>
                  </a:lnTo>
                  <a:lnTo>
                    <a:pt x="16300" y="87164"/>
                  </a:lnTo>
                  <a:lnTo>
                    <a:pt x="20174" y="82014"/>
                  </a:lnTo>
                  <a:lnTo>
                    <a:pt x="34881" y="37231"/>
                  </a:lnTo>
                  <a:lnTo>
                    <a:pt x="39016" y="31129"/>
                  </a:lnTo>
                  <a:lnTo>
                    <a:pt x="39695" y="28513"/>
                  </a:lnTo>
                  <a:lnTo>
                    <a:pt x="39441" y="26064"/>
                  </a:lnTo>
                  <a:lnTo>
                    <a:pt x="37337" y="20436"/>
                  </a:lnTo>
                  <a:lnTo>
                    <a:pt x="33601" y="16090"/>
                  </a:lnTo>
                  <a:lnTo>
                    <a:pt x="33263" y="14254"/>
                  </a:lnTo>
                  <a:lnTo>
                    <a:pt x="33742" y="12325"/>
                  </a:lnTo>
                  <a:lnTo>
                    <a:pt x="34768" y="10333"/>
                  </a:lnTo>
                  <a:lnTo>
                    <a:pt x="36158" y="9005"/>
                  </a:lnTo>
                  <a:lnTo>
                    <a:pt x="39582" y="7530"/>
                  </a:lnTo>
                  <a:lnTo>
                    <a:pt x="45477" y="6700"/>
                  </a:lnTo>
                  <a:lnTo>
                    <a:pt x="49603" y="8387"/>
                  </a:lnTo>
                  <a:lnTo>
                    <a:pt x="82017" y="30124"/>
                  </a:lnTo>
                  <a:lnTo>
                    <a:pt x="90538" y="42081"/>
                  </a:lnTo>
                  <a:lnTo>
                    <a:pt x="97421" y="62798"/>
                  </a:lnTo>
                  <a:lnTo>
                    <a:pt x="99746" y="85390"/>
                  </a:lnTo>
                  <a:lnTo>
                    <a:pt x="98182" y="92749"/>
                  </a:lnTo>
                  <a:lnTo>
                    <a:pt x="96777" y="95700"/>
                  </a:lnTo>
                  <a:lnTo>
                    <a:pt x="95136" y="96961"/>
                  </a:lnTo>
                  <a:lnTo>
                    <a:pt x="93335" y="97096"/>
                  </a:lnTo>
                  <a:lnTo>
                    <a:pt x="91430" y="96481"/>
                  </a:lnTo>
                  <a:lnTo>
                    <a:pt x="87431" y="92034"/>
                  </a:lnTo>
                  <a:lnTo>
                    <a:pt x="85377" y="88873"/>
                  </a:lnTo>
                  <a:lnTo>
                    <a:pt x="85418" y="84648"/>
                  </a:lnTo>
                  <a:lnTo>
                    <a:pt x="97507" y="58897"/>
                  </a:lnTo>
                  <a:lnTo>
                    <a:pt x="128432" y="13505"/>
                  </a:lnTo>
                  <a:lnTo>
                    <a:pt x="1384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1" name="SMARTInkShape-Group440"/>
          <p:cNvGrpSpPr/>
          <p:nvPr/>
        </p:nvGrpSpPr>
        <p:grpSpPr>
          <a:xfrm>
            <a:off x="6201873" y="2097265"/>
            <a:ext cx="261688" cy="243433"/>
            <a:chOff x="6201873" y="2097265"/>
            <a:chExt cx="261688" cy="243433"/>
          </a:xfrm>
        </p:grpSpPr>
        <p:sp>
          <p:nvSpPr>
            <p:cNvPr id="1078" name="SMARTInkShape-2656"/>
            <p:cNvSpPr/>
            <p:nvPr>
              <p:custDataLst>
                <p:tags r:id="rId94"/>
              </p:custDataLst>
            </p:nvPr>
          </p:nvSpPr>
          <p:spPr>
            <a:xfrm>
              <a:off x="6201873" y="2222500"/>
              <a:ext cx="68746" cy="118198"/>
            </a:xfrm>
            <a:custGeom>
              <a:avLst/>
              <a:gdLst/>
              <a:ahLst/>
              <a:cxnLst/>
              <a:rect l="0" t="0" r="0" b="0"/>
              <a:pathLst>
                <a:path w="68746" h="118198">
                  <a:moveTo>
                    <a:pt x="40177" y="12700"/>
                  </a:moveTo>
                  <a:lnTo>
                    <a:pt x="40177" y="12700"/>
                  </a:lnTo>
                  <a:lnTo>
                    <a:pt x="36806" y="9329"/>
                  </a:lnTo>
                  <a:lnTo>
                    <a:pt x="35151" y="5792"/>
                  </a:lnTo>
                  <a:lnTo>
                    <a:pt x="34710" y="3862"/>
                  </a:lnTo>
                  <a:lnTo>
                    <a:pt x="33710" y="3280"/>
                  </a:lnTo>
                  <a:lnTo>
                    <a:pt x="32337" y="3598"/>
                  </a:lnTo>
                  <a:lnTo>
                    <a:pt x="30717" y="4515"/>
                  </a:lnTo>
                  <a:lnTo>
                    <a:pt x="21696" y="15919"/>
                  </a:lnTo>
                  <a:lnTo>
                    <a:pt x="3754" y="58689"/>
                  </a:lnTo>
                  <a:lnTo>
                    <a:pt x="0" y="78295"/>
                  </a:lnTo>
                  <a:lnTo>
                    <a:pt x="684" y="96416"/>
                  </a:lnTo>
                  <a:lnTo>
                    <a:pt x="5220" y="108233"/>
                  </a:lnTo>
                  <a:lnTo>
                    <a:pt x="8406" y="112372"/>
                  </a:lnTo>
                  <a:lnTo>
                    <a:pt x="17590" y="116971"/>
                  </a:lnTo>
                  <a:lnTo>
                    <a:pt x="23002" y="118197"/>
                  </a:lnTo>
                  <a:lnTo>
                    <a:pt x="34660" y="115797"/>
                  </a:lnTo>
                  <a:lnTo>
                    <a:pt x="40732" y="113181"/>
                  </a:lnTo>
                  <a:lnTo>
                    <a:pt x="59392" y="92645"/>
                  </a:lnTo>
                  <a:lnTo>
                    <a:pt x="66356" y="75983"/>
                  </a:lnTo>
                  <a:lnTo>
                    <a:pt x="68745" y="58465"/>
                  </a:lnTo>
                  <a:lnTo>
                    <a:pt x="65418" y="30179"/>
                  </a:lnTo>
                  <a:lnTo>
                    <a:pt x="59392" y="14824"/>
                  </a:lnTo>
                  <a:lnTo>
                    <a:pt x="55102" y="9883"/>
                  </a:lnTo>
                  <a:lnTo>
                    <a:pt x="44693" y="4392"/>
                  </a:lnTo>
                  <a:lnTo>
                    <a:pt x="274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SMARTInkShape-2657"/>
            <p:cNvSpPr/>
            <p:nvPr>
              <p:custDataLst>
                <p:tags r:id="rId95"/>
              </p:custDataLst>
            </p:nvPr>
          </p:nvSpPr>
          <p:spPr>
            <a:xfrm>
              <a:off x="6324600" y="2097265"/>
              <a:ext cx="44451" cy="233186"/>
            </a:xfrm>
            <a:custGeom>
              <a:avLst/>
              <a:gdLst/>
              <a:ahLst/>
              <a:cxnLst/>
              <a:rect l="0" t="0" r="0" b="0"/>
              <a:pathLst>
                <a:path w="44451" h="233186">
                  <a:moveTo>
                    <a:pt x="0" y="10935"/>
                  </a:moveTo>
                  <a:lnTo>
                    <a:pt x="0" y="10935"/>
                  </a:lnTo>
                  <a:lnTo>
                    <a:pt x="3371" y="4193"/>
                  </a:lnTo>
                  <a:lnTo>
                    <a:pt x="3657" y="2207"/>
                  </a:lnTo>
                  <a:lnTo>
                    <a:pt x="3145" y="883"/>
                  </a:lnTo>
                  <a:lnTo>
                    <a:pt x="2094" y="0"/>
                  </a:lnTo>
                  <a:lnTo>
                    <a:pt x="1397" y="1528"/>
                  </a:lnTo>
                  <a:lnTo>
                    <a:pt x="622" y="8871"/>
                  </a:lnTo>
                  <a:lnTo>
                    <a:pt x="6989" y="49451"/>
                  </a:lnTo>
                  <a:lnTo>
                    <a:pt x="14770" y="91021"/>
                  </a:lnTo>
                  <a:lnTo>
                    <a:pt x="24132" y="137205"/>
                  </a:lnTo>
                  <a:lnTo>
                    <a:pt x="33256" y="184050"/>
                  </a:lnTo>
                  <a:lnTo>
                    <a:pt x="44450" y="233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SMARTInkShape-2658"/>
            <p:cNvSpPr/>
            <p:nvPr>
              <p:custDataLst>
                <p:tags r:id="rId96"/>
              </p:custDataLst>
            </p:nvPr>
          </p:nvSpPr>
          <p:spPr>
            <a:xfrm>
              <a:off x="6406359" y="2112436"/>
              <a:ext cx="57202" cy="222333"/>
            </a:xfrm>
            <a:custGeom>
              <a:avLst/>
              <a:gdLst/>
              <a:ahLst/>
              <a:cxnLst/>
              <a:rect l="0" t="0" r="0" b="0"/>
              <a:pathLst>
                <a:path w="57202" h="222333">
                  <a:moveTo>
                    <a:pt x="38891" y="167214"/>
                  </a:moveTo>
                  <a:lnTo>
                    <a:pt x="38891" y="167214"/>
                  </a:lnTo>
                  <a:lnTo>
                    <a:pt x="38891" y="163843"/>
                  </a:lnTo>
                  <a:lnTo>
                    <a:pt x="35520" y="155005"/>
                  </a:lnTo>
                  <a:lnTo>
                    <a:pt x="33116" y="152724"/>
                  </a:lnTo>
                  <a:lnTo>
                    <a:pt x="26682" y="150191"/>
                  </a:lnTo>
                  <a:lnTo>
                    <a:pt x="23695" y="150221"/>
                  </a:lnTo>
                  <a:lnTo>
                    <a:pt x="18497" y="152136"/>
                  </a:lnTo>
                  <a:lnTo>
                    <a:pt x="1721" y="166514"/>
                  </a:lnTo>
                  <a:lnTo>
                    <a:pt x="0" y="171687"/>
                  </a:lnTo>
                  <a:lnTo>
                    <a:pt x="950" y="191744"/>
                  </a:lnTo>
                  <a:lnTo>
                    <a:pt x="3918" y="204927"/>
                  </a:lnTo>
                  <a:lnTo>
                    <a:pt x="9471" y="214079"/>
                  </a:lnTo>
                  <a:lnTo>
                    <a:pt x="12929" y="217507"/>
                  </a:lnTo>
                  <a:lnTo>
                    <a:pt x="20531" y="221317"/>
                  </a:lnTo>
                  <a:lnTo>
                    <a:pt x="24535" y="222332"/>
                  </a:lnTo>
                  <a:lnTo>
                    <a:pt x="28614" y="220893"/>
                  </a:lnTo>
                  <a:lnTo>
                    <a:pt x="36911" y="213649"/>
                  </a:lnTo>
                  <a:lnTo>
                    <a:pt x="49514" y="194300"/>
                  </a:lnTo>
                  <a:lnTo>
                    <a:pt x="55444" y="167321"/>
                  </a:lnTo>
                  <a:lnTo>
                    <a:pt x="57201" y="130243"/>
                  </a:lnTo>
                  <a:lnTo>
                    <a:pt x="55731" y="98571"/>
                  </a:lnTo>
                  <a:lnTo>
                    <a:pt x="52726" y="65445"/>
                  </a:lnTo>
                  <a:lnTo>
                    <a:pt x="47066" y="25818"/>
                  </a:lnTo>
                  <a:lnTo>
                    <a:pt x="40921" y="5296"/>
                  </a:lnTo>
                  <a:lnTo>
                    <a:pt x="36735" y="0"/>
                  </a:lnTo>
                  <a:lnTo>
                    <a:pt x="33926" y="705"/>
                  </a:lnTo>
                  <a:lnTo>
                    <a:pt x="27042" y="7132"/>
                  </a:lnTo>
                  <a:lnTo>
                    <a:pt x="23042" y="22689"/>
                  </a:lnTo>
                  <a:lnTo>
                    <a:pt x="20789" y="59010"/>
                  </a:lnTo>
                  <a:lnTo>
                    <a:pt x="22004" y="105520"/>
                  </a:lnTo>
                  <a:lnTo>
                    <a:pt x="28713" y="149405"/>
                  </a:lnTo>
                  <a:lnTo>
                    <a:pt x="38891" y="186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9" name="SMARTInkShape-Group441"/>
          <p:cNvGrpSpPr/>
          <p:nvPr/>
        </p:nvGrpSpPr>
        <p:grpSpPr>
          <a:xfrm>
            <a:off x="6870700" y="1689100"/>
            <a:ext cx="552451" cy="311875"/>
            <a:chOff x="6870700" y="1689100"/>
            <a:chExt cx="552451" cy="311875"/>
          </a:xfrm>
        </p:grpSpPr>
        <p:sp>
          <p:nvSpPr>
            <p:cNvPr id="1082" name="SMARTInkShape-2659"/>
            <p:cNvSpPr/>
            <p:nvPr>
              <p:custDataLst>
                <p:tags r:id="rId87"/>
              </p:custDataLst>
            </p:nvPr>
          </p:nvSpPr>
          <p:spPr>
            <a:xfrm>
              <a:off x="6870700" y="1740636"/>
              <a:ext cx="80829" cy="260339"/>
            </a:xfrm>
            <a:custGeom>
              <a:avLst/>
              <a:gdLst/>
              <a:ahLst/>
              <a:cxnLst/>
              <a:rect l="0" t="0" r="0" b="0"/>
              <a:pathLst>
                <a:path w="80829" h="260339">
                  <a:moveTo>
                    <a:pt x="0" y="107214"/>
                  </a:moveTo>
                  <a:lnTo>
                    <a:pt x="0" y="107214"/>
                  </a:lnTo>
                  <a:lnTo>
                    <a:pt x="3370" y="145938"/>
                  </a:lnTo>
                  <a:lnTo>
                    <a:pt x="10831" y="190436"/>
                  </a:lnTo>
                  <a:lnTo>
                    <a:pt x="17217" y="232047"/>
                  </a:lnTo>
                  <a:lnTo>
                    <a:pt x="18889" y="260338"/>
                  </a:lnTo>
                  <a:lnTo>
                    <a:pt x="18942" y="260097"/>
                  </a:lnTo>
                  <a:lnTo>
                    <a:pt x="10202" y="219657"/>
                  </a:lnTo>
                  <a:lnTo>
                    <a:pt x="7493" y="172751"/>
                  </a:lnTo>
                  <a:lnTo>
                    <a:pt x="6857" y="137047"/>
                  </a:lnTo>
                  <a:lnTo>
                    <a:pt x="7280" y="100717"/>
                  </a:lnTo>
                  <a:lnTo>
                    <a:pt x="9821" y="65756"/>
                  </a:lnTo>
                  <a:lnTo>
                    <a:pt x="18589" y="27824"/>
                  </a:lnTo>
                  <a:lnTo>
                    <a:pt x="28017" y="11722"/>
                  </a:lnTo>
                  <a:lnTo>
                    <a:pt x="33495" y="5453"/>
                  </a:lnTo>
                  <a:lnTo>
                    <a:pt x="39263" y="1979"/>
                  </a:lnTo>
                  <a:lnTo>
                    <a:pt x="51317" y="0"/>
                  </a:lnTo>
                  <a:lnTo>
                    <a:pt x="56789" y="1871"/>
                  </a:lnTo>
                  <a:lnTo>
                    <a:pt x="66632" y="9595"/>
                  </a:lnTo>
                  <a:lnTo>
                    <a:pt x="76736" y="32586"/>
                  </a:lnTo>
                  <a:lnTo>
                    <a:pt x="80828" y="58369"/>
                  </a:lnTo>
                  <a:lnTo>
                    <a:pt x="76140" y="75392"/>
                  </a:lnTo>
                  <a:lnTo>
                    <a:pt x="67001" y="90954"/>
                  </a:lnTo>
                  <a:lnTo>
                    <a:pt x="55883" y="102574"/>
                  </a:lnTo>
                  <a:lnTo>
                    <a:pt x="45769" y="108680"/>
                  </a:lnTo>
                  <a:lnTo>
                    <a:pt x="41096" y="110308"/>
                  </a:lnTo>
                  <a:lnTo>
                    <a:pt x="32141" y="110235"/>
                  </a:lnTo>
                  <a:lnTo>
                    <a:pt x="27777" y="109228"/>
                  </a:lnTo>
                  <a:lnTo>
                    <a:pt x="25574" y="107146"/>
                  </a:lnTo>
                  <a:lnTo>
                    <a:pt x="24810" y="104346"/>
                  </a:lnTo>
                  <a:lnTo>
                    <a:pt x="25400" y="94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SMARTInkShape-2660"/>
            <p:cNvSpPr/>
            <p:nvPr>
              <p:custDataLst>
                <p:tags r:id="rId88"/>
              </p:custDataLst>
            </p:nvPr>
          </p:nvSpPr>
          <p:spPr>
            <a:xfrm>
              <a:off x="7030332" y="1734073"/>
              <a:ext cx="68969" cy="96564"/>
            </a:xfrm>
            <a:custGeom>
              <a:avLst/>
              <a:gdLst/>
              <a:ahLst/>
              <a:cxnLst/>
              <a:rect l="0" t="0" r="0" b="0"/>
              <a:pathLst>
                <a:path w="68969" h="96564">
                  <a:moveTo>
                    <a:pt x="5468" y="12177"/>
                  </a:moveTo>
                  <a:lnTo>
                    <a:pt x="5468" y="12177"/>
                  </a:lnTo>
                  <a:lnTo>
                    <a:pt x="5468" y="5435"/>
                  </a:lnTo>
                  <a:lnTo>
                    <a:pt x="4763" y="3449"/>
                  </a:lnTo>
                  <a:lnTo>
                    <a:pt x="3586" y="2125"/>
                  </a:lnTo>
                  <a:lnTo>
                    <a:pt x="0" y="0"/>
                  </a:lnTo>
                  <a:lnTo>
                    <a:pt x="34237" y="40236"/>
                  </a:lnTo>
                  <a:lnTo>
                    <a:pt x="40804" y="61883"/>
                  </a:lnTo>
                  <a:lnTo>
                    <a:pt x="43022" y="84790"/>
                  </a:lnTo>
                  <a:lnTo>
                    <a:pt x="41443" y="92192"/>
                  </a:lnTo>
                  <a:lnTo>
                    <a:pt x="40035" y="95154"/>
                  </a:lnTo>
                  <a:lnTo>
                    <a:pt x="37685" y="96422"/>
                  </a:lnTo>
                  <a:lnTo>
                    <a:pt x="34707" y="96563"/>
                  </a:lnTo>
                  <a:lnTo>
                    <a:pt x="31310" y="95951"/>
                  </a:lnTo>
                  <a:lnTo>
                    <a:pt x="28340" y="94132"/>
                  </a:lnTo>
                  <a:lnTo>
                    <a:pt x="23158" y="88348"/>
                  </a:lnTo>
                  <a:lnTo>
                    <a:pt x="20386" y="79192"/>
                  </a:lnTo>
                  <a:lnTo>
                    <a:pt x="19859" y="67361"/>
                  </a:lnTo>
                  <a:lnTo>
                    <a:pt x="25270" y="40534"/>
                  </a:lnTo>
                  <a:lnTo>
                    <a:pt x="29791" y="31130"/>
                  </a:lnTo>
                  <a:lnTo>
                    <a:pt x="36504" y="24599"/>
                  </a:lnTo>
                  <a:lnTo>
                    <a:pt x="55970" y="15362"/>
                  </a:lnTo>
                  <a:lnTo>
                    <a:pt x="68968" y="12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SMARTInkShape-2661"/>
            <p:cNvSpPr/>
            <p:nvPr>
              <p:custDataLst>
                <p:tags r:id="rId89"/>
              </p:custDataLst>
            </p:nvPr>
          </p:nvSpPr>
          <p:spPr>
            <a:xfrm>
              <a:off x="7131050" y="17399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10540" y="53114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SMARTInkShape-2662"/>
            <p:cNvSpPr/>
            <p:nvPr>
              <p:custDataLst>
                <p:tags r:id="rId90"/>
              </p:custDataLst>
            </p:nvPr>
          </p:nvSpPr>
          <p:spPr>
            <a:xfrm>
              <a:off x="7157333" y="1692968"/>
              <a:ext cx="5468" cy="15183"/>
            </a:xfrm>
            <a:custGeom>
              <a:avLst/>
              <a:gdLst/>
              <a:ahLst/>
              <a:cxnLst/>
              <a:rect l="0" t="0" r="0" b="0"/>
              <a:pathLst>
                <a:path w="5468" h="15183">
                  <a:moveTo>
                    <a:pt x="5467" y="15182"/>
                  </a:moveTo>
                  <a:lnTo>
                    <a:pt x="5467" y="15182"/>
                  </a:lnTo>
                  <a:lnTo>
                    <a:pt x="441" y="3248"/>
                  </a:lnTo>
                  <a:lnTo>
                    <a:pt x="0" y="876"/>
                  </a:lnTo>
                  <a:lnTo>
                    <a:pt x="411" y="0"/>
                  </a:lnTo>
                  <a:lnTo>
                    <a:pt x="1391" y="122"/>
                  </a:lnTo>
                  <a:lnTo>
                    <a:pt x="5467" y="2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SMARTInkShape-2663"/>
            <p:cNvSpPr/>
            <p:nvPr>
              <p:custDataLst>
                <p:tags r:id="rId91"/>
              </p:custDataLst>
            </p:nvPr>
          </p:nvSpPr>
          <p:spPr>
            <a:xfrm>
              <a:off x="7202752" y="1733550"/>
              <a:ext cx="48949" cy="86910"/>
            </a:xfrm>
            <a:custGeom>
              <a:avLst/>
              <a:gdLst/>
              <a:ahLst/>
              <a:cxnLst/>
              <a:rect l="0" t="0" r="0" b="0"/>
              <a:pathLst>
                <a:path w="48949" h="86910">
                  <a:moveTo>
                    <a:pt x="48948" y="0"/>
                  </a:moveTo>
                  <a:lnTo>
                    <a:pt x="48948" y="0"/>
                  </a:lnTo>
                  <a:lnTo>
                    <a:pt x="40109" y="0"/>
                  </a:lnTo>
                  <a:lnTo>
                    <a:pt x="30651" y="3371"/>
                  </a:lnTo>
                  <a:lnTo>
                    <a:pt x="15539" y="15580"/>
                  </a:lnTo>
                  <a:lnTo>
                    <a:pt x="4399" y="32603"/>
                  </a:lnTo>
                  <a:lnTo>
                    <a:pt x="0" y="51053"/>
                  </a:lnTo>
                  <a:lnTo>
                    <a:pt x="2734" y="63612"/>
                  </a:lnTo>
                  <a:lnTo>
                    <a:pt x="8653" y="74839"/>
                  </a:lnTo>
                  <a:lnTo>
                    <a:pt x="15987" y="82180"/>
                  </a:lnTo>
                  <a:lnTo>
                    <a:pt x="23951" y="85913"/>
                  </a:lnTo>
                  <a:lnTo>
                    <a:pt x="28050" y="86909"/>
                  </a:lnTo>
                  <a:lnTo>
                    <a:pt x="31488" y="86162"/>
                  </a:lnTo>
                  <a:lnTo>
                    <a:pt x="37189" y="81568"/>
                  </a:lnTo>
                  <a:lnTo>
                    <a:pt x="44366" y="67677"/>
                  </a:lnTo>
                  <a:lnTo>
                    <a:pt x="45031" y="56184"/>
                  </a:lnTo>
                  <a:lnTo>
                    <a:pt x="42268" y="44021"/>
                  </a:lnTo>
                  <a:lnTo>
                    <a:pt x="32759" y="18965"/>
                  </a:lnTo>
                  <a:lnTo>
                    <a:pt x="31875" y="8429"/>
                  </a:lnTo>
                  <a:lnTo>
                    <a:pt x="32628" y="5619"/>
                  </a:lnTo>
                  <a:lnTo>
                    <a:pt x="362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SMARTInkShape-2664"/>
            <p:cNvSpPr/>
            <p:nvPr>
              <p:custDataLst>
                <p:tags r:id="rId92"/>
              </p:custDataLst>
            </p:nvPr>
          </p:nvSpPr>
          <p:spPr>
            <a:xfrm>
              <a:off x="7264400" y="1689100"/>
              <a:ext cx="95251" cy="128837"/>
            </a:xfrm>
            <a:custGeom>
              <a:avLst/>
              <a:gdLst/>
              <a:ahLst/>
              <a:cxnLst/>
              <a:rect l="0" t="0" r="0" b="0"/>
              <a:pathLst>
                <a:path w="95251" h="128837">
                  <a:moveTo>
                    <a:pt x="0" y="38100"/>
                  </a:moveTo>
                  <a:lnTo>
                    <a:pt x="0" y="38100"/>
                  </a:lnTo>
                  <a:lnTo>
                    <a:pt x="3370" y="34729"/>
                  </a:lnTo>
                  <a:lnTo>
                    <a:pt x="5775" y="34442"/>
                  </a:lnTo>
                  <a:lnTo>
                    <a:pt x="12209" y="36004"/>
                  </a:lnTo>
                  <a:lnTo>
                    <a:pt x="17891" y="40931"/>
                  </a:lnTo>
                  <a:lnTo>
                    <a:pt x="33844" y="65414"/>
                  </a:lnTo>
                  <a:lnTo>
                    <a:pt x="39266" y="80108"/>
                  </a:lnTo>
                  <a:lnTo>
                    <a:pt x="40263" y="94165"/>
                  </a:lnTo>
                  <a:lnTo>
                    <a:pt x="37680" y="121082"/>
                  </a:lnTo>
                  <a:lnTo>
                    <a:pt x="34856" y="127427"/>
                  </a:lnTo>
                  <a:lnTo>
                    <a:pt x="33820" y="128696"/>
                  </a:lnTo>
                  <a:lnTo>
                    <a:pt x="33130" y="128836"/>
                  </a:lnTo>
                  <a:lnTo>
                    <a:pt x="32670" y="128224"/>
                  </a:lnTo>
                  <a:lnTo>
                    <a:pt x="28652" y="117250"/>
                  </a:lnTo>
                  <a:lnTo>
                    <a:pt x="30607" y="102676"/>
                  </a:lnTo>
                  <a:lnTo>
                    <a:pt x="46734" y="61204"/>
                  </a:lnTo>
                  <a:lnTo>
                    <a:pt x="70301" y="2379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SMARTInkShape-2665"/>
            <p:cNvSpPr/>
            <p:nvPr>
              <p:custDataLst>
                <p:tags r:id="rId93"/>
              </p:custDataLst>
            </p:nvPr>
          </p:nvSpPr>
          <p:spPr>
            <a:xfrm>
              <a:off x="7410450" y="1829683"/>
              <a:ext cx="12701" cy="49918"/>
            </a:xfrm>
            <a:custGeom>
              <a:avLst/>
              <a:gdLst/>
              <a:ahLst/>
              <a:cxnLst/>
              <a:rect l="0" t="0" r="0" b="0"/>
              <a:pathLst>
                <a:path w="12701" h="49918">
                  <a:moveTo>
                    <a:pt x="12700" y="5467"/>
                  </a:moveTo>
                  <a:lnTo>
                    <a:pt x="12700" y="5467"/>
                  </a:lnTo>
                  <a:lnTo>
                    <a:pt x="12698" y="0"/>
                  </a:lnTo>
                  <a:lnTo>
                    <a:pt x="12698" y="6120"/>
                  </a:lnTo>
                  <a:lnTo>
                    <a:pt x="0" y="49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3" name="SMARTInkShape-Group442"/>
          <p:cNvGrpSpPr/>
          <p:nvPr/>
        </p:nvGrpSpPr>
        <p:grpSpPr>
          <a:xfrm>
            <a:off x="6146800" y="1737309"/>
            <a:ext cx="379254" cy="132346"/>
            <a:chOff x="6146800" y="1737309"/>
            <a:chExt cx="379254" cy="132346"/>
          </a:xfrm>
        </p:grpSpPr>
        <p:sp>
          <p:nvSpPr>
            <p:cNvPr id="1090" name="SMARTInkShape-2666"/>
            <p:cNvSpPr/>
            <p:nvPr>
              <p:custDataLst>
                <p:tags r:id="rId84"/>
              </p:custDataLst>
            </p:nvPr>
          </p:nvSpPr>
          <p:spPr>
            <a:xfrm>
              <a:off x="6146800" y="1737309"/>
              <a:ext cx="95251" cy="132346"/>
            </a:xfrm>
            <a:custGeom>
              <a:avLst/>
              <a:gdLst/>
              <a:ahLst/>
              <a:cxnLst/>
              <a:rect l="0" t="0" r="0" b="0"/>
              <a:pathLst>
                <a:path w="95251" h="132346">
                  <a:moveTo>
                    <a:pt x="0" y="40691"/>
                  </a:moveTo>
                  <a:lnTo>
                    <a:pt x="0" y="40691"/>
                  </a:lnTo>
                  <a:lnTo>
                    <a:pt x="5467" y="40691"/>
                  </a:lnTo>
                  <a:lnTo>
                    <a:pt x="2516" y="56605"/>
                  </a:lnTo>
                  <a:lnTo>
                    <a:pt x="9077" y="97681"/>
                  </a:lnTo>
                  <a:lnTo>
                    <a:pt x="12488" y="132345"/>
                  </a:lnTo>
                  <a:lnTo>
                    <a:pt x="12558" y="132133"/>
                  </a:lnTo>
                  <a:lnTo>
                    <a:pt x="12605" y="131286"/>
                  </a:lnTo>
                  <a:lnTo>
                    <a:pt x="7225" y="91015"/>
                  </a:lnTo>
                  <a:lnTo>
                    <a:pt x="11592" y="51468"/>
                  </a:lnTo>
                  <a:lnTo>
                    <a:pt x="21299" y="10499"/>
                  </a:lnTo>
                  <a:lnTo>
                    <a:pt x="24783" y="5747"/>
                  </a:lnTo>
                  <a:lnTo>
                    <a:pt x="29222" y="2578"/>
                  </a:lnTo>
                  <a:lnTo>
                    <a:pt x="34297" y="466"/>
                  </a:lnTo>
                  <a:lnTo>
                    <a:pt x="45583" y="0"/>
                  </a:lnTo>
                  <a:lnTo>
                    <a:pt x="51555" y="864"/>
                  </a:lnTo>
                  <a:lnTo>
                    <a:pt x="63836" y="7468"/>
                  </a:lnTo>
                  <a:lnTo>
                    <a:pt x="75643" y="18164"/>
                  </a:lnTo>
                  <a:lnTo>
                    <a:pt x="85596" y="32325"/>
                  </a:lnTo>
                  <a:lnTo>
                    <a:pt x="92389" y="59536"/>
                  </a:lnTo>
                  <a:lnTo>
                    <a:pt x="94999" y="105712"/>
                  </a:lnTo>
                  <a:lnTo>
                    <a:pt x="95217" y="118563"/>
                  </a:lnTo>
                  <a:lnTo>
                    <a:pt x="95250" y="116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SMARTInkShape-2667"/>
            <p:cNvSpPr/>
            <p:nvPr>
              <p:custDataLst>
                <p:tags r:id="rId85"/>
              </p:custDataLst>
            </p:nvPr>
          </p:nvSpPr>
          <p:spPr>
            <a:xfrm>
              <a:off x="6299200" y="1742680"/>
              <a:ext cx="101601" cy="115226"/>
            </a:xfrm>
            <a:custGeom>
              <a:avLst/>
              <a:gdLst/>
              <a:ahLst/>
              <a:cxnLst/>
              <a:rect l="0" t="0" r="0" b="0"/>
              <a:pathLst>
                <a:path w="101601" h="115226">
                  <a:moveTo>
                    <a:pt x="0" y="48020"/>
                  </a:moveTo>
                  <a:lnTo>
                    <a:pt x="0" y="48020"/>
                  </a:lnTo>
                  <a:lnTo>
                    <a:pt x="3371" y="51391"/>
                  </a:lnTo>
                  <a:lnTo>
                    <a:pt x="5026" y="54927"/>
                  </a:lnTo>
                  <a:lnTo>
                    <a:pt x="5467" y="56858"/>
                  </a:lnTo>
                  <a:lnTo>
                    <a:pt x="9721" y="60885"/>
                  </a:lnTo>
                  <a:lnTo>
                    <a:pt x="16315" y="64321"/>
                  </a:lnTo>
                  <a:lnTo>
                    <a:pt x="23949" y="65848"/>
                  </a:lnTo>
                  <a:lnTo>
                    <a:pt x="30164" y="64646"/>
                  </a:lnTo>
                  <a:lnTo>
                    <a:pt x="32809" y="63337"/>
                  </a:lnTo>
                  <a:lnTo>
                    <a:pt x="46489" y="46734"/>
                  </a:lnTo>
                  <a:lnTo>
                    <a:pt x="51939" y="37806"/>
                  </a:lnTo>
                  <a:lnTo>
                    <a:pt x="55607" y="21475"/>
                  </a:lnTo>
                  <a:lnTo>
                    <a:pt x="52701" y="11293"/>
                  </a:lnTo>
                  <a:lnTo>
                    <a:pt x="49951" y="6602"/>
                  </a:lnTo>
                  <a:lnTo>
                    <a:pt x="46706" y="3474"/>
                  </a:lnTo>
                  <a:lnTo>
                    <a:pt x="39338" y="0"/>
                  </a:lnTo>
                  <a:lnTo>
                    <a:pt x="35398" y="484"/>
                  </a:lnTo>
                  <a:lnTo>
                    <a:pt x="27256" y="4785"/>
                  </a:lnTo>
                  <a:lnTo>
                    <a:pt x="14739" y="15141"/>
                  </a:lnTo>
                  <a:lnTo>
                    <a:pt x="5465" y="33888"/>
                  </a:lnTo>
                  <a:lnTo>
                    <a:pt x="1619" y="57317"/>
                  </a:lnTo>
                  <a:lnTo>
                    <a:pt x="4483" y="71907"/>
                  </a:lnTo>
                  <a:lnTo>
                    <a:pt x="11164" y="84742"/>
                  </a:lnTo>
                  <a:lnTo>
                    <a:pt x="31992" y="108943"/>
                  </a:lnTo>
                  <a:lnTo>
                    <a:pt x="36145" y="111919"/>
                  </a:lnTo>
                  <a:lnTo>
                    <a:pt x="46403" y="115225"/>
                  </a:lnTo>
                  <a:lnTo>
                    <a:pt x="64079" y="113715"/>
                  </a:lnTo>
                  <a:lnTo>
                    <a:pt x="79349" y="108799"/>
                  </a:lnTo>
                  <a:lnTo>
                    <a:pt x="101600" y="86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SMARTInkShape-2668"/>
            <p:cNvSpPr/>
            <p:nvPr>
              <p:custDataLst>
                <p:tags r:id="rId86"/>
              </p:custDataLst>
            </p:nvPr>
          </p:nvSpPr>
          <p:spPr>
            <a:xfrm>
              <a:off x="6403779" y="1758950"/>
              <a:ext cx="122275" cy="93615"/>
            </a:xfrm>
            <a:custGeom>
              <a:avLst/>
              <a:gdLst/>
              <a:ahLst/>
              <a:cxnLst/>
              <a:rect l="0" t="0" r="0" b="0"/>
              <a:pathLst>
                <a:path w="122275" h="93615">
                  <a:moveTo>
                    <a:pt x="3371" y="25400"/>
                  </a:moveTo>
                  <a:lnTo>
                    <a:pt x="3371" y="25400"/>
                  </a:lnTo>
                  <a:lnTo>
                    <a:pt x="0" y="32142"/>
                  </a:lnTo>
                  <a:lnTo>
                    <a:pt x="418" y="36244"/>
                  </a:lnTo>
                  <a:lnTo>
                    <a:pt x="7044" y="50721"/>
                  </a:lnTo>
                  <a:lnTo>
                    <a:pt x="18113" y="65049"/>
                  </a:lnTo>
                  <a:lnTo>
                    <a:pt x="21666" y="65943"/>
                  </a:lnTo>
                  <a:lnTo>
                    <a:pt x="31258" y="65056"/>
                  </a:lnTo>
                  <a:lnTo>
                    <a:pt x="38813" y="62310"/>
                  </a:lnTo>
                  <a:lnTo>
                    <a:pt x="41816" y="60590"/>
                  </a:lnTo>
                  <a:lnTo>
                    <a:pt x="47033" y="53035"/>
                  </a:lnTo>
                  <a:lnTo>
                    <a:pt x="53754" y="38974"/>
                  </a:lnTo>
                  <a:lnTo>
                    <a:pt x="53893" y="39388"/>
                  </a:lnTo>
                  <a:lnTo>
                    <a:pt x="57505" y="53757"/>
                  </a:lnTo>
                  <a:lnTo>
                    <a:pt x="74562" y="80321"/>
                  </a:lnTo>
                  <a:lnTo>
                    <a:pt x="82989" y="86969"/>
                  </a:lnTo>
                  <a:lnTo>
                    <a:pt x="98905" y="93614"/>
                  </a:lnTo>
                  <a:lnTo>
                    <a:pt x="102338" y="92748"/>
                  </a:lnTo>
                  <a:lnTo>
                    <a:pt x="109915" y="88023"/>
                  </a:lnTo>
                  <a:lnTo>
                    <a:pt x="116105" y="79338"/>
                  </a:lnTo>
                  <a:lnTo>
                    <a:pt x="120503" y="67717"/>
                  </a:lnTo>
                  <a:lnTo>
                    <a:pt x="122274" y="44602"/>
                  </a:lnTo>
                  <a:lnTo>
                    <a:pt x="117937" y="18546"/>
                  </a:lnTo>
                  <a:lnTo>
                    <a:pt x="104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4" name="SMARTInkShape-2669"/>
          <p:cNvSpPr/>
          <p:nvPr>
            <p:custDataLst>
              <p:tags r:id="rId11"/>
            </p:custDataLst>
          </p:nvPr>
        </p:nvSpPr>
        <p:spPr>
          <a:xfrm>
            <a:off x="6051550" y="1308100"/>
            <a:ext cx="1803401" cy="207734"/>
          </a:xfrm>
          <a:custGeom>
            <a:avLst/>
            <a:gdLst/>
            <a:ahLst/>
            <a:cxnLst/>
            <a:rect l="0" t="0" r="0" b="0"/>
            <a:pathLst>
              <a:path w="1803401" h="207734">
                <a:moveTo>
                  <a:pt x="0" y="0"/>
                </a:moveTo>
                <a:lnTo>
                  <a:pt x="0" y="0"/>
                </a:lnTo>
                <a:lnTo>
                  <a:pt x="40785" y="39388"/>
                </a:lnTo>
                <a:lnTo>
                  <a:pt x="84334" y="85940"/>
                </a:lnTo>
                <a:lnTo>
                  <a:pt x="123061" y="124241"/>
                </a:lnTo>
                <a:lnTo>
                  <a:pt x="153471" y="145530"/>
                </a:lnTo>
                <a:lnTo>
                  <a:pt x="190505" y="162046"/>
                </a:lnTo>
                <a:lnTo>
                  <a:pt x="228603" y="172680"/>
                </a:lnTo>
                <a:lnTo>
                  <a:pt x="268112" y="179052"/>
                </a:lnTo>
                <a:lnTo>
                  <a:pt x="311543" y="181884"/>
                </a:lnTo>
                <a:lnTo>
                  <a:pt x="356715" y="177499"/>
                </a:lnTo>
                <a:lnTo>
                  <a:pt x="402661" y="167788"/>
                </a:lnTo>
                <a:lnTo>
                  <a:pt x="448954" y="154065"/>
                </a:lnTo>
                <a:lnTo>
                  <a:pt x="473575" y="145043"/>
                </a:lnTo>
                <a:lnTo>
                  <a:pt x="499160" y="134796"/>
                </a:lnTo>
                <a:lnTo>
                  <a:pt x="525390" y="123730"/>
                </a:lnTo>
                <a:lnTo>
                  <a:pt x="571467" y="102028"/>
                </a:lnTo>
                <a:lnTo>
                  <a:pt x="609585" y="82740"/>
                </a:lnTo>
                <a:lnTo>
                  <a:pt x="657053" y="62623"/>
                </a:lnTo>
                <a:lnTo>
                  <a:pt x="676551" y="60288"/>
                </a:lnTo>
                <a:lnTo>
                  <a:pt x="708772" y="64351"/>
                </a:lnTo>
                <a:lnTo>
                  <a:pt x="749678" y="77628"/>
                </a:lnTo>
                <a:lnTo>
                  <a:pt x="780983" y="86477"/>
                </a:lnTo>
                <a:lnTo>
                  <a:pt x="815592" y="93232"/>
                </a:lnTo>
                <a:lnTo>
                  <a:pt x="853552" y="97176"/>
                </a:lnTo>
                <a:lnTo>
                  <a:pt x="896294" y="96576"/>
                </a:lnTo>
                <a:lnTo>
                  <a:pt x="937398" y="97721"/>
                </a:lnTo>
                <a:lnTo>
                  <a:pt x="976832" y="100582"/>
                </a:lnTo>
                <a:lnTo>
                  <a:pt x="1015526" y="104205"/>
                </a:lnTo>
                <a:lnTo>
                  <a:pt x="1055770" y="110048"/>
                </a:lnTo>
                <a:lnTo>
                  <a:pt x="1096470" y="118760"/>
                </a:lnTo>
                <a:lnTo>
                  <a:pt x="1135725" y="132040"/>
                </a:lnTo>
                <a:lnTo>
                  <a:pt x="1178102" y="145468"/>
                </a:lnTo>
                <a:lnTo>
                  <a:pt x="1224218" y="159197"/>
                </a:lnTo>
                <a:lnTo>
                  <a:pt x="1249356" y="166809"/>
                </a:lnTo>
                <a:lnTo>
                  <a:pt x="1275287" y="174706"/>
                </a:lnTo>
                <a:lnTo>
                  <a:pt x="1301042" y="181382"/>
                </a:lnTo>
                <a:lnTo>
                  <a:pt x="1326677" y="187243"/>
                </a:lnTo>
                <a:lnTo>
                  <a:pt x="1352235" y="192562"/>
                </a:lnTo>
                <a:lnTo>
                  <a:pt x="1378445" y="196814"/>
                </a:lnTo>
                <a:lnTo>
                  <a:pt x="1405092" y="200353"/>
                </a:lnTo>
                <a:lnTo>
                  <a:pt x="1432028" y="203419"/>
                </a:lnTo>
                <a:lnTo>
                  <a:pt x="1458452" y="205463"/>
                </a:lnTo>
                <a:lnTo>
                  <a:pt x="1484534" y="206825"/>
                </a:lnTo>
                <a:lnTo>
                  <a:pt x="1510389" y="207733"/>
                </a:lnTo>
                <a:lnTo>
                  <a:pt x="1536798" y="206928"/>
                </a:lnTo>
                <a:lnTo>
                  <a:pt x="1563577" y="204980"/>
                </a:lnTo>
                <a:lnTo>
                  <a:pt x="1590602" y="202270"/>
                </a:lnTo>
                <a:lnTo>
                  <a:pt x="1616379" y="198347"/>
                </a:lnTo>
                <a:lnTo>
                  <a:pt x="1641325" y="193614"/>
                </a:lnTo>
                <a:lnTo>
                  <a:pt x="1687623" y="182006"/>
                </a:lnTo>
                <a:lnTo>
                  <a:pt x="1727014" y="167440"/>
                </a:lnTo>
                <a:lnTo>
                  <a:pt x="1774182" y="140001"/>
                </a:lnTo>
                <a:lnTo>
                  <a:pt x="1803400" y="1206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3" name="SMARTInkShape-Group444"/>
          <p:cNvGrpSpPr/>
          <p:nvPr/>
        </p:nvGrpSpPr>
        <p:grpSpPr>
          <a:xfrm>
            <a:off x="6572250" y="472592"/>
            <a:ext cx="2300547" cy="636604"/>
            <a:chOff x="6572250" y="472592"/>
            <a:chExt cx="2300547" cy="636604"/>
          </a:xfrm>
        </p:grpSpPr>
        <p:sp>
          <p:nvSpPr>
            <p:cNvPr id="1095" name="SMARTInkShape-2670"/>
            <p:cNvSpPr/>
            <p:nvPr>
              <p:custDataLst>
                <p:tags r:id="rId66"/>
              </p:custDataLst>
            </p:nvPr>
          </p:nvSpPr>
          <p:spPr>
            <a:xfrm>
              <a:off x="6572250" y="746028"/>
              <a:ext cx="135683" cy="348668"/>
            </a:xfrm>
            <a:custGeom>
              <a:avLst/>
              <a:gdLst/>
              <a:ahLst/>
              <a:cxnLst/>
              <a:rect l="0" t="0" r="0" b="0"/>
              <a:pathLst>
                <a:path w="135683" h="348668">
                  <a:moveTo>
                    <a:pt x="6350" y="92172"/>
                  </a:moveTo>
                  <a:lnTo>
                    <a:pt x="6350" y="92172"/>
                  </a:lnTo>
                  <a:lnTo>
                    <a:pt x="7055" y="129748"/>
                  </a:lnTo>
                  <a:lnTo>
                    <a:pt x="11376" y="175873"/>
                  </a:lnTo>
                  <a:lnTo>
                    <a:pt x="12308" y="216926"/>
                  </a:lnTo>
                  <a:lnTo>
                    <a:pt x="14465" y="262956"/>
                  </a:lnTo>
                  <a:lnTo>
                    <a:pt x="17691" y="304112"/>
                  </a:lnTo>
                  <a:lnTo>
                    <a:pt x="18165" y="343847"/>
                  </a:lnTo>
                  <a:lnTo>
                    <a:pt x="17049" y="346739"/>
                  </a:lnTo>
                  <a:lnTo>
                    <a:pt x="15599" y="348667"/>
                  </a:lnTo>
                  <a:lnTo>
                    <a:pt x="13926" y="348541"/>
                  </a:lnTo>
                  <a:lnTo>
                    <a:pt x="10188" y="344638"/>
                  </a:lnTo>
                  <a:lnTo>
                    <a:pt x="4975" y="305300"/>
                  </a:lnTo>
                  <a:lnTo>
                    <a:pt x="2210" y="275090"/>
                  </a:lnTo>
                  <a:lnTo>
                    <a:pt x="982" y="238145"/>
                  </a:lnTo>
                  <a:lnTo>
                    <a:pt x="436" y="200088"/>
                  </a:lnTo>
                  <a:lnTo>
                    <a:pt x="899" y="162712"/>
                  </a:lnTo>
                  <a:lnTo>
                    <a:pt x="3457" y="127286"/>
                  </a:lnTo>
                  <a:lnTo>
                    <a:pt x="8863" y="82350"/>
                  </a:lnTo>
                  <a:lnTo>
                    <a:pt x="18304" y="48967"/>
                  </a:lnTo>
                  <a:lnTo>
                    <a:pt x="38502" y="18178"/>
                  </a:lnTo>
                  <a:lnTo>
                    <a:pt x="47921" y="7310"/>
                  </a:lnTo>
                  <a:lnTo>
                    <a:pt x="58692" y="1539"/>
                  </a:lnTo>
                  <a:lnTo>
                    <a:pt x="64528" y="0"/>
                  </a:lnTo>
                  <a:lnTo>
                    <a:pt x="70535" y="1091"/>
                  </a:lnTo>
                  <a:lnTo>
                    <a:pt x="82855" y="7947"/>
                  </a:lnTo>
                  <a:lnTo>
                    <a:pt x="105062" y="30449"/>
                  </a:lnTo>
                  <a:lnTo>
                    <a:pt x="126143" y="66201"/>
                  </a:lnTo>
                  <a:lnTo>
                    <a:pt x="135682" y="108074"/>
                  </a:lnTo>
                  <a:lnTo>
                    <a:pt x="131768" y="145018"/>
                  </a:lnTo>
                  <a:lnTo>
                    <a:pt x="114928" y="174936"/>
                  </a:lnTo>
                  <a:lnTo>
                    <a:pt x="92065" y="194933"/>
                  </a:lnTo>
                  <a:lnTo>
                    <a:pt x="73845" y="201344"/>
                  </a:lnTo>
                  <a:lnTo>
                    <a:pt x="54691" y="202782"/>
                  </a:lnTo>
                  <a:lnTo>
                    <a:pt x="28747" y="195658"/>
                  </a:lnTo>
                  <a:lnTo>
                    <a:pt x="0" y="181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SMARTInkShape-2671"/>
            <p:cNvSpPr/>
            <p:nvPr>
              <p:custDataLst>
                <p:tags r:id="rId67"/>
              </p:custDataLst>
            </p:nvPr>
          </p:nvSpPr>
          <p:spPr>
            <a:xfrm>
              <a:off x="6688637" y="477133"/>
              <a:ext cx="137614" cy="182778"/>
            </a:xfrm>
            <a:custGeom>
              <a:avLst/>
              <a:gdLst/>
              <a:ahLst/>
              <a:cxnLst/>
              <a:rect l="0" t="0" r="0" b="0"/>
              <a:pathLst>
                <a:path w="137614" h="182778">
                  <a:moveTo>
                    <a:pt x="137613" y="5467"/>
                  </a:moveTo>
                  <a:lnTo>
                    <a:pt x="137613" y="5467"/>
                  </a:lnTo>
                  <a:lnTo>
                    <a:pt x="137613" y="0"/>
                  </a:lnTo>
                  <a:lnTo>
                    <a:pt x="137613" y="2749"/>
                  </a:lnTo>
                  <a:lnTo>
                    <a:pt x="136201" y="3655"/>
                  </a:lnTo>
                  <a:lnTo>
                    <a:pt x="126063" y="7047"/>
                  </a:lnTo>
                  <a:lnTo>
                    <a:pt x="81230" y="37208"/>
                  </a:lnTo>
                  <a:lnTo>
                    <a:pt x="38066" y="63591"/>
                  </a:lnTo>
                  <a:lnTo>
                    <a:pt x="21863" y="78070"/>
                  </a:lnTo>
                  <a:lnTo>
                    <a:pt x="19140" y="83126"/>
                  </a:lnTo>
                  <a:lnTo>
                    <a:pt x="19119" y="85462"/>
                  </a:lnTo>
                  <a:lnTo>
                    <a:pt x="20978" y="89939"/>
                  </a:lnTo>
                  <a:lnTo>
                    <a:pt x="23873" y="91415"/>
                  </a:lnTo>
                  <a:lnTo>
                    <a:pt x="55669" y="94108"/>
                  </a:lnTo>
                  <a:lnTo>
                    <a:pt x="86735" y="95050"/>
                  </a:lnTo>
                  <a:lnTo>
                    <a:pt x="88877" y="96233"/>
                  </a:lnTo>
                  <a:lnTo>
                    <a:pt x="90306" y="97728"/>
                  </a:lnTo>
                  <a:lnTo>
                    <a:pt x="89142" y="100135"/>
                  </a:lnTo>
                  <a:lnTo>
                    <a:pt x="47549" y="133238"/>
                  </a:lnTo>
                  <a:lnTo>
                    <a:pt x="8482" y="163727"/>
                  </a:lnTo>
                  <a:lnTo>
                    <a:pt x="1045" y="174890"/>
                  </a:lnTo>
                  <a:lnTo>
                    <a:pt x="0" y="177683"/>
                  </a:lnTo>
                  <a:lnTo>
                    <a:pt x="11" y="179544"/>
                  </a:lnTo>
                  <a:lnTo>
                    <a:pt x="722" y="180785"/>
                  </a:lnTo>
                  <a:lnTo>
                    <a:pt x="1902" y="181612"/>
                  </a:lnTo>
                  <a:lnTo>
                    <a:pt x="17047" y="182777"/>
                  </a:lnTo>
                  <a:lnTo>
                    <a:pt x="59395" y="176295"/>
                  </a:lnTo>
                  <a:lnTo>
                    <a:pt x="99977" y="168327"/>
                  </a:lnTo>
                  <a:lnTo>
                    <a:pt x="137613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SMARTInkShape-2672"/>
            <p:cNvSpPr/>
            <p:nvPr>
              <p:custDataLst>
                <p:tags r:id="rId68"/>
              </p:custDataLst>
            </p:nvPr>
          </p:nvSpPr>
          <p:spPr>
            <a:xfrm>
              <a:off x="6908800" y="482600"/>
              <a:ext cx="152401" cy="146051"/>
            </a:xfrm>
            <a:custGeom>
              <a:avLst/>
              <a:gdLst/>
              <a:ahLst/>
              <a:cxnLst/>
              <a:rect l="0" t="0" r="0" b="0"/>
              <a:pathLst>
                <a:path w="152401" h="146051">
                  <a:moveTo>
                    <a:pt x="0" y="0"/>
                  </a:moveTo>
                  <a:lnTo>
                    <a:pt x="0" y="0"/>
                  </a:lnTo>
                  <a:lnTo>
                    <a:pt x="6741" y="0"/>
                  </a:lnTo>
                  <a:lnTo>
                    <a:pt x="13815" y="5644"/>
                  </a:lnTo>
                  <a:lnTo>
                    <a:pt x="40494" y="32493"/>
                  </a:lnTo>
                  <a:lnTo>
                    <a:pt x="84285" y="66969"/>
                  </a:lnTo>
                  <a:lnTo>
                    <a:pt x="123224" y="113164"/>
                  </a:lnTo>
                  <a:lnTo>
                    <a:pt x="137125" y="133701"/>
                  </a:lnTo>
                  <a:lnTo>
                    <a:pt x="1524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SMARTInkShape-2673"/>
            <p:cNvSpPr/>
            <p:nvPr>
              <p:custDataLst>
                <p:tags r:id="rId69"/>
              </p:custDataLst>
            </p:nvPr>
          </p:nvSpPr>
          <p:spPr>
            <a:xfrm>
              <a:off x="6985000" y="472592"/>
              <a:ext cx="82551" cy="175109"/>
            </a:xfrm>
            <a:custGeom>
              <a:avLst/>
              <a:gdLst/>
              <a:ahLst/>
              <a:cxnLst/>
              <a:rect l="0" t="0" r="0" b="0"/>
              <a:pathLst>
                <a:path w="82551" h="175109">
                  <a:moveTo>
                    <a:pt x="82550" y="3658"/>
                  </a:moveTo>
                  <a:lnTo>
                    <a:pt x="82550" y="3658"/>
                  </a:lnTo>
                  <a:lnTo>
                    <a:pt x="82550" y="287"/>
                  </a:lnTo>
                  <a:lnTo>
                    <a:pt x="81845" y="0"/>
                  </a:lnTo>
                  <a:lnTo>
                    <a:pt x="79179" y="1562"/>
                  </a:lnTo>
                  <a:lnTo>
                    <a:pt x="66649" y="19864"/>
                  </a:lnTo>
                  <a:lnTo>
                    <a:pt x="43052" y="66060"/>
                  </a:lnTo>
                  <a:lnTo>
                    <a:pt x="23844" y="106870"/>
                  </a:lnTo>
                  <a:lnTo>
                    <a:pt x="3708" y="154286"/>
                  </a:lnTo>
                  <a:lnTo>
                    <a:pt x="0" y="17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9" name="SMARTInkShape-2674"/>
            <p:cNvSpPr/>
            <p:nvPr>
              <p:custDataLst>
                <p:tags r:id="rId70"/>
              </p:custDataLst>
            </p:nvPr>
          </p:nvSpPr>
          <p:spPr>
            <a:xfrm>
              <a:off x="7181850" y="6032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1411"/>
                  </a:lnTo>
                  <a:lnTo>
                    <a:pt x="392" y="13815"/>
                  </a:lnTo>
                  <a:lnTo>
                    <a:pt x="879" y="21662"/>
                  </a:lnTo>
                  <a:lnTo>
                    <a:pt x="3710" y="3471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0" name="SMARTInkShape-2675"/>
            <p:cNvSpPr/>
            <p:nvPr>
              <p:custDataLst>
                <p:tags r:id="rId71"/>
              </p:custDataLst>
            </p:nvPr>
          </p:nvSpPr>
          <p:spPr>
            <a:xfrm>
              <a:off x="7188222" y="520700"/>
              <a:ext cx="31212" cy="34581"/>
            </a:xfrm>
            <a:custGeom>
              <a:avLst/>
              <a:gdLst/>
              <a:ahLst/>
              <a:cxnLst/>
              <a:rect l="0" t="0" r="0" b="0"/>
              <a:pathLst>
                <a:path w="31212" h="34581">
                  <a:moveTo>
                    <a:pt x="6328" y="12700"/>
                  </a:moveTo>
                  <a:lnTo>
                    <a:pt x="6328" y="12700"/>
                  </a:lnTo>
                  <a:lnTo>
                    <a:pt x="6326" y="9329"/>
                  </a:lnTo>
                  <a:lnTo>
                    <a:pt x="5623" y="8336"/>
                  </a:lnTo>
                  <a:lnTo>
                    <a:pt x="4446" y="7674"/>
                  </a:lnTo>
                  <a:lnTo>
                    <a:pt x="2957" y="7233"/>
                  </a:lnTo>
                  <a:lnTo>
                    <a:pt x="1964" y="7644"/>
                  </a:lnTo>
                  <a:lnTo>
                    <a:pt x="1302" y="8624"/>
                  </a:lnTo>
                  <a:lnTo>
                    <a:pt x="369" y="13374"/>
                  </a:lnTo>
                  <a:lnTo>
                    <a:pt x="0" y="27556"/>
                  </a:lnTo>
                  <a:lnTo>
                    <a:pt x="1869" y="31767"/>
                  </a:lnTo>
                  <a:lnTo>
                    <a:pt x="3355" y="33878"/>
                  </a:lnTo>
                  <a:lnTo>
                    <a:pt x="6463" y="34580"/>
                  </a:lnTo>
                  <a:lnTo>
                    <a:pt x="15560" y="33478"/>
                  </a:lnTo>
                  <a:lnTo>
                    <a:pt x="25840" y="28891"/>
                  </a:lnTo>
                  <a:lnTo>
                    <a:pt x="27803" y="26316"/>
                  </a:lnTo>
                  <a:lnTo>
                    <a:pt x="30565" y="16656"/>
                  </a:lnTo>
                  <a:lnTo>
                    <a:pt x="31211" y="11401"/>
                  </a:lnTo>
                  <a:lnTo>
                    <a:pt x="29617" y="6713"/>
                  </a:lnTo>
                  <a:lnTo>
                    <a:pt x="28204" y="4476"/>
                  </a:lnTo>
                  <a:lnTo>
                    <a:pt x="25851" y="2984"/>
                  </a:lnTo>
                  <a:lnTo>
                    <a:pt x="126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SMARTInkShape-2676"/>
            <p:cNvSpPr/>
            <p:nvPr>
              <p:custDataLst>
                <p:tags r:id="rId72"/>
              </p:custDataLst>
            </p:nvPr>
          </p:nvSpPr>
          <p:spPr>
            <a:xfrm>
              <a:off x="7419447" y="781389"/>
              <a:ext cx="92604" cy="215562"/>
            </a:xfrm>
            <a:custGeom>
              <a:avLst/>
              <a:gdLst/>
              <a:ahLst/>
              <a:cxnLst/>
              <a:rect l="0" t="0" r="0" b="0"/>
              <a:pathLst>
                <a:path w="92604" h="215562">
                  <a:moveTo>
                    <a:pt x="54503" y="12361"/>
                  </a:moveTo>
                  <a:lnTo>
                    <a:pt x="54503" y="12361"/>
                  </a:lnTo>
                  <a:lnTo>
                    <a:pt x="54503" y="805"/>
                  </a:lnTo>
                  <a:lnTo>
                    <a:pt x="53798" y="424"/>
                  </a:lnTo>
                  <a:lnTo>
                    <a:pt x="51132" y="0"/>
                  </a:lnTo>
                  <a:lnTo>
                    <a:pt x="47595" y="1693"/>
                  </a:lnTo>
                  <a:lnTo>
                    <a:pt x="45664" y="3132"/>
                  </a:lnTo>
                  <a:lnTo>
                    <a:pt x="29932" y="30177"/>
                  </a:lnTo>
                  <a:lnTo>
                    <a:pt x="10374" y="71776"/>
                  </a:lnTo>
                  <a:lnTo>
                    <a:pt x="134" y="118877"/>
                  </a:lnTo>
                  <a:lnTo>
                    <a:pt x="0" y="140840"/>
                  </a:lnTo>
                  <a:lnTo>
                    <a:pt x="8563" y="172333"/>
                  </a:lnTo>
                  <a:lnTo>
                    <a:pt x="18563" y="190939"/>
                  </a:lnTo>
                  <a:lnTo>
                    <a:pt x="33826" y="202972"/>
                  </a:lnTo>
                  <a:lnTo>
                    <a:pt x="52368" y="209966"/>
                  </a:lnTo>
                  <a:lnTo>
                    <a:pt x="92603" y="215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2" name="SMARTInkShape-2677"/>
            <p:cNvSpPr/>
            <p:nvPr>
              <p:custDataLst>
                <p:tags r:id="rId73"/>
              </p:custDataLst>
            </p:nvPr>
          </p:nvSpPr>
          <p:spPr>
            <a:xfrm>
              <a:off x="7585105" y="844550"/>
              <a:ext cx="28546" cy="146051"/>
            </a:xfrm>
            <a:custGeom>
              <a:avLst/>
              <a:gdLst/>
              <a:ahLst/>
              <a:cxnLst/>
              <a:rect l="0" t="0" r="0" b="0"/>
              <a:pathLst>
                <a:path w="28546" h="146051">
                  <a:moveTo>
                    <a:pt x="3145" y="0"/>
                  </a:moveTo>
                  <a:lnTo>
                    <a:pt x="3145" y="0"/>
                  </a:lnTo>
                  <a:lnTo>
                    <a:pt x="0" y="46453"/>
                  </a:lnTo>
                  <a:lnTo>
                    <a:pt x="5894" y="87179"/>
                  </a:lnTo>
                  <a:lnTo>
                    <a:pt x="14559" y="119056"/>
                  </a:lnTo>
                  <a:lnTo>
                    <a:pt x="28545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SMARTInkShape-2678"/>
            <p:cNvSpPr/>
            <p:nvPr>
              <p:custDataLst>
                <p:tags r:id="rId74"/>
              </p:custDataLst>
            </p:nvPr>
          </p:nvSpPr>
          <p:spPr>
            <a:xfrm>
              <a:off x="7664450" y="908050"/>
              <a:ext cx="76201" cy="31751"/>
            </a:xfrm>
            <a:custGeom>
              <a:avLst/>
              <a:gdLst/>
              <a:ahLst/>
              <a:cxnLst/>
              <a:rect l="0" t="0" r="0" b="0"/>
              <a:pathLst>
                <a:path w="762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1881" y="24842"/>
                  </a:lnTo>
                  <a:lnTo>
                    <a:pt x="3370" y="22912"/>
                  </a:lnTo>
                  <a:lnTo>
                    <a:pt x="48665" y="7625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SMARTInkShape-2679"/>
            <p:cNvSpPr/>
            <p:nvPr>
              <p:custDataLst>
                <p:tags r:id="rId75"/>
              </p:custDataLst>
            </p:nvPr>
          </p:nvSpPr>
          <p:spPr>
            <a:xfrm>
              <a:off x="7778953" y="818573"/>
              <a:ext cx="107567" cy="290623"/>
            </a:xfrm>
            <a:custGeom>
              <a:avLst/>
              <a:gdLst/>
              <a:ahLst/>
              <a:cxnLst/>
              <a:rect l="0" t="0" r="0" b="0"/>
              <a:pathLst>
                <a:path w="107567" h="290623">
                  <a:moveTo>
                    <a:pt x="37897" y="57727"/>
                  </a:moveTo>
                  <a:lnTo>
                    <a:pt x="37897" y="57727"/>
                  </a:lnTo>
                  <a:lnTo>
                    <a:pt x="33533" y="74347"/>
                  </a:lnTo>
                  <a:lnTo>
                    <a:pt x="30057" y="113900"/>
                  </a:lnTo>
                  <a:lnTo>
                    <a:pt x="26638" y="152688"/>
                  </a:lnTo>
                  <a:lnTo>
                    <a:pt x="21861" y="194754"/>
                  </a:lnTo>
                  <a:lnTo>
                    <a:pt x="11509" y="239204"/>
                  </a:lnTo>
                  <a:lnTo>
                    <a:pt x="2111" y="282036"/>
                  </a:lnTo>
                  <a:lnTo>
                    <a:pt x="482" y="290622"/>
                  </a:lnTo>
                  <a:lnTo>
                    <a:pt x="102" y="288000"/>
                  </a:lnTo>
                  <a:lnTo>
                    <a:pt x="0" y="285326"/>
                  </a:lnTo>
                  <a:lnTo>
                    <a:pt x="9976" y="249205"/>
                  </a:lnTo>
                  <a:lnTo>
                    <a:pt x="20765" y="203048"/>
                  </a:lnTo>
                  <a:lnTo>
                    <a:pt x="26285" y="162766"/>
                  </a:lnTo>
                  <a:lnTo>
                    <a:pt x="32971" y="118992"/>
                  </a:lnTo>
                  <a:lnTo>
                    <a:pt x="40646" y="77900"/>
                  </a:lnTo>
                  <a:lnTo>
                    <a:pt x="52195" y="36344"/>
                  </a:lnTo>
                  <a:lnTo>
                    <a:pt x="65066" y="2334"/>
                  </a:lnTo>
                  <a:lnTo>
                    <a:pt x="68710" y="337"/>
                  </a:lnTo>
                  <a:lnTo>
                    <a:pt x="78402" y="0"/>
                  </a:lnTo>
                  <a:lnTo>
                    <a:pt x="89766" y="9728"/>
                  </a:lnTo>
                  <a:lnTo>
                    <a:pt x="100461" y="26516"/>
                  </a:lnTo>
                  <a:lnTo>
                    <a:pt x="107566" y="48089"/>
                  </a:lnTo>
                  <a:lnTo>
                    <a:pt x="107432" y="71788"/>
                  </a:lnTo>
                  <a:lnTo>
                    <a:pt x="101963" y="95021"/>
                  </a:lnTo>
                  <a:lnTo>
                    <a:pt x="86982" y="123262"/>
                  </a:lnTo>
                  <a:lnTo>
                    <a:pt x="69844" y="143232"/>
                  </a:lnTo>
                  <a:lnTo>
                    <a:pt x="50597" y="152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5" name="SMARTInkShape-2680"/>
            <p:cNvSpPr/>
            <p:nvPr>
              <p:custDataLst>
                <p:tags r:id="rId76"/>
              </p:custDataLst>
            </p:nvPr>
          </p:nvSpPr>
          <p:spPr>
            <a:xfrm>
              <a:off x="7905750" y="800100"/>
              <a:ext cx="70574" cy="203201"/>
            </a:xfrm>
            <a:custGeom>
              <a:avLst/>
              <a:gdLst/>
              <a:ahLst/>
              <a:cxnLst/>
              <a:rect l="0" t="0" r="0" b="0"/>
              <a:pathLst>
                <a:path w="70574" h="203201">
                  <a:moveTo>
                    <a:pt x="50800" y="0"/>
                  </a:moveTo>
                  <a:lnTo>
                    <a:pt x="50800" y="0"/>
                  </a:lnTo>
                  <a:lnTo>
                    <a:pt x="60913" y="10113"/>
                  </a:lnTo>
                  <a:lnTo>
                    <a:pt x="70573" y="36628"/>
                  </a:lnTo>
                  <a:lnTo>
                    <a:pt x="67791" y="74666"/>
                  </a:lnTo>
                  <a:lnTo>
                    <a:pt x="54659" y="117216"/>
                  </a:lnTo>
                  <a:lnTo>
                    <a:pt x="37361" y="157733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6" name="SMARTInkShape-2681"/>
            <p:cNvSpPr/>
            <p:nvPr>
              <p:custDataLst>
                <p:tags r:id="rId77"/>
              </p:custDataLst>
            </p:nvPr>
          </p:nvSpPr>
          <p:spPr>
            <a:xfrm>
              <a:off x="8029091" y="613265"/>
              <a:ext cx="79860" cy="121290"/>
            </a:xfrm>
            <a:custGeom>
              <a:avLst/>
              <a:gdLst/>
              <a:ahLst/>
              <a:cxnLst/>
              <a:rect l="0" t="0" r="0" b="0"/>
              <a:pathLst>
                <a:path w="79860" h="121290">
                  <a:moveTo>
                    <a:pt x="3659" y="53485"/>
                  </a:moveTo>
                  <a:lnTo>
                    <a:pt x="3659" y="53485"/>
                  </a:lnTo>
                  <a:lnTo>
                    <a:pt x="1777" y="97106"/>
                  </a:lnTo>
                  <a:lnTo>
                    <a:pt x="0" y="108856"/>
                  </a:lnTo>
                  <a:lnTo>
                    <a:pt x="3037" y="121289"/>
                  </a:lnTo>
                  <a:lnTo>
                    <a:pt x="3382" y="118663"/>
                  </a:lnTo>
                  <a:lnTo>
                    <a:pt x="9397" y="85639"/>
                  </a:lnTo>
                  <a:lnTo>
                    <a:pt x="23424" y="41492"/>
                  </a:lnTo>
                  <a:lnTo>
                    <a:pt x="32198" y="22049"/>
                  </a:lnTo>
                  <a:lnTo>
                    <a:pt x="43155" y="8704"/>
                  </a:lnTo>
                  <a:lnTo>
                    <a:pt x="53198" y="1832"/>
                  </a:lnTo>
                  <a:lnTo>
                    <a:pt x="57852" y="0"/>
                  </a:lnTo>
                  <a:lnTo>
                    <a:pt x="61659" y="189"/>
                  </a:lnTo>
                  <a:lnTo>
                    <a:pt x="64903" y="1727"/>
                  </a:lnTo>
                  <a:lnTo>
                    <a:pt x="67772" y="4163"/>
                  </a:lnTo>
                  <a:lnTo>
                    <a:pt x="75180" y="24446"/>
                  </a:lnTo>
                  <a:lnTo>
                    <a:pt x="79243" y="71289"/>
                  </a:lnTo>
                  <a:lnTo>
                    <a:pt x="79859" y="116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7" name="SMARTInkShape-2682"/>
            <p:cNvSpPr/>
            <p:nvPr>
              <p:custDataLst>
                <p:tags r:id="rId78"/>
              </p:custDataLst>
            </p:nvPr>
          </p:nvSpPr>
          <p:spPr>
            <a:xfrm>
              <a:off x="8197850" y="667894"/>
              <a:ext cx="69851" cy="11557"/>
            </a:xfrm>
            <a:custGeom>
              <a:avLst/>
              <a:gdLst/>
              <a:ahLst/>
              <a:cxnLst/>
              <a:rect l="0" t="0" r="0" b="0"/>
              <a:pathLst>
                <a:path w="69851" h="11557">
                  <a:moveTo>
                    <a:pt x="0" y="11556"/>
                  </a:moveTo>
                  <a:lnTo>
                    <a:pt x="0" y="11556"/>
                  </a:lnTo>
                  <a:lnTo>
                    <a:pt x="5775" y="6486"/>
                  </a:lnTo>
                  <a:lnTo>
                    <a:pt x="12209" y="2718"/>
                  </a:lnTo>
                  <a:lnTo>
                    <a:pt x="27136" y="0"/>
                  </a:lnTo>
                  <a:lnTo>
                    <a:pt x="69850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SMARTInkShape-2683"/>
            <p:cNvSpPr/>
            <p:nvPr>
              <p:custDataLst>
                <p:tags r:id="rId79"/>
              </p:custDataLst>
            </p:nvPr>
          </p:nvSpPr>
          <p:spPr>
            <a:xfrm>
              <a:off x="8372591" y="533739"/>
              <a:ext cx="187210" cy="201198"/>
            </a:xfrm>
            <a:custGeom>
              <a:avLst/>
              <a:gdLst/>
              <a:ahLst/>
              <a:cxnLst/>
              <a:rect l="0" t="0" r="0" b="0"/>
              <a:pathLst>
                <a:path w="187210" h="201198">
                  <a:moveTo>
                    <a:pt x="117359" y="12361"/>
                  </a:moveTo>
                  <a:lnTo>
                    <a:pt x="117359" y="12361"/>
                  </a:lnTo>
                  <a:lnTo>
                    <a:pt x="123134" y="7291"/>
                  </a:lnTo>
                  <a:lnTo>
                    <a:pt x="135808" y="0"/>
                  </a:lnTo>
                  <a:lnTo>
                    <a:pt x="89001" y="30431"/>
                  </a:lnTo>
                  <a:lnTo>
                    <a:pt x="63096" y="45702"/>
                  </a:lnTo>
                  <a:lnTo>
                    <a:pt x="42121" y="63083"/>
                  </a:lnTo>
                  <a:lnTo>
                    <a:pt x="40389" y="65931"/>
                  </a:lnTo>
                  <a:lnTo>
                    <a:pt x="39940" y="68536"/>
                  </a:lnTo>
                  <a:lnTo>
                    <a:pt x="40346" y="70977"/>
                  </a:lnTo>
                  <a:lnTo>
                    <a:pt x="47660" y="81156"/>
                  </a:lnTo>
                  <a:lnTo>
                    <a:pt x="56747" y="85270"/>
                  </a:lnTo>
                  <a:lnTo>
                    <a:pt x="85304" y="95180"/>
                  </a:lnTo>
                  <a:lnTo>
                    <a:pt x="89638" y="97207"/>
                  </a:lnTo>
                  <a:lnTo>
                    <a:pt x="91824" y="99264"/>
                  </a:lnTo>
                  <a:lnTo>
                    <a:pt x="92574" y="101341"/>
                  </a:lnTo>
                  <a:lnTo>
                    <a:pt x="92370" y="103431"/>
                  </a:lnTo>
                  <a:lnTo>
                    <a:pt x="53271" y="137130"/>
                  </a:lnTo>
                  <a:lnTo>
                    <a:pt x="7818" y="173894"/>
                  </a:lnTo>
                  <a:lnTo>
                    <a:pt x="1647" y="183166"/>
                  </a:lnTo>
                  <a:lnTo>
                    <a:pt x="0" y="187615"/>
                  </a:lnTo>
                  <a:lnTo>
                    <a:pt x="1020" y="191286"/>
                  </a:lnTo>
                  <a:lnTo>
                    <a:pt x="3817" y="194439"/>
                  </a:lnTo>
                  <a:lnTo>
                    <a:pt x="7797" y="197246"/>
                  </a:lnTo>
                  <a:lnTo>
                    <a:pt x="33625" y="201197"/>
                  </a:lnTo>
                  <a:lnTo>
                    <a:pt x="74831" y="198997"/>
                  </a:lnTo>
                  <a:lnTo>
                    <a:pt x="119418" y="193877"/>
                  </a:lnTo>
                  <a:lnTo>
                    <a:pt x="160537" y="187891"/>
                  </a:lnTo>
                  <a:lnTo>
                    <a:pt x="187209" y="183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SMARTInkShape-2684"/>
            <p:cNvSpPr/>
            <p:nvPr>
              <p:custDataLst>
                <p:tags r:id="rId80"/>
              </p:custDataLst>
            </p:nvPr>
          </p:nvSpPr>
          <p:spPr>
            <a:xfrm>
              <a:off x="8616950" y="558800"/>
              <a:ext cx="114301" cy="146051"/>
            </a:xfrm>
            <a:custGeom>
              <a:avLst/>
              <a:gdLst/>
              <a:ahLst/>
              <a:cxnLst/>
              <a:rect l="0" t="0" r="0" b="0"/>
              <a:pathLst>
                <a:path w="114301" h="146051">
                  <a:moveTo>
                    <a:pt x="0" y="0"/>
                  </a:moveTo>
                  <a:lnTo>
                    <a:pt x="0" y="0"/>
                  </a:lnTo>
                  <a:lnTo>
                    <a:pt x="38871" y="46711"/>
                  </a:lnTo>
                  <a:lnTo>
                    <a:pt x="73609" y="87081"/>
                  </a:lnTo>
                  <a:lnTo>
                    <a:pt x="106256" y="131129"/>
                  </a:lnTo>
                  <a:lnTo>
                    <a:pt x="1143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SMARTInkShape-2685"/>
            <p:cNvSpPr/>
            <p:nvPr>
              <p:custDataLst>
                <p:tags r:id="rId81"/>
              </p:custDataLst>
            </p:nvPr>
          </p:nvSpPr>
          <p:spPr>
            <a:xfrm>
              <a:off x="8645713" y="544279"/>
              <a:ext cx="136338" cy="205022"/>
            </a:xfrm>
            <a:custGeom>
              <a:avLst/>
              <a:gdLst/>
              <a:ahLst/>
              <a:cxnLst/>
              <a:rect l="0" t="0" r="0" b="0"/>
              <a:pathLst>
                <a:path w="136338" h="205022">
                  <a:moveTo>
                    <a:pt x="136337" y="8171"/>
                  </a:moveTo>
                  <a:lnTo>
                    <a:pt x="136337" y="8171"/>
                  </a:lnTo>
                  <a:lnTo>
                    <a:pt x="129594" y="1429"/>
                  </a:lnTo>
                  <a:lnTo>
                    <a:pt x="126903" y="149"/>
                  </a:lnTo>
                  <a:lnTo>
                    <a:pt x="124404" y="0"/>
                  </a:lnTo>
                  <a:lnTo>
                    <a:pt x="118333" y="2423"/>
                  </a:lnTo>
                  <a:lnTo>
                    <a:pt x="108578" y="8203"/>
                  </a:lnTo>
                  <a:lnTo>
                    <a:pt x="80140" y="45082"/>
                  </a:lnTo>
                  <a:lnTo>
                    <a:pt x="52251" y="88369"/>
                  </a:lnTo>
                  <a:lnTo>
                    <a:pt x="27540" y="127027"/>
                  </a:lnTo>
                  <a:lnTo>
                    <a:pt x="4204" y="168422"/>
                  </a:lnTo>
                  <a:lnTo>
                    <a:pt x="0" y="183816"/>
                  </a:lnTo>
                  <a:lnTo>
                    <a:pt x="13" y="193950"/>
                  </a:lnTo>
                  <a:lnTo>
                    <a:pt x="2987" y="205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1" name="SMARTInkShape-2686"/>
            <p:cNvSpPr/>
            <p:nvPr>
              <p:custDataLst>
                <p:tags r:id="rId82"/>
              </p:custDataLst>
            </p:nvPr>
          </p:nvSpPr>
          <p:spPr>
            <a:xfrm>
              <a:off x="8782050" y="711200"/>
              <a:ext cx="25401" cy="76201"/>
            </a:xfrm>
            <a:custGeom>
              <a:avLst/>
              <a:gdLst/>
              <a:ahLst/>
              <a:cxnLst/>
              <a:rect l="0" t="0" r="0" b="0"/>
              <a:pathLst>
                <a:path w="25401" h="76201">
                  <a:moveTo>
                    <a:pt x="25400" y="0"/>
                  </a:moveTo>
                  <a:lnTo>
                    <a:pt x="25400" y="0"/>
                  </a:lnTo>
                  <a:lnTo>
                    <a:pt x="13190" y="15580"/>
                  </a:lnTo>
                  <a:lnTo>
                    <a:pt x="5005" y="3260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SMARTInkShape-2687"/>
            <p:cNvSpPr/>
            <p:nvPr>
              <p:custDataLst>
                <p:tags r:id="rId83"/>
              </p:custDataLst>
            </p:nvPr>
          </p:nvSpPr>
          <p:spPr>
            <a:xfrm>
              <a:off x="8823428" y="622300"/>
              <a:ext cx="49369" cy="49456"/>
            </a:xfrm>
            <a:custGeom>
              <a:avLst/>
              <a:gdLst/>
              <a:ahLst/>
              <a:cxnLst/>
              <a:rect l="0" t="0" r="0" b="0"/>
              <a:pathLst>
                <a:path w="49369" h="49456">
                  <a:moveTo>
                    <a:pt x="9422" y="12700"/>
                  </a:moveTo>
                  <a:lnTo>
                    <a:pt x="9422" y="12700"/>
                  </a:lnTo>
                  <a:lnTo>
                    <a:pt x="583" y="30377"/>
                  </a:lnTo>
                  <a:lnTo>
                    <a:pt x="0" y="33657"/>
                  </a:lnTo>
                  <a:lnTo>
                    <a:pt x="319" y="36549"/>
                  </a:lnTo>
                  <a:lnTo>
                    <a:pt x="1239" y="39183"/>
                  </a:lnTo>
                  <a:lnTo>
                    <a:pt x="6020" y="43990"/>
                  </a:lnTo>
                  <a:lnTo>
                    <a:pt x="9270" y="46260"/>
                  </a:lnTo>
                  <a:lnTo>
                    <a:pt x="23960" y="49455"/>
                  </a:lnTo>
                  <a:lnTo>
                    <a:pt x="33758" y="46439"/>
                  </a:lnTo>
                  <a:lnTo>
                    <a:pt x="42109" y="40395"/>
                  </a:lnTo>
                  <a:lnTo>
                    <a:pt x="48174" y="33005"/>
                  </a:lnTo>
                  <a:lnTo>
                    <a:pt x="49368" y="29059"/>
                  </a:lnTo>
                  <a:lnTo>
                    <a:pt x="48812" y="20911"/>
                  </a:lnTo>
                  <a:lnTo>
                    <a:pt x="44332" y="12587"/>
                  </a:lnTo>
                  <a:lnTo>
                    <a:pt x="348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6" name="SMARTInkShape-Group445"/>
          <p:cNvGrpSpPr/>
          <p:nvPr/>
        </p:nvGrpSpPr>
        <p:grpSpPr>
          <a:xfrm>
            <a:off x="5946113" y="668001"/>
            <a:ext cx="308638" cy="281751"/>
            <a:chOff x="5946113" y="668001"/>
            <a:chExt cx="308638" cy="281751"/>
          </a:xfrm>
        </p:grpSpPr>
        <p:sp>
          <p:nvSpPr>
            <p:cNvPr id="1114" name="SMARTInkShape-2688"/>
            <p:cNvSpPr/>
            <p:nvPr>
              <p:custDataLst>
                <p:tags r:id="rId64"/>
              </p:custDataLst>
            </p:nvPr>
          </p:nvSpPr>
          <p:spPr>
            <a:xfrm>
              <a:off x="5946113" y="668001"/>
              <a:ext cx="207038" cy="281751"/>
            </a:xfrm>
            <a:custGeom>
              <a:avLst/>
              <a:gdLst/>
              <a:ahLst/>
              <a:cxnLst/>
              <a:rect l="0" t="0" r="0" b="0"/>
              <a:pathLst>
                <a:path w="207038" h="281751">
                  <a:moveTo>
                    <a:pt x="162587" y="30499"/>
                  </a:moveTo>
                  <a:lnTo>
                    <a:pt x="162587" y="30499"/>
                  </a:lnTo>
                  <a:lnTo>
                    <a:pt x="172713" y="19668"/>
                  </a:lnTo>
                  <a:lnTo>
                    <a:pt x="174523" y="13492"/>
                  </a:lnTo>
                  <a:lnTo>
                    <a:pt x="174948" y="9300"/>
                  </a:lnTo>
                  <a:lnTo>
                    <a:pt x="173650" y="7194"/>
                  </a:lnTo>
                  <a:lnTo>
                    <a:pt x="168445" y="2973"/>
                  </a:lnTo>
                  <a:lnTo>
                    <a:pt x="154210" y="0"/>
                  </a:lnTo>
                  <a:lnTo>
                    <a:pt x="136586" y="2491"/>
                  </a:lnTo>
                  <a:lnTo>
                    <a:pt x="111216" y="14439"/>
                  </a:lnTo>
                  <a:lnTo>
                    <a:pt x="75403" y="48990"/>
                  </a:lnTo>
                  <a:lnTo>
                    <a:pt x="45424" y="87875"/>
                  </a:lnTo>
                  <a:lnTo>
                    <a:pt x="17022" y="130676"/>
                  </a:lnTo>
                  <a:lnTo>
                    <a:pt x="3589" y="173932"/>
                  </a:lnTo>
                  <a:lnTo>
                    <a:pt x="0" y="212463"/>
                  </a:lnTo>
                  <a:lnTo>
                    <a:pt x="1661" y="232962"/>
                  </a:lnTo>
                  <a:lnTo>
                    <a:pt x="8514" y="249599"/>
                  </a:lnTo>
                  <a:lnTo>
                    <a:pt x="13305" y="256999"/>
                  </a:lnTo>
                  <a:lnTo>
                    <a:pt x="28036" y="268984"/>
                  </a:lnTo>
                  <a:lnTo>
                    <a:pt x="47048" y="277603"/>
                  </a:lnTo>
                  <a:lnTo>
                    <a:pt x="81552" y="281750"/>
                  </a:lnTo>
                  <a:lnTo>
                    <a:pt x="119290" y="278118"/>
                  </a:lnTo>
                  <a:lnTo>
                    <a:pt x="160028" y="268419"/>
                  </a:lnTo>
                  <a:lnTo>
                    <a:pt x="207037" y="252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5" name="SMARTInkShape-2689"/>
            <p:cNvSpPr/>
            <p:nvPr>
              <p:custDataLst>
                <p:tags r:id="rId65"/>
              </p:custDataLst>
            </p:nvPr>
          </p:nvSpPr>
          <p:spPr>
            <a:xfrm>
              <a:off x="6238171" y="876300"/>
              <a:ext cx="16580" cy="1"/>
            </a:xfrm>
            <a:custGeom>
              <a:avLst/>
              <a:gdLst/>
              <a:ahLst/>
              <a:cxnLst/>
              <a:rect l="0" t="0" r="0" b="0"/>
              <a:pathLst>
                <a:path w="16580" h="1">
                  <a:moveTo>
                    <a:pt x="16579" y="0"/>
                  </a:moveTo>
                  <a:lnTo>
                    <a:pt x="16579" y="0"/>
                  </a:lnTo>
                  <a:lnTo>
                    <a:pt x="0" y="0"/>
                  </a:lnTo>
                  <a:lnTo>
                    <a:pt x="38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9" name="SMARTInkShape-Group446"/>
          <p:cNvGrpSpPr/>
          <p:nvPr/>
        </p:nvGrpSpPr>
        <p:grpSpPr>
          <a:xfrm>
            <a:off x="5489092" y="781050"/>
            <a:ext cx="156059" cy="112977"/>
            <a:chOff x="5489092" y="781050"/>
            <a:chExt cx="156059" cy="112977"/>
          </a:xfrm>
        </p:grpSpPr>
        <p:sp>
          <p:nvSpPr>
            <p:cNvPr id="1117" name="SMARTInkShape-2690"/>
            <p:cNvSpPr/>
            <p:nvPr>
              <p:custDataLst>
                <p:tags r:id="rId62"/>
              </p:custDataLst>
            </p:nvPr>
          </p:nvSpPr>
          <p:spPr>
            <a:xfrm>
              <a:off x="5499100" y="78105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0507" y="5467"/>
                  </a:lnTo>
                  <a:lnTo>
                    <a:pt x="75269" y="6234"/>
                  </a:lnTo>
                  <a:lnTo>
                    <a:pt x="1016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8" name="SMARTInkShape-2691"/>
            <p:cNvSpPr/>
            <p:nvPr>
              <p:custDataLst>
                <p:tags r:id="rId63"/>
              </p:custDataLst>
            </p:nvPr>
          </p:nvSpPr>
          <p:spPr>
            <a:xfrm>
              <a:off x="5489092" y="882650"/>
              <a:ext cx="156059" cy="11377"/>
            </a:xfrm>
            <a:custGeom>
              <a:avLst/>
              <a:gdLst/>
              <a:ahLst/>
              <a:cxnLst/>
              <a:rect l="0" t="0" r="0" b="0"/>
              <a:pathLst>
                <a:path w="156059" h="11377">
                  <a:moveTo>
                    <a:pt x="3658" y="6350"/>
                  </a:moveTo>
                  <a:lnTo>
                    <a:pt x="3658" y="6350"/>
                  </a:lnTo>
                  <a:lnTo>
                    <a:pt x="287" y="6350"/>
                  </a:lnTo>
                  <a:lnTo>
                    <a:pt x="0" y="7056"/>
                  </a:lnTo>
                  <a:lnTo>
                    <a:pt x="1562" y="9721"/>
                  </a:lnTo>
                  <a:lnTo>
                    <a:pt x="8371" y="11376"/>
                  </a:lnTo>
                  <a:lnTo>
                    <a:pt x="53354" y="7456"/>
                  </a:lnTo>
                  <a:lnTo>
                    <a:pt x="100227" y="2523"/>
                  </a:lnTo>
                  <a:lnTo>
                    <a:pt x="1560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8" name="SMARTInkShape-Group447"/>
          <p:cNvGrpSpPr/>
          <p:nvPr/>
        </p:nvGrpSpPr>
        <p:grpSpPr>
          <a:xfrm>
            <a:off x="4127500" y="593100"/>
            <a:ext cx="1075314" cy="429577"/>
            <a:chOff x="4127500" y="593100"/>
            <a:chExt cx="1075314" cy="429577"/>
          </a:xfrm>
        </p:grpSpPr>
        <p:sp>
          <p:nvSpPr>
            <p:cNvPr id="1120" name="SMARTInkShape-2692"/>
            <p:cNvSpPr/>
            <p:nvPr>
              <p:custDataLst>
                <p:tags r:id="rId54"/>
              </p:custDataLst>
            </p:nvPr>
          </p:nvSpPr>
          <p:spPr>
            <a:xfrm>
              <a:off x="4165092" y="610744"/>
              <a:ext cx="102109" cy="367157"/>
            </a:xfrm>
            <a:custGeom>
              <a:avLst/>
              <a:gdLst/>
              <a:ahLst/>
              <a:cxnLst/>
              <a:rect l="0" t="0" r="0" b="0"/>
              <a:pathLst>
                <a:path w="102109" h="367157">
                  <a:moveTo>
                    <a:pt x="102108" y="11556"/>
                  </a:moveTo>
                  <a:lnTo>
                    <a:pt x="102108" y="11556"/>
                  </a:lnTo>
                  <a:lnTo>
                    <a:pt x="78259" y="572"/>
                  </a:lnTo>
                  <a:lnTo>
                    <a:pt x="75626" y="0"/>
                  </a:lnTo>
                  <a:lnTo>
                    <a:pt x="61806" y="2566"/>
                  </a:lnTo>
                  <a:lnTo>
                    <a:pt x="44305" y="14537"/>
                  </a:lnTo>
                  <a:lnTo>
                    <a:pt x="25715" y="38231"/>
                  </a:lnTo>
                  <a:lnTo>
                    <a:pt x="6245" y="82207"/>
                  </a:lnTo>
                  <a:lnTo>
                    <a:pt x="0" y="104104"/>
                  </a:lnTo>
                  <a:lnTo>
                    <a:pt x="2631" y="143008"/>
                  </a:lnTo>
                  <a:lnTo>
                    <a:pt x="12348" y="189186"/>
                  </a:lnTo>
                  <a:lnTo>
                    <a:pt x="20792" y="235245"/>
                  </a:lnTo>
                  <a:lnTo>
                    <a:pt x="31134" y="280172"/>
                  </a:lnTo>
                  <a:lnTo>
                    <a:pt x="36393" y="318021"/>
                  </a:lnTo>
                  <a:lnTo>
                    <a:pt x="34581" y="344836"/>
                  </a:lnTo>
                  <a:lnTo>
                    <a:pt x="25908" y="367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1" name="SMARTInkShape-2693"/>
            <p:cNvSpPr/>
            <p:nvPr>
              <p:custDataLst>
                <p:tags r:id="rId55"/>
              </p:custDataLst>
            </p:nvPr>
          </p:nvSpPr>
          <p:spPr>
            <a:xfrm>
              <a:off x="4127500" y="819150"/>
              <a:ext cx="107951" cy="44451"/>
            </a:xfrm>
            <a:custGeom>
              <a:avLst/>
              <a:gdLst/>
              <a:ahLst/>
              <a:cxnLst/>
              <a:rect l="0" t="0" r="0" b="0"/>
              <a:pathLst>
                <a:path w="10795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705" y="40086"/>
                  </a:lnTo>
                  <a:lnTo>
                    <a:pt x="1882" y="39424"/>
                  </a:lnTo>
                  <a:lnTo>
                    <a:pt x="3371" y="38983"/>
                  </a:lnTo>
                  <a:lnTo>
                    <a:pt x="37285" y="22956"/>
                  </a:lnTo>
                  <a:lnTo>
                    <a:pt x="76875" y="11172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2" name="SMARTInkShape-2694"/>
            <p:cNvSpPr/>
            <p:nvPr>
              <p:custDataLst>
                <p:tags r:id="rId56"/>
              </p:custDataLst>
            </p:nvPr>
          </p:nvSpPr>
          <p:spPr>
            <a:xfrm>
              <a:off x="4391671" y="662067"/>
              <a:ext cx="85080" cy="277734"/>
            </a:xfrm>
            <a:custGeom>
              <a:avLst/>
              <a:gdLst/>
              <a:ahLst/>
              <a:cxnLst/>
              <a:rect l="0" t="0" r="0" b="0"/>
              <a:pathLst>
                <a:path w="85080" h="277734">
                  <a:moveTo>
                    <a:pt x="85079" y="23733"/>
                  </a:moveTo>
                  <a:lnTo>
                    <a:pt x="85079" y="23733"/>
                  </a:lnTo>
                  <a:lnTo>
                    <a:pt x="84373" y="9935"/>
                  </a:lnTo>
                  <a:lnTo>
                    <a:pt x="79612" y="0"/>
                  </a:lnTo>
                  <a:lnTo>
                    <a:pt x="75358" y="956"/>
                  </a:lnTo>
                  <a:lnTo>
                    <a:pt x="72248" y="2198"/>
                  </a:lnTo>
                  <a:lnTo>
                    <a:pt x="54387" y="17431"/>
                  </a:lnTo>
                  <a:lnTo>
                    <a:pt x="27433" y="64482"/>
                  </a:lnTo>
                  <a:lnTo>
                    <a:pt x="11951" y="97582"/>
                  </a:lnTo>
                  <a:lnTo>
                    <a:pt x="3188" y="133461"/>
                  </a:lnTo>
                  <a:lnTo>
                    <a:pt x="0" y="169162"/>
                  </a:lnTo>
                  <a:lnTo>
                    <a:pt x="2877" y="215617"/>
                  </a:lnTo>
                  <a:lnTo>
                    <a:pt x="8800" y="240718"/>
                  </a:lnTo>
                  <a:lnTo>
                    <a:pt x="19897" y="259871"/>
                  </a:lnTo>
                  <a:lnTo>
                    <a:pt x="26807" y="267942"/>
                  </a:lnTo>
                  <a:lnTo>
                    <a:pt x="33531" y="272617"/>
                  </a:lnTo>
                  <a:lnTo>
                    <a:pt x="59679" y="277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3" name="SMARTInkShape-2695"/>
            <p:cNvSpPr/>
            <p:nvPr>
              <p:custDataLst>
                <p:tags r:id="rId57"/>
              </p:custDataLst>
            </p:nvPr>
          </p:nvSpPr>
          <p:spPr>
            <a:xfrm>
              <a:off x="4508500" y="754943"/>
              <a:ext cx="91545" cy="267734"/>
            </a:xfrm>
            <a:custGeom>
              <a:avLst/>
              <a:gdLst/>
              <a:ahLst/>
              <a:cxnLst/>
              <a:rect l="0" t="0" r="0" b="0"/>
              <a:pathLst>
                <a:path w="91545" h="267734">
                  <a:moveTo>
                    <a:pt x="0" y="83257"/>
                  </a:moveTo>
                  <a:lnTo>
                    <a:pt x="0" y="83257"/>
                  </a:lnTo>
                  <a:lnTo>
                    <a:pt x="0" y="125889"/>
                  </a:lnTo>
                  <a:lnTo>
                    <a:pt x="0" y="168166"/>
                  </a:lnTo>
                  <a:lnTo>
                    <a:pt x="0" y="213702"/>
                  </a:lnTo>
                  <a:lnTo>
                    <a:pt x="5026" y="259777"/>
                  </a:lnTo>
                  <a:lnTo>
                    <a:pt x="5958" y="267733"/>
                  </a:lnTo>
                  <a:lnTo>
                    <a:pt x="6088" y="267625"/>
                  </a:lnTo>
                  <a:lnTo>
                    <a:pt x="10699" y="222671"/>
                  </a:lnTo>
                  <a:lnTo>
                    <a:pt x="12813" y="178109"/>
                  </a:lnTo>
                  <a:lnTo>
                    <a:pt x="15808" y="140700"/>
                  </a:lnTo>
                  <a:lnTo>
                    <a:pt x="19490" y="102437"/>
                  </a:lnTo>
                  <a:lnTo>
                    <a:pt x="24185" y="67793"/>
                  </a:lnTo>
                  <a:lnTo>
                    <a:pt x="36814" y="24437"/>
                  </a:lnTo>
                  <a:lnTo>
                    <a:pt x="39360" y="16527"/>
                  </a:lnTo>
                  <a:lnTo>
                    <a:pt x="47832" y="5857"/>
                  </a:lnTo>
                  <a:lnTo>
                    <a:pt x="53055" y="2023"/>
                  </a:lnTo>
                  <a:lnTo>
                    <a:pt x="57947" y="174"/>
                  </a:lnTo>
                  <a:lnTo>
                    <a:pt x="67147" y="0"/>
                  </a:lnTo>
                  <a:lnTo>
                    <a:pt x="77820" y="7918"/>
                  </a:lnTo>
                  <a:lnTo>
                    <a:pt x="83631" y="13981"/>
                  </a:lnTo>
                  <a:lnTo>
                    <a:pt x="90086" y="30125"/>
                  </a:lnTo>
                  <a:lnTo>
                    <a:pt x="91544" y="48354"/>
                  </a:lnTo>
                  <a:lnTo>
                    <a:pt x="87488" y="65863"/>
                  </a:lnTo>
                  <a:lnTo>
                    <a:pt x="73901" y="91587"/>
                  </a:lnTo>
                  <a:lnTo>
                    <a:pt x="53097" y="110341"/>
                  </a:lnTo>
                  <a:lnTo>
                    <a:pt x="42884" y="114580"/>
                  </a:lnTo>
                  <a:lnTo>
                    <a:pt x="31750" y="115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4" name="SMARTInkShape-2696"/>
            <p:cNvSpPr/>
            <p:nvPr>
              <p:custDataLst>
                <p:tags r:id="rId58"/>
              </p:custDataLst>
            </p:nvPr>
          </p:nvSpPr>
          <p:spPr>
            <a:xfrm>
              <a:off x="4680734" y="593100"/>
              <a:ext cx="18267" cy="340351"/>
            </a:xfrm>
            <a:custGeom>
              <a:avLst/>
              <a:gdLst/>
              <a:ahLst/>
              <a:cxnLst/>
              <a:rect l="0" t="0" r="0" b="0"/>
              <a:pathLst>
                <a:path w="18267" h="340351">
                  <a:moveTo>
                    <a:pt x="18266" y="29200"/>
                  </a:moveTo>
                  <a:lnTo>
                    <a:pt x="18266" y="29200"/>
                  </a:lnTo>
                  <a:lnTo>
                    <a:pt x="12177" y="0"/>
                  </a:lnTo>
                  <a:lnTo>
                    <a:pt x="11931" y="46020"/>
                  </a:lnTo>
                  <a:lnTo>
                    <a:pt x="11923" y="78303"/>
                  </a:lnTo>
                  <a:lnTo>
                    <a:pt x="11919" y="115700"/>
                  </a:lnTo>
                  <a:lnTo>
                    <a:pt x="10506" y="155839"/>
                  </a:lnTo>
                  <a:lnTo>
                    <a:pt x="5175" y="197197"/>
                  </a:lnTo>
                  <a:lnTo>
                    <a:pt x="1864" y="235334"/>
                  </a:lnTo>
                  <a:lnTo>
                    <a:pt x="0" y="281012"/>
                  </a:lnTo>
                  <a:lnTo>
                    <a:pt x="24" y="324278"/>
                  </a:lnTo>
                  <a:lnTo>
                    <a:pt x="5566" y="34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5" name="SMARTInkShape-2697"/>
            <p:cNvSpPr/>
            <p:nvPr>
              <p:custDataLst>
                <p:tags r:id="rId59"/>
              </p:custDataLst>
            </p:nvPr>
          </p:nvSpPr>
          <p:spPr>
            <a:xfrm>
              <a:off x="4902200" y="665674"/>
              <a:ext cx="119931" cy="237419"/>
            </a:xfrm>
            <a:custGeom>
              <a:avLst/>
              <a:gdLst/>
              <a:ahLst/>
              <a:cxnLst/>
              <a:rect l="0" t="0" r="0" b="0"/>
              <a:pathLst>
                <a:path w="119931" h="237419">
                  <a:moveTo>
                    <a:pt x="0" y="51876"/>
                  </a:moveTo>
                  <a:lnTo>
                    <a:pt x="0" y="51876"/>
                  </a:lnTo>
                  <a:lnTo>
                    <a:pt x="0" y="90158"/>
                  </a:lnTo>
                  <a:lnTo>
                    <a:pt x="705" y="128522"/>
                  </a:lnTo>
                  <a:lnTo>
                    <a:pt x="4364" y="170463"/>
                  </a:lnTo>
                  <a:lnTo>
                    <a:pt x="5958" y="217274"/>
                  </a:lnTo>
                  <a:lnTo>
                    <a:pt x="5469" y="231220"/>
                  </a:lnTo>
                  <a:lnTo>
                    <a:pt x="4352" y="234938"/>
                  </a:lnTo>
                  <a:lnTo>
                    <a:pt x="2901" y="237418"/>
                  </a:lnTo>
                  <a:lnTo>
                    <a:pt x="1934" y="236954"/>
                  </a:lnTo>
                  <a:lnTo>
                    <a:pt x="572" y="223366"/>
                  </a:lnTo>
                  <a:lnTo>
                    <a:pt x="170" y="187198"/>
                  </a:lnTo>
                  <a:lnTo>
                    <a:pt x="76" y="152000"/>
                  </a:lnTo>
                  <a:lnTo>
                    <a:pt x="1915" y="112839"/>
                  </a:lnTo>
                  <a:lnTo>
                    <a:pt x="5790" y="74737"/>
                  </a:lnTo>
                  <a:lnTo>
                    <a:pt x="15905" y="31603"/>
                  </a:lnTo>
                  <a:lnTo>
                    <a:pt x="23767" y="12527"/>
                  </a:lnTo>
                  <a:lnTo>
                    <a:pt x="28545" y="6593"/>
                  </a:lnTo>
                  <a:lnTo>
                    <a:pt x="39498" y="0"/>
                  </a:lnTo>
                  <a:lnTo>
                    <a:pt x="53303" y="833"/>
                  </a:lnTo>
                  <a:lnTo>
                    <a:pt x="60935" y="3031"/>
                  </a:lnTo>
                  <a:lnTo>
                    <a:pt x="85161" y="22979"/>
                  </a:lnTo>
                  <a:lnTo>
                    <a:pt x="106842" y="57974"/>
                  </a:lnTo>
                  <a:lnTo>
                    <a:pt x="119930" y="102993"/>
                  </a:lnTo>
                  <a:lnTo>
                    <a:pt x="118163" y="145338"/>
                  </a:lnTo>
                  <a:lnTo>
                    <a:pt x="101961" y="181325"/>
                  </a:lnTo>
                  <a:lnTo>
                    <a:pt x="75916" y="207589"/>
                  </a:lnTo>
                  <a:lnTo>
                    <a:pt x="49226" y="222034"/>
                  </a:lnTo>
                  <a:lnTo>
                    <a:pt x="23444" y="227412"/>
                  </a:lnTo>
                  <a:lnTo>
                    <a:pt x="12066" y="226788"/>
                  </a:lnTo>
                  <a:lnTo>
                    <a:pt x="6068" y="224865"/>
                  </a:lnTo>
                  <a:lnTo>
                    <a:pt x="5456" y="224352"/>
                  </a:lnTo>
                  <a:lnTo>
                    <a:pt x="6350" y="223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6" name="SMARTInkShape-2698"/>
            <p:cNvSpPr/>
            <p:nvPr>
              <p:custDataLst>
                <p:tags r:id="rId60"/>
              </p:custDataLst>
            </p:nvPr>
          </p:nvSpPr>
          <p:spPr>
            <a:xfrm>
              <a:off x="5069541" y="863600"/>
              <a:ext cx="4110" cy="95251"/>
            </a:xfrm>
            <a:custGeom>
              <a:avLst/>
              <a:gdLst/>
              <a:ahLst/>
              <a:cxnLst/>
              <a:rect l="0" t="0" r="0" b="0"/>
              <a:pathLst>
                <a:path w="4110" h="95251">
                  <a:moveTo>
                    <a:pt x="4109" y="0"/>
                  </a:moveTo>
                  <a:lnTo>
                    <a:pt x="4109" y="0"/>
                  </a:lnTo>
                  <a:lnTo>
                    <a:pt x="738" y="6742"/>
                  </a:lnTo>
                  <a:lnTo>
                    <a:pt x="965" y="15696"/>
                  </a:lnTo>
                  <a:lnTo>
                    <a:pt x="2006" y="27437"/>
                  </a:lnTo>
                  <a:lnTo>
                    <a:pt x="688" y="56089"/>
                  </a:lnTo>
                  <a:lnTo>
                    <a:pt x="1884" y="68673"/>
                  </a:lnTo>
                  <a:lnTo>
                    <a:pt x="0" y="82985"/>
                  </a:lnTo>
                  <a:lnTo>
                    <a:pt x="4109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" name="SMARTInkShape-2699"/>
            <p:cNvSpPr/>
            <p:nvPr>
              <p:custDataLst>
                <p:tags r:id="rId61"/>
              </p:custDataLst>
            </p:nvPr>
          </p:nvSpPr>
          <p:spPr>
            <a:xfrm>
              <a:off x="5143500" y="628650"/>
              <a:ext cx="59314" cy="323851"/>
            </a:xfrm>
            <a:custGeom>
              <a:avLst/>
              <a:gdLst/>
              <a:ahLst/>
              <a:cxnLst/>
              <a:rect l="0" t="0" r="0" b="0"/>
              <a:pathLst>
                <a:path w="59314" h="323851">
                  <a:moveTo>
                    <a:pt x="19050" y="0"/>
                  </a:moveTo>
                  <a:lnTo>
                    <a:pt x="19050" y="0"/>
                  </a:lnTo>
                  <a:lnTo>
                    <a:pt x="22421" y="0"/>
                  </a:lnTo>
                  <a:lnTo>
                    <a:pt x="31259" y="10113"/>
                  </a:lnTo>
                  <a:lnTo>
                    <a:pt x="42524" y="44749"/>
                  </a:lnTo>
                  <a:lnTo>
                    <a:pt x="52894" y="88597"/>
                  </a:lnTo>
                  <a:lnTo>
                    <a:pt x="58316" y="123337"/>
                  </a:lnTo>
                  <a:lnTo>
                    <a:pt x="59313" y="159944"/>
                  </a:lnTo>
                  <a:lnTo>
                    <a:pt x="56700" y="196675"/>
                  </a:lnTo>
                  <a:lnTo>
                    <a:pt x="50835" y="231815"/>
                  </a:lnTo>
                  <a:lnTo>
                    <a:pt x="32858" y="273219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6" name="SMARTInkShape-Group448"/>
          <p:cNvGrpSpPr/>
          <p:nvPr/>
        </p:nvGrpSpPr>
        <p:grpSpPr>
          <a:xfrm>
            <a:off x="2255133" y="179565"/>
            <a:ext cx="1520969" cy="779286"/>
            <a:chOff x="2255133" y="179565"/>
            <a:chExt cx="1520969" cy="779286"/>
          </a:xfrm>
        </p:grpSpPr>
        <p:sp>
          <p:nvSpPr>
            <p:cNvPr id="1129" name="SMARTInkShape-2700"/>
            <p:cNvSpPr/>
            <p:nvPr>
              <p:custDataLst>
                <p:tags r:id="rId37"/>
              </p:custDataLst>
            </p:nvPr>
          </p:nvSpPr>
          <p:spPr>
            <a:xfrm>
              <a:off x="3378200" y="40640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19050" y="0"/>
                  </a:moveTo>
                  <a:lnTo>
                    <a:pt x="19050" y="0"/>
                  </a:lnTo>
                  <a:lnTo>
                    <a:pt x="10261" y="13815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0" name="SMARTInkShape-2701"/>
            <p:cNvSpPr/>
            <p:nvPr>
              <p:custDataLst>
                <p:tags r:id="rId38"/>
              </p:custDataLst>
            </p:nvPr>
          </p:nvSpPr>
          <p:spPr>
            <a:xfrm>
              <a:off x="3016250" y="41910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0" y="0"/>
                  </a:moveTo>
                  <a:lnTo>
                    <a:pt x="0" y="0"/>
                  </a:lnTo>
                  <a:lnTo>
                    <a:pt x="1881" y="20722"/>
                  </a:lnTo>
                  <a:lnTo>
                    <a:pt x="11245" y="64846"/>
                  </a:lnTo>
                  <a:lnTo>
                    <a:pt x="190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" name="SMARTInkShape-2702"/>
            <p:cNvSpPr/>
            <p:nvPr>
              <p:custDataLst>
                <p:tags r:id="rId39"/>
              </p:custDataLst>
            </p:nvPr>
          </p:nvSpPr>
          <p:spPr>
            <a:xfrm>
              <a:off x="2751174" y="285750"/>
              <a:ext cx="99977" cy="281303"/>
            </a:xfrm>
            <a:custGeom>
              <a:avLst/>
              <a:gdLst/>
              <a:ahLst/>
              <a:cxnLst/>
              <a:rect l="0" t="0" r="0" b="0"/>
              <a:pathLst>
                <a:path w="99977" h="281303">
                  <a:moveTo>
                    <a:pt x="68226" y="0"/>
                  </a:moveTo>
                  <a:lnTo>
                    <a:pt x="68226" y="0"/>
                  </a:lnTo>
                  <a:lnTo>
                    <a:pt x="46564" y="706"/>
                  </a:lnTo>
                  <a:lnTo>
                    <a:pt x="38372" y="3371"/>
                  </a:lnTo>
                  <a:lnTo>
                    <a:pt x="25827" y="12209"/>
                  </a:lnTo>
                  <a:lnTo>
                    <a:pt x="6599" y="36990"/>
                  </a:lnTo>
                  <a:lnTo>
                    <a:pt x="2031" y="46073"/>
                  </a:lnTo>
                  <a:lnTo>
                    <a:pt x="0" y="54814"/>
                  </a:lnTo>
                  <a:lnTo>
                    <a:pt x="979" y="63403"/>
                  </a:lnTo>
                  <a:lnTo>
                    <a:pt x="4472" y="71923"/>
                  </a:lnTo>
                  <a:lnTo>
                    <a:pt x="22183" y="93128"/>
                  </a:lnTo>
                  <a:lnTo>
                    <a:pt x="42355" y="110771"/>
                  </a:lnTo>
                  <a:lnTo>
                    <a:pt x="49202" y="121904"/>
                  </a:lnTo>
                  <a:lnTo>
                    <a:pt x="53652" y="143442"/>
                  </a:lnTo>
                  <a:lnTo>
                    <a:pt x="51600" y="167698"/>
                  </a:lnTo>
                  <a:lnTo>
                    <a:pt x="46490" y="180601"/>
                  </a:lnTo>
                  <a:lnTo>
                    <a:pt x="39516" y="190334"/>
                  </a:lnTo>
                  <a:lnTo>
                    <a:pt x="31712" y="197011"/>
                  </a:lnTo>
                  <a:lnTo>
                    <a:pt x="29067" y="198369"/>
                  </a:lnTo>
                  <a:lnTo>
                    <a:pt x="27303" y="198568"/>
                  </a:lnTo>
                  <a:lnTo>
                    <a:pt x="26127" y="197995"/>
                  </a:lnTo>
                  <a:lnTo>
                    <a:pt x="25344" y="196908"/>
                  </a:lnTo>
                  <a:lnTo>
                    <a:pt x="23982" y="191483"/>
                  </a:lnTo>
                  <a:lnTo>
                    <a:pt x="29262" y="185119"/>
                  </a:lnTo>
                  <a:lnTo>
                    <a:pt x="30255" y="185502"/>
                  </a:lnTo>
                  <a:lnTo>
                    <a:pt x="33241" y="187808"/>
                  </a:lnTo>
                  <a:lnTo>
                    <a:pt x="35038" y="194948"/>
                  </a:lnTo>
                  <a:lnTo>
                    <a:pt x="35131" y="205882"/>
                  </a:lnTo>
                  <a:lnTo>
                    <a:pt x="27336" y="251842"/>
                  </a:lnTo>
                  <a:lnTo>
                    <a:pt x="31763" y="277329"/>
                  </a:lnTo>
                  <a:lnTo>
                    <a:pt x="33334" y="280136"/>
                  </a:lnTo>
                  <a:lnTo>
                    <a:pt x="36498" y="281302"/>
                  </a:lnTo>
                  <a:lnTo>
                    <a:pt x="45658" y="280716"/>
                  </a:lnTo>
                  <a:lnTo>
                    <a:pt x="62715" y="276419"/>
                  </a:lnTo>
                  <a:lnTo>
                    <a:pt x="99976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" name="SMARTInkShape-2703"/>
            <p:cNvSpPr/>
            <p:nvPr>
              <p:custDataLst>
                <p:tags r:id="rId40"/>
              </p:custDataLst>
            </p:nvPr>
          </p:nvSpPr>
          <p:spPr>
            <a:xfrm>
              <a:off x="2590800" y="520700"/>
              <a:ext cx="82551" cy="29059"/>
            </a:xfrm>
            <a:custGeom>
              <a:avLst/>
              <a:gdLst/>
              <a:ahLst/>
              <a:cxnLst/>
              <a:rect l="0" t="0" r="0" b="0"/>
              <a:pathLst>
                <a:path w="82551" h="29059">
                  <a:moveTo>
                    <a:pt x="0" y="25400"/>
                  </a:moveTo>
                  <a:lnTo>
                    <a:pt x="0" y="25400"/>
                  </a:lnTo>
                  <a:lnTo>
                    <a:pt x="0" y="28771"/>
                  </a:lnTo>
                  <a:lnTo>
                    <a:pt x="1411" y="29058"/>
                  </a:lnTo>
                  <a:lnTo>
                    <a:pt x="48334" y="11861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3" name="SMARTInkShape-2704"/>
            <p:cNvSpPr/>
            <p:nvPr>
              <p:custDataLst>
                <p:tags r:id="rId41"/>
              </p:custDataLst>
            </p:nvPr>
          </p:nvSpPr>
          <p:spPr>
            <a:xfrm>
              <a:off x="3497706" y="218879"/>
              <a:ext cx="102745" cy="231972"/>
            </a:xfrm>
            <a:custGeom>
              <a:avLst/>
              <a:gdLst/>
              <a:ahLst/>
              <a:cxnLst/>
              <a:rect l="0" t="0" r="0" b="0"/>
              <a:pathLst>
                <a:path w="102745" h="231972">
                  <a:moveTo>
                    <a:pt x="102744" y="3371"/>
                  </a:moveTo>
                  <a:lnTo>
                    <a:pt x="102744" y="3371"/>
                  </a:lnTo>
                  <a:lnTo>
                    <a:pt x="99373" y="0"/>
                  </a:lnTo>
                  <a:lnTo>
                    <a:pt x="96969" y="1124"/>
                  </a:lnTo>
                  <a:lnTo>
                    <a:pt x="72237" y="33910"/>
                  </a:lnTo>
                  <a:lnTo>
                    <a:pt x="52312" y="71765"/>
                  </a:lnTo>
                  <a:lnTo>
                    <a:pt x="33003" y="117631"/>
                  </a:lnTo>
                  <a:lnTo>
                    <a:pt x="13876" y="163599"/>
                  </a:lnTo>
                  <a:lnTo>
                    <a:pt x="0" y="210417"/>
                  </a:lnTo>
                  <a:lnTo>
                    <a:pt x="1144" y="231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4" name="SMARTInkShape-2705"/>
            <p:cNvSpPr/>
            <p:nvPr>
              <p:custDataLst>
                <p:tags r:id="rId42"/>
              </p:custDataLst>
            </p:nvPr>
          </p:nvSpPr>
          <p:spPr>
            <a:xfrm>
              <a:off x="3575050" y="386266"/>
              <a:ext cx="69851" cy="64585"/>
            </a:xfrm>
            <a:custGeom>
              <a:avLst/>
              <a:gdLst/>
              <a:ahLst/>
              <a:cxnLst/>
              <a:rect l="0" t="0" r="0" b="0"/>
              <a:pathLst>
                <a:path w="69851" h="64585">
                  <a:moveTo>
                    <a:pt x="0" y="32834"/>
                  </a:moveTo>
                  <a:lnTo>
                    <a:pt x="0" y="32834"/>
                  </a:lnTo>
                  <a:lnTo>
                    <a:pt x="0" y="57556"/>
                  </a:lnTo>
                  <a:lnTo>
                    <a:pt x="3371" y="54662"/>
                  </a:lnTo>
                  <a:lnTo>
                    <a:pt x="36126" y="10547"/>
                  </a:lnTo>
                  <a:lnTo>
                    <a:pt x="48725" y="517"/>
                  </a:lnTo>
                  <a:lnTo>
                    <a:pt x="52239" y="0"/>
                  </a:lnTo>
                  <a:lnTo>
                    <a:pt x="55287" y="1067"/>
                  </a:lnTo>
                  <a:lnTo>
                    <a:pt x="58025" y="3189"/>
                  </a:lnTo>
                  <a:lnTo>
                    <a:pt x="65250" y="16289"/>
                  </a:lnTo>
                  <a:lnTo>
                    <a:pt x="69850" y="64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5" name="SMARTInkShape-2706"/>
            <p:cNvSpPr/>
            <p:nvPr>
              <p:custDataLst>
                <p:tags r:id="rId43"/>
              </p:custDataLst>
            </p:nvPr>
          </p:nvSpPr>
          <p:spPr>
            <a:xfrm>
              <a:off x="2520950" y="55880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0" y="0"/>
                  </a:moveTo>
                  <a:lnTo>
                    <a:pt x="0" y="0"/>
                  </a:lnTo>
                  <a:lnTo>
                    <a:pt x="0" y="44159"/>
                  </a:lnTo>
                  <a:lnTo>
                    <a:pt x="5070" y="69087"/>
                  </a:lnTo>
                  <a:lnTo>
                    <a:pt x="127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6" name="SMARTInkShape-2707"/>
            <p:cNvSpPr/>
            <p:nvPr>
              <p:custDataLst>
                <p:tags r:id="rId44"/>
              </p:custDataLst>
            </p:nvPr>
          </p:nvSpPr>
          <p:spPr>
            <a:xfrm>
              <a:off x="3473450" y="245168"/>
              <a:ext cx="101601" cy="180283"/>
            </a:xfrm>
            <a:custGeom>
              <a:avLst/>
              <a:gdLst/>
              <a:ahLst/>
              <a:cxnLst/>
              <a:rect l="0" t="0" r="0" b="0"/>
              <a:pathLst>
                <a:path w="101601" h="180283">
                  <a:moveTo>
                    <a:pt x="0" y="15182"/>
                  </a:moveTo>
                  <a:lnTo>
                    <a:pt x="0" y="15182"/>
                  </a:lnTo>
                  <a:lnTo>
                    <a:pt x="0" y="876"/>
                  </a:lnTo>
                  <a:lnTo>
                    <a:pt x="705" y="0"/>
                  </a:lnTo>
                  <a:lnTo>
                    <a:pt x="1881" y="122"/>
                  </a:lnTo>
                  <a:lnTo>
                    <a:pt x="3371" y="909"/>
                  </a:lnTo>
                  <a:lnTo>
                    <a:pt x="4364" y="2844"/>
                  </a:lnTo>
                  <a:lnTo>
                    <a:pt x="17020" y="39261"/>
                  </a:lnTo>
                  <a:lnTo>
                    <a:pt x="38953" y="83020"/>
                  </a:lnTo>
                  <a:lnTo>
                    <a:pt x="57403" y="120654"/>
                  </a:lnTo>
                  <a:lnTo>
                    <a:pt x="83863" y="164172"/>
                  </a:lnTo>
                  <a:lnTo>
                    <a:pt x="101600" y="180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7" name="SMARTInkShape-2708"/>
            <p:cNvSpPr/>
            <p:nvPr>
              <p:custDataLst>
                <p:tags r:id="rId45"/>
              </p:custDataLst>
            </p:nvPr>
          </p:nvSpPr>
          <p:spPr>
            <a:xfrm>
              <a:off x="3714750" y="179565"/>
              <a:ext cx="61352" cy="290336"/>
            </a:xfrm>
            <a:custGeom>
              <a:avLst/>
              <a:gdLst/>
              <a:ahLst/>
              <a:cxnLst/>
              <a:rect l="0" t="0" r="0" b="0"/>
              <a:pathLst>
                <a:path w="61352" h="290336">
                  <a:moveTo>
                    <a:pt x="12700" y="10935"/>
                  </a:moveTo>
                  <a:lnTo>
                    <a:pt x="12700" y="10935"/>
                  </a:lnTo>
                  <a:lnTo>
                    <a:pt x="16071" y="4193"/>
                  </a:lnTo>
                  <a:lnTo>
                    <a:pt x="17769" y="2207"/>
                  </a:lnTo>
                  <a:lnTo>
                    <a:pt x="21538" y="0"/>
                  </a:lnTo>
                  <a:lnTo>
                    <a:pt x="24237" y="823"/>
                  </a:lnTo>
                  <a:lnTo>
                    <a:pt x="30997" y="5500"/>
                  </a:lnTo>
                  <a:lnTo>
                    <a:pt x="42738" y="19438"/>
                  </a:lnTo>
                  <a:lnTo>
                    <a:pt x="47217" y="34705"/>
                  </a:lnTo>
                  <a:lnTo>
                    <a:pt x="49623" y="77748"/>
                  </a:lnTo>
                  <a:lnTo>
                    <a:pt x="44885" y="98935"/>
                  </a:lnTo>
                  <a:lnTo>
                    <a:pt x="26877" y="138391"/>
                  </a:lnTo>
                  <a:lnTo>
                    <a:pt x="25838" y="145909"/>
                  </a:lnTo>
                  <a:lnTo>
                    <a:pt x="46427" y="189825"/>
                  </a:lnTo>
                  <a:lnTo>
                    <a:pt x="61351" y="229027"/>
                  </a:lnTo>
                  <a:lnTo>
                    <a:pt x="58781" y="240509"/>
                  </a:lnTo>
                  <a:lnTo>
                    <a:pt x="45634" y="265127"/>
                  </a:lnTo>
                  <a:lnTo>
                    <a:pt x="35804" y="273958"/>
                  </a:lnTo>
                  <a:lnTo>
                    <a:pt x="0" y="290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8" name="SMARTInkShape-2709"/>
            <p:cNvSpPr/>
            <p:nvPr>
              <p:custDataLst>
                <p:tags r:id="rId46"/>
              </p:custDataLst>
            </p:nvPr>
          </p:nvSpPr>
          <p:spPr>
            <a:xfrm>
              <a:off x="2574441" y="450850"/>
              <a:ext cx="73510" cy="6351"/>
            </a:xfrm>
            <a:custGeom>
              <a:avLst/>
              <a:gdLst/>
              <a:ahLst/>
              <a:cxnLst/>
              <a:rect l="0" t="0" r="0" b="0"/>
              <a:pathLst>
                <a:path w="73510" h="6351">
                  <a:moveTo>
                    <a:pt x="3659" y="6350"/>
                  </a:moveTo>
                  <a:lnTo>
                    <a:pt x="3659" y="6350"/>
                  </a:lnTo>
                  <a:lnTo>
                    <a:pt x="0" y="6350"/>
                  </a:lnTo>
                  <a:lnTo>
                    <a:pt x="41099" y="1986"/>
                  </a:lnTo>
                  <a:lnTo>
                    <a:pt x="735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9" name="SMARTInkShape-2710"/>
            <p:cNvSpPr/>
            <p:nvPr>
              <p:custDataLst>
                <p:tags r:id="rId47"/>
              </p:custDataLst>
            </p:nvPr>
          </p:nvSpPr>
          <p:spPr>
            <a:xfrm>
              <a:off x="3430406" y="635000"/>
              <a:ext cx="120351" cy="323851"/>
            </a:xfrm>
            <a:custGeom>
              <a:avLst/>
              <a:gdLst/>
              <a:ahLst/>
              <a:cxnLst/>
              <a:rect l="0" t="0" r="0" b="0"/>
              <a:pathLst>
                <a:path w="120351" h="323851">
                  <a:moveTo>
                    <a:pt x="17644" y="0"/>
                  </a:moveTo>
                  <a:lnTo>
                    <a:pt x="17644" y="0"/>
                  </a:lnTo>
                  <a:lnTo>
                    <a:pt x="10902" y="0"/>
                  </a:lnTo>
                  <a:lnTo>
                    <a:pt x="5711" y="1881"/>
                  </a:lnTo>
                  <a:lnTo>
                    <a:pt x="3338" y="3371"/>
                  </a:lnTo>
                  <a:lnTo>
                    <a:pt x="1757" y="5775"/>
                  </a:lnTo>
                  <a:lnTo>
                    <a:pt x="0" y="12209"/>
                  </a:lnTo>
                  <a:lnTo>
                    <a:pt x="6745" y="23536"/>
                  </a:lnTo>
                  <a:lnTo>
                    <a:pt x="21266" y="37977"/>
                  </a:lnTo>
                  <a:lnTo>
                    <a:pt x="67069" y="70244"/>
                  </a:lnTo>
                  <a:lnTo>
                    <a:pt x="103764" y="103794"/>
                  </a:lnTo>
                  <a:lnTo>
                    <a:pt x="118028" y="125769"/>
                  </a:lnTo>
                  <a:lnTo>
                    <a:pt x="120350" y="142916"/>
                  </a:lnTo>
                  <a:lnTo>
                    <a:pt x="117619" y="163001"/>
                  </a:lnTo>
                  <a:lnTo>
                    <a:pt x="109350" y="186040"/>
                  </a:lnTo>
                  <a:lnTo>
                    <a:pt x="71585" y="230959"/>
                  </a:lnTo>
                  <a:lnTo>
                    <a:pt x="30886" y="276103"/>
                  </a:lnTo>
                  <a:lnTo>
                    <a:pt x="20002" y="294162"/>
                  </a:lnTo>
                  <a:lnTo>
                    <a:pt x="11294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0" name="SMARTInkShape-2711"/>
            <p:cNvSpPr/>
            <p:nvPr>
              <p:custDataLst>
                <p:tags r:id="rId48"/>
              </p:custDataLst>
            </p:nvPr>
          </p:nvSpPr>
          <p:spPr>
            <a:xfrm>
              <a:off x="3079750" y="4445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0"/>
                  </a:moveTo>
                  <a:lnTo>
                    <a:pt x="12700" y="0"/>
                  </a:lnTo>
                  <a:lnTo>
                    <a:pt x="7630" y="5775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1" name="SMARTInkShape-2712"/>
            <p:cNvSpPr/>
            <p:nvPr>
              <p:custDataLst>
                <p:tags r:id="rId49"/>
              </p:custDataLst>
            </p:nvPr>
          </p:nvSpPr>
          <p:spPr>
            <a:xfrm>
              <a:off x="3194050" y="4191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2" name="SMARTInkShape-2713"/>
            <p:cNvSpPr/>
            <p:nvPr>
              <p:custDataLst>
                <p:tags r:id="rId50"/>
              </p:custDataLst>
            </p:nvPr>
          </p:nvSpPr>
          <p:spPr>
            <a:xfrm>
              <a:off x="2903920" y="330200"/>
              <a:ext cx="86931" cy="152401"/>
            </a:xfrm>
            <a:custGeom>
              <a:avLst/>
              <a:gdLst/>
              <a:ahLst/>
              <a:cxnLst/>
              <a:rect l="0" t="0" r="0" b="0"/>
              <a:pathLst>
                <a:path w="86931" h="152401">
                  <a:moveTo>
                    <a:pt x="86930" y="0"/>
                  </a:moveTo>
                  <a:lnTo>
                    <a:pt x="86930" y="0"/>
                  </a:lnTo>
                  <a:lnTo>
                    <a:pt x="76085" y="706"/>
                  </a:lnTo>
                  <a:lnTo>
                    <a:pt x="65882" y="3371"/>
                  </a:lnTo>
                  <a:lnTo>
                    <a:pt x="56174" y="10670"/>
                  </a:lnTo>
                  <a:lnTo>
                    <a:pt x="22960" y="53618"/>
                  </a:lnTo>
                  <a:lnTo>
                    <a:pt x="8004" y="83385"/>
                  </a:lnTo>
                  <a:lnTo>
                    <a:pt x="0" y="121677"/>
                  </a:lnTo>
                  <a:lnTo>
                    <a:pt x="438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3" name="SMARTInkShape-2714"/>
            <p:cNvSpPr/>
            <p:nvPr>
              <p:custDataLst>
                <p:tags r:id="rId51"/>
              </p:custDataLst>
            </p:nvPr>
          </p:nvSpPr>
          <p:spPr>
            <a:xfrm>
              <a:off x="2832100" y="355600"/>
              <a:ext cx="165101" cy="95251"/>
            </a:xfrm>
            <a:custGeom>
              <a:avLst/>
              <a:gdLst/>
              <a:ahLst/>
              <a:cxnLst/>
              <a:rect l="0" t="0" r="0" b="0"/>
              <a:pathLst>
                <a:path w="165101" h="952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644" y="6907"/>
                  </a:lnTo>
                  <a:lnTo>
                    <a:pt x="52411" y="34795"/>
                  </a:lnTo>
                  <a:lnTo>
                    <a:pt x="84909" y="54289"/>
                  </a:lnTo>
                  <a:lnTo>
                    <a:pt x="127074" y="76889"/>
                  </a:lnTo>
                  <a:lnTo>
                    <a:pt x="1651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SMARTInkShape-2715"/>
            <p:cNvSpPr/>
            <p:nvPr>
              <p:custDataLst>
                <p:tags r:id="rId52"/>
              </p:custDataLst>
            </p:nvPr>
          </p:nvSpPr>
          <p:spPr>
            <a:xfrm>
              <a:off x="2255133" y="784141"/>
              <a:ext cx="1294518" cy="46488"/>
            </a:xfrm>
            <a:custGeom>
              <a:avLst/>
              <a:gdLst/>
              <a:ahLst/>
              <a:cxnLst/>
              <a:rect l="0" t="0" r="0" b="0"/>
              <a:pathLst>
                <a:path w="1294518" h="46488">
                  <a:moveTo>
                    <a:pt x="5467" y="28659"/>
                  </a:moveTo>
                  <a:lnTo>
                    <a:pt x="5467" y="28659"/>
                  </a:lnTo>
                  <a:lnTo>
                    <a:pt x="2096" y="32030"/>
                  </a:lnTo>
                  <a:lnTo>
                    <a:pt x="441" y="35567"/>
                  </a:lnTo>
                  <a:lnTo>
                    <a:pt x="0" y="37497"/>
                  </a:lnTo>
                  <a:lnTo>
                    <a:pt x="1822" y="39490"/>
                  </a:lnTo>
                  <a:lnTo>
                    <a:pt x="9492" y="43586"/>
                  </a:lnTo>
                  <a:lnTo>
                    <a:pt x="45935" y="46487"/>
                  </a:lnTo>
                  <a:lnTo>
                    <a:pt x="68429" y="45483"/>
                  </a:lnTo>
                  <a:lnTo>
                    <a:pt x="96125" y="43403"/>
                  </a:lnTo>
                  <a:lnTo>
                    <a:pt x="127289" y="40605"/>
                  </a:lnTo>
                  <a:lnTo>
                    <a:pt x="167115" y="36623"/>
                  </a:lnTo>
                  <a:lnTo>
                    <a:pt x="212715" y="31852"/>
                  </a:lnTo>
                  <a:lnTo>
                    <a:pt x="262166" y="26554"/>
                  </a:lnTo>
                  <a:lnTo>
                    <a:pt x="319827" y="20906"/>
                  </a:lnTo>
                  <a:lnTo>
                    <a:pt x="382963" y="15023"/>
                  </a:lnTo>
                  <a:lnTo>
                    <a:pt x="449747" y="8985"/>
                  </a:lnTo>
                  <a:lnTo>
                    <a:pt x="520376" y="4960"/>
                  </a:lnTo>
                  <a:lnTo>
                    <a:pt x="593568" y="2276"/>
                  </a:lnTo>
                  <a:lnTo>
                    <a:pt x="668467" y="487"/>
                  </a:lnTo>
                  <a:lnTo>
                    <a:pt x="738862" y="0"/>
                  </a:lnTo>
                  <a:lnTo>
                    <a:pt x="806252" y="381"/>
                  </a:lnTo>
                  <a:lnTo>
                    <a:pt x="871640" y="1340"/>
                  </a:lnTo>
                  <a:lnTo>
                    <a:pt x="928638" y="1980"/>
                  </a:lnTo>
                  <a:lnTo>
                    <a:pt x="980042" y="2406"/>
                  </a:lnTo>
                  <a:lnTo>
                    <a:pt x="1027717" y="2690"/>
                  </a:lnTo>
                  <a:lnTo>
                    <a:pt x="1068672" y="2880"/>
                  </a:lnTo>
                  <a:lnTo>
                    <a:pt x="1105148" y="3006"/>
                  </a:lnTo>
                  <a:lnTo>
                    <a:pt x="1138638" y="3091"/>
                  </a:lnTo>
                  <a:lnTo>
                    <a:pt x="1166609" y="3147"/>
                  </a:lnTo>
                  <a:lnTo>
                    <a:pt x="1212739" y="3209"/>
                  </a:lnTo>
                  <a:lnTo>
                    <a:pt x="1256959" y="3244"/>
                  </a:lnTo>
                  <a:lnTo>
                    <a:pt x="1294517" y="3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5" name="SMARTInkShape-2716"/>
            <p:cNvSpPr/>
            <p:nvPr>
              <p:custDataLst>
                <p:tags r:id="rId53"/>
              </p:custDataLst>
            </p:nvPr>
          </p:nvSpPr>
          <p:spPr>
            <a:xfrm>
              <a:off x="2362200" y="380414"/>
              <a:ext cx="103321" cy="248237"/>
            </a:xfrm>
            <a:custGeom>
              <a:avLst/>
              <a:gdLst/>
              <a:ahLst/>
              <a:cxnLst/>
              <a:rect l="0" t="0" r="0" b="0"/>
              <a:pathLst>
                <a:path w="103321" h="248237">
                  <a:moveTo>
                    <a:pt x="0" y="95836"/>
                  </a:moveTo>
                  <a:lnTo>
                    <a:pt x="0" y="95836"/>
                  </a:lnTo>
                  <a:lnTo>
                    <a:pt x="0" y="89094"/>
                  </a:lnTo>
                  <a:lnTo>
                    <a:pt x="1881" y="83903"/>
                  </a:lnTo>
                  <a:lnTo>
                    <a:pt x="3371" y="81530"/>
                  </a:lnTo>
                  <a:lnTo>
                    <a:pt x="5069" y="79949"/>
                  </a:lnTo>
                  <a:lnTo>
                    <a:pt x="8838" y="78192"/>
                  </a:lnTo>
                  <a:lnTo>
                    <a:pt x="10831" y="81251"/>
                  </a:lnTo>
                  <a:lnTo>
                    <a:pt x="24570" y="127843"/>
                  </a:lnTo>
                  <a:lnTo>
                    <a:pt x="32994" y="169133"/>
                  </a:lnTo>
                  <a:lnTo>
                    <a:pt x="39958" y="209276"/>
                  </a:lnTo>
                  <a:lnTo>
                    <a:pt x="43119" y="231126"/>
                  </a:lnTo>
                  <a:lnTo>
                    <a:pt x="42857" y="232596"/>
                  </a:lnTo>
                  <a:lnTo>
                    <a:pt x="41977" y="231459"/>
                  </a:lnTo>
                  <a:lnTo>
                    <a:pt x="24813" y="192143"/>
                  </a:lnTo>
                  <a:lnTo>
                    <a:pt x="15192" y="147341"/>
                  </a:lnTo>
                  <a:lnTo>
                    <a:pt x="7693" y="112377"/>
                  </a:lnTo>
                  <a:lnTo>
                    <a:pt x="2279" y="67106"/>
                  </a:lnTo>
                  <a:lnTo>
                    <a:pt x="4046" y="33623"/>
                  </a:lnTo>
                  <a:lnTo>
                    <a:pt x="9089" y="18562"/>
                  </a:lnTo>
                  <a:lnTo>
                    <a:pt x="12409" y="12570"/>
                  </a:lnTo>
                  <a:lnTo>
                    <a:pt x="21743" y="4031"/>
                  </a:lnTo>
                  <a:lnTo>
                    <a:pt x="27195" y="766"/>
                  </a:lnTo>
                  <a:lnTo>
                    <a:pt x="33653" y="0"/>
                  </a:lnTo>
                  <a:lnTo>
                    <a:pt x="48353" y="2913"/>
                  </a:lnTo>
                  <a:lnTo>
                    <a:pt x="64294" y="18318"/>
                  </a:lnTo>
                  <a:lnTo>
                    <a:pt x="85372" y="54759"/>
                  </a:lnTo>
                  <a:lnTo>
                    <a:pt x="98673" y="94954"/>
                  </a:lnTo>
                  <a:lnTo>
                    <a:pt x="103320" y="131793"/>
                  </a:lnTo>
                  <a:lnTo>
                    <a:pt x="100248" y="154150"/>
                  </a:lnTo>
                  <a:lnTo>
                    <a:pt x="85912" y="185865"/>
                  </a:lnTo>
                  <a:lnTo>
                    <a:pt x="46249" y="233016"/>
                  </a:lnTo>
                  <a:lnTo>
                    <a:pt x="31750" y="2482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9" name="SMARTInkShape-Group449"/>
          <p:cNvGrpSpPr/>
          <p:nvPr/>
        </p:nvGrpSpPr>
        <p:grpSpPr>
          <a:xfrm>
            <a:off x="940760" y="1264810"/>
            <a:ext cx="233991" cy="221517"/>
            <a:chOff x="940760" y="1264810"/>
            <a:chExt cx="233991" cy="221517"/>
          </a:xfrm>
        </p:grpSpPr>
        <p:sp>
          <p:nvSpPr>
            <p:cNvPr id="1147" name="SMARTInkShape-2717"/>
            <p:cNvSpPr/>
            <p:nvPr>
              <p:custDataLst>
                <p:tags r:id="rId35"/>
              </p:custDataLst>
            </p:nvPr>
          </p:nvSpPr>
          <p:spPr>
            <a:xfrm>
              <a:off x="940760" y="1264810"/>
              <a:ext cx="154582" cy="221517"/>
            </a:xfrm>
            <a:custGeom>
              <a:avLst/>
              <a:gdLst/>
              <a:ahLst/>
              <a:cxnLst/>
              <a:rect l="0" t="0" r="0" b="0"/>
              <a:pathLst>
                <a:path w="154582" h="221517">
                  <a:moveTo>
                    <a:pt x="11740" y="30590"/>
                  </a:moveTo>
                  <a:lnTo>
                    <a:pt x="11740" y="30590"/>
                  </a:lnTo>
                  <a:lnTo>
                    <a:pt x="6273" y="25123"/>
                  </a:lnTo>
                  <a:lnTo>
                    <a:pt x="5273" y="25534"/>
                  </a:lnTo>
                  <a:lnTo>
                    <a:pt x="2280" y="27873"/>
                  </a:lnTo>
                  <a:lnTo>
                    <a:pt x="0" y="43269"/>
                  </a:lnTo>
                  <a:lnTo>
                    <a:pt x="2695" y="79189"/>
                  </a:lnTo>
                  <a:lnTo>
                    <a:pt x="7963" y="122209"/>
                  </a:lnTo>
                  <a:lnTo>
                    <a:pt x="17363" y="166235"/>
                  </a:lnTo>
                  <a:lnTo>
                    <a:pt x="32456" y="200447"/>
                  </a:lnTo>
                  <a:lnTo>
                    <a:pt x="44230" y="213797"/>
                  </a:lnTo>
                  <a:lnTo>
                    <a:pt x="50334" y="218344"/>
                  </a:lnTo>
                  <a:lnTo>
                    <a:pt x="64641" y="221516"/>
                  </a:lnTo>
                  <a:lnTo>
                    <a:pt x="72407" y="221374"/>
                  </a:lnTo>
                  <a:lnTo>
                    <a:pt x="90444" y="213690"/>
                  </a:lnTo>
                  <a:lnTo>
                    <a:pt x="130768" y="182391"/>
                  </a:lnTo>
                  <a:lnTo>
                    <a:pt x="144134" y="162733"/>
                  </a:lnTo>
                  <a:lnTo>
                    <a:pt x="151721" y="141531"/>
                  </a:lnTo>
                  <a:lnTo>
                    <a:pt x="154581" y="104384"/>
                  </a:lnTo>
                  <a:lnTo>
                    <a:pt x="146412" y="59667"/>
                  </a:lnTo>
                  <a:lnTo>
                    <a:pt x="126928" y="13442"/>
                  </a:lnTo>
                  <a:lnTo>
                    <a:pt x="118674" y="2508"/>
                  </a:lnTo>
                  <a:lnTo>
                    <a:pt x="115485" y="580"/>
                  </a:lnTo>
                  <a:lnTo>
                    <a:pt x="112653" y="0"/>
                  </a:lnTo>
                  <a:lnTo>
                    <a:pt x="110765" y="1024"/>
                  </a:lnTo>
                  <a:lnTo>
                    <a:pt x="109507" y="3118"/>
                  </a:lnTo>
                  <a:lnTo>
                    <a:pt x="106990" y="11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8" name="SMARTInkShape-2718"/>
            <p:cNvSpPr/>
            <p:nvPr>
              <p:custDataLst>
                <p:tags r:id="rId36"/>
              </p:custDataLst>
            </p:nvPr>
          </p:nvSpPr>
          <p:spPr>
            <a:xfrm>
              <a:off x="1114229" y="1342018"/>
              <a:ext cx="60522" cy="103321"/>
            </a:xfrm>
            <a:custGeom>
              <a:avLst/>
              <a:gdLst/>
              <a:ahLst/>
              <a:cxnLst/>
              <a:rect l="0" t="0" r="0" b="0"/>
              <a:pathLst>
                <a:path w="60522" h="103321">
                  <a:moveTo>
                    <a:pt x="3371" y="35932"/>
                  </a:moveTo>
                  <a:lnTo>
                    <a:pt x="3371" y="35932"/>
                  </a:lnTo>
                  <a:lnTo>
                    <a:pt x="3371" y="42674"/>
                  </a:lnTo>
                  <a:lnTo>
                    <a:pt x="1489" y="47865"/>
                  </a:lnTo>
                  <a:lnTo>
                    <a:pt x="0" y="50238"/>
                  </a:lnTo>
                  <a:lnTo>
                    <a:pt x="1275" y="67060"/>
                  </a:lnTo>
                  <a:lnTo>
                    <a:pt x="9405" y="103147"/>
                  </a:lnTo>
                  <a:lnTo>
                    <a:pt x="9510" y="103320"/>
                  </a:lnTo>
                  <a:lnTo>
                    <a:pt x="9715" y="61292"/>
                  </a:lnTo>
                  <a:lnTo>
                    <a:pt x="13091" y="18828"/>
                  </a:lnTo>
                  <a:lnTo>
                    <a:pt x="18559" y="5150"/>
                  </a:lnTo>
                  <a:lnTo>
                    <a:pt x="22586" y="1085"/>
                  </a:lnTo>
                  <a:lnTo>
                    <a:pt x="24648" y="0"/>
                  </a:lnTo>
                  <a:lnTo>
                    <a:pt x="27433" y="689"/>
                  </a:lnTo>
                  <a:lnTo>
                    <a:pt x="34291" y="5216"/>
                  </a:lnTo>
                  <a:lnTo>
                    <a:pt x="46086" y="22441"/>
                  </a:lnTo>
                  <a:lnTo>
                    <a:pt x="56938" y="52840"/>
                  </a:lnTo>
                  <a:lnTo>
                    <a:pt x="60521" y="86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7" name="SMARTInkShape-Group450"/>
          <p:cNvGrpSpPr/>
          <p:nvPr/>
        </p:nvGrpSpPr>
        <p:grpSpPr>
          <a:xfrm>
            <a:off x="813683" y="603928"/>
            <a:ext cx="1031725" cy="843873"/>
            <a:chOff x="813683" y="603928"/>
            <a:chExt cx="1031725" cy="843873"/>
          </a:xfrm>
        </p:grpSpPr>
        <p:sp>
          <p:nvSpPr>
            <p:cNvPr id="1150" name="SMARTInkShape-2719"/>
            <p:cNvSpPr/>
            <p:nvPr>
              <p:custDataLst>
                <p:tags r:id="rId18"/>
              </p:custDataLst>
            </p:nvPr>
          </p:nvSpPr>
          <p:spPr>
            <a:xfrm>
              <a:off x="871191" y="603928"/>
              <a:ext cx="74960" cy="354923"/>
            </a:xfrm>
            <a:custGeom>
              <a:avLst/>
              <a:gdLst/>
              <a:ahLst/>
              <a:cxnLst/>
              <a:rect l="0" t="0" r="0" b="0"/>
              <a:pathLst>
                <a:path w="74960" h="354923">
                  <a:moveTo>
                    <a:pt x="74959" y="24722"/>
                  </a:moveTo>
                  <a:lnTo>
                    <a:pt x="74959" y="24722"/>
                  </a:lnTo>
                  <a:lnTo>
                    <a:pt x="66170" y="10907"/>
                  </a:lnTo>
                  <a:lnTo>
                    <a:pt x="62750" y="7045"/>
                  </a:lnTo>
                  <a:lnTo>
                    <a:pt x="53305" y="2755"/>
                  </a:lnTo>
                  <a:lnTo>
                    <a:pt x="36736" y="0"/>
                  </a:lnTo>
                  <a:lnTo>
                    <a:pt x="22241" y="6265"/>
                  </a:lnTo>
                  <a:lnTo>
                    <a:pt x="12488" y="18871"/>
                  </a:lnTo>
                  <a:lnTo>
                    <a:pt x="4861" y="36938"/>
                  </a:lnTo>
                  <a:lnTo>
                    <a:pt x="567" y="72321"/>
                  </a:lnTo>
                  <a:lnTo>
                    <a:pt x="0" y="117926"/>
                  </a:lnTo>
                  <a:lnTo>
                    <a:pt x="2368" y="150578"/>
                  </a:lnTo>
                  <a:lnTo>
                    <a:pt x="5772" y="185786"/>
                  </a:lnTo>
                  <a:lnTo>
                    <a:pt x="10343" y="221189"/>
                  </a:lnTo>
                  <a:lnTo>
                    <a:pt x="20144" y="268182"/>
                  </a:lnTo>
                  <a:lnTo>
                    <a:pt x="27124" y="307819"/>
                  </a:lnTo>
                  <a:lnTo>
                    <a:pt x="30509" y="354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1" name="SMARTInkShape-2720"/>
            <p:cNvSpPr/>
            <p:nvPr>
              <p:custDataLst>
                <p:tags r:id="rId19"/>
              </p:custDataLst>
            </p:nvPr>
          </p:nvSpPr>
          <p:spPr>
            <a:xfrm>
              <a:off x="813683" y="781050"/>
              <a:ext cx="176918" cy="95251"/>
            </a:xfrm>
            <a:custGeom>
              <a:avLst/>
              <a:gdLst/>
              <a:ahLst/>
              <a:cxnLst/>
              <a:rect l="0" t="0" r="0" b="0"/>
              <a:pathLst>
                <a:path w="176918" h="95251">
                  <a:moveTo>
                    <a:pt x="5467" y="95250"/>
                  </a:moveTo>
                  <a:lnTo>
                    <a:pt x="5467" y="95250"/>
                  </a:lnTo>
                  <a:lnTo>
                    <a:pt x="2096" y="95250"/>
                  </a:lnTo>
                  <a:lnTo>
                    <a:pt x="1103" y="94544"/>
                  </a:lnTo>
                  <a:lnTo>
                    <a:pt x="441" y="93368"/>
                  </a:lnTo>
                  <a:lnTo>
                    <a:pt x="0" y="91879"/>
                  </a:lnTo>
                  <a:lnTo>
                    <a:pt x="5154" y="86461"/>
                  </a:lnTo>
                  <a:lnTo>
                    <a:pt x="48417" y="56378"/>
                  </a:lnTo>
                  <a:lnTo>
                    <a:pt x="91954" y="34969"/>
                  </a:lnTo>
                  <a:lnTo>
                    <a:pt x="134525" y="17151"/>
                  </a:lnTo>
                  <a:lnTo>
                    <a:pt x="176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2" name="SMARTInkShape-2721"/>
            <p:cNvSpPr/>
            <p:nvPr>
              <p:custDataLst>
                <p:tags r:id="rId20"/>
              </p:custDataLst>
            </p:nvPr>
          </p:nvSpPr>
          <p:spPr>
            <a:xfrm>
              <a:off x="1031239" y="644630"/>
              <a:ext cx="67312" cy="263421"/>
            </a:xfrm>
            <a:custGeom>
              <a:avLst/>
              <a:gdLst/>
              <a:ahLst/>
              <a:cxnLst/>
              <a:rect l="0" t="0" r="0" b="0"/>
              <a:pathLst>
                <a:path w="67312" h="263421">
                  <a:moveTo>
                    <a:pt x="60961" y="9420"/>
                  </a:moveTo>
                  <a:lnTo>
                    <a:pt x="60961" y="9420"/>
                  </a:lnTo>
                  <a:lnTo>
                    <a:pt x="52123" y="582"/>
                  </a:lnTo>
                  <a:lnTo>
                    <a:pt x="49424" y="0"/>
                  </a:lnTo>
                  <a:lnTo>
                    <a:pt x="42663" y="1235"/>
                  </a:lnTo>
                  <a:lnTo>
                    <a:pt x="27552" y="12639"/>
                  </a:lnTo>
                  <a:lnTo>
                    <a:pt x="13041" y="46279"/>
                  </a:lnTo>
                  <a:lnTo>
                    <a:pt x="3175" y="91994"/>
                  </a:lnTo>
                  <a:lnTo>
                    <a:pt x="0" y="128434"/>
                  </a:lnTo>
                  <a:lnTo>
                    <a:pt x="706" y="165326"/>
                  </a:lnTo>
                  <a:lnTo>
                    <a:pt x="13004" y="209190"/>
                  </a:lnTo>
                  <a:lnTo>
                    <a:pt x="24124" y="233438"/>
                  </a:lnTo>
                  <a:lnTo>
                    <a:pt x="39886" y="248449"/>
                  </a:lnTo>
                  <a:lnTo>
                    <a:pt x="67311" y="263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3" name="SMARTInkShape-2722"/>
            <p:cNvSpPr/>
            <p:nvPr>
              <p:custDataLst>
                <p:tags r:id="rId21"/>
              </p:custDataLst>
            </p:nvPr>
          </p:nvSpPr>
          <p:spPr>
            <a:xfrm>
              <a:off x="1137794" y="710189"/>
              <a:ext cx="89338" cy="291414"/>
            </a:xfrm>
            <a:custGeom>
              <a:avLst/>
              <a:gdLst/>
              <a:ahLst/>
              <a:cxnLst/>
              <a:rect l="0" t="0" r="0" b="0"/>
              <a:pathLst>
                <a:path w="89338" h="291414">
                  <a:moveTo>
                    <a:pt x="11556" y="102611"/>
                  </a:moveTo>
                  <a:lnTo>
                    <a:pt x="11556" y="102611"/>
                  </a:lnTo>
                  <a:lnTo>
                    <a:pt x="8185" y="102611"/>
                  </a:lnTo>
                  <a:lnTo>
                    <a:pt x="4648" y="106374"/>
                  </a:lnTo>
                  <a:lnTo>
                    <a:pt x="2718" y="109353"/>
                  </a:lnTo>
                  <a:lnTo>
                    <a:pt x="0" y="123659"/>
                  </a:lnTo>
                  <a:lnTo>
                    <a:pt x="4033" y="169370"/>
                  </a:lnTo>
                  <a:lnTo>
                    <a:pt x="6740" y="207058"/>
                  </a:lnTo>
                  <a:lnTo>
                    <a:pt x="12011" y="245742"/>
                  </a:lnTo>
                  <a:lnTo>
                    <a:pt x="22414" y="290564"/>
                  </a:lnTo>
                  <a:lnTo>
                    <a:pt x="23028" y="291413"/>
                  </a:lnTo>
                  <a:lnTo>
                    <a:pt x="24148" y="250867"/>
                  </a:lnTo>
                  <a:lnTo>
                    <a:pt x="22326" y="218362"/>
                  </a:lnTo>
                  <a:lnTo>
                    <a:pt x="19165" y="177339"/>
                  </a:lnTo>
                  <a:lnTo>
                    <a:pt x="15408" y="130885"/>
                  </a:lnTo>
                  <a:lnTo>
                    <a:pt x="13268" y="89542"/>
                  </a:lnTo>
                  <a:lnTo>
                    <a:pt x="13945" y="42059"/>
                  </a:lnTo>
                  <a:lnTo>
                    <a:pt x="17557" y="22077"/>
                  </a:lnTo>
                  <a:lnTo>
                    <a:pt x="23865" y="10844"/>
                  </a:lnTo>
                  <a:lnTo>
                    <a:pt x="33255" y="3500"/>
                  </a:lnTo>
                  <a:lnTo>
                    <a:pt x="38722" y="554"/>
                  </a:lnTo>
                  <a:lnTo>
                    <a:pt x="45189" y="0"/>
                  </a:lnTo>
                  <a:lnTo>
                    <a:pt x="59900" y="3149"/>
                  </a:lnTo>
                  <a:lnTo>
                    <a:pt x="73964" y="14896"/>
                  </a:lnTo>
                  <a:lnTo>
                    <a:pt x="80678" y="22968"/>
                  </a:lnTo>
                  <a:lnTo>
                    <a:pt x="88138" y="45107"/>
                  </a:lnTo>
                  <a:lnTo>
                    <a:pt x="89337" y="70703"/>
                  </a:lnTo>
                  <a:lnTo>
                    <a:pt x="82814" y="96191"/>
                  </a:lnTo>
                  <a:lnTo>
                    <a:pt x="57721" y="135497"/>
                  </a:lnTo>
                  <a:lnTo>
                    <a:pt x="47126" y="148036"/>
                  </a:lnTo>
                  <a:lnTo>
                    <a:pt x="42325" y="151239"/>
                  </a:lnTo>
                  <a:lnTo>
                    <a:pt x="37713" y="152669"/>
                  </a:lnTo>
                  <a:lnTo>
                    <a:pt x="24256" y="153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4" name="SMARTInkShape-2723"/>
            <p:cNvSpPr/>
            <p:nvPr>
              <p:custDataLst>
                <p:tags r:id="rId22"/>
              </p:custDataLst>
            </p:nvPr>
          </p:nvSpPr>
          <p:spPr>
            <a:xfrm>
              <a:off x="1238250" y="622300"/>
              <a:ext cx="55228" cy="266701"/>
            </a:xfrm>
            <a:custGeom>
              <a:avLst/>
              <a:gdLst/>
              <a:ahLst/>
              <a:cxnLst/>
              <a:rect l="0" t="0" r="0" b="0"/>
              <a:pathLst>
                <a:path w="55228" h="266701">
                  <a:moveTo>
                    <a:pt x="6350" y="0"/>
                  </a:moveTo>
                  <a:lnTo>
                    <a:pt x="6350" y="0"/>
                  </a:lnTo>
                  <a:lnTo>
                    <a:pt x="12831" y="706"/>
                  </a:lnTo>
                  <a:lnTo>
                    <a:pt x="21930" y="3371"/>
                  </a:lnTo>
                  <a:lnTo>
                    <a:pt x="33030" y="16315"/>
                  </a:lnTo>
                  <a:lnTo>
                    <a:pt x="43608" y="37590"/>
                  </a:lnTo>
                  <a:lnTo>
                    <a:pt x="52824" y="81301"/>
                  </a:lnTo>
                  <a:lnTo>
                    <a:pt x="55227" y="113510"/>
                  </a:lnTo>
                  <a:lnTo>
                    <a:pt x="49838" y="160005"/>
                  </a:lnTo>
                  <a:lnTo>
                    <a:pt x="35934" y="205061"/>
                  </a:lnTo>
                  <a:lnTo>
                    <a:pt x="10025" y="250866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5" name="SMARTInkShape-2724"/>
            <p:cNvSpPr/>
            <p:nvPr>
              <p:custDataLst>
                <p:tags r:id="rId23"/>
              </p:custDataLst>
            </p:nvPr>
          </p:nvSpPr>
          <p:spPr>
            <a:xfrm>
              <a:off x="1435100" y="755650"/>
              <a:ext cx="127001" cy="25401"/>
            </a:xfrm>
            <a:custGeom>
              <a:avLst/>
              <a:gdLst/>
              <a:ahLst/>
              <a:cxnLst/>
              <a:rect l="0" t="0" r="0" b="0"/>
              <a:pathLst>
                <a:path w="127001" h="25401">
                  <a:moveTo>
                    <a:pt x="0" y="25400"/>
                  </a:moveTo>
                  <a:lnTo>
                    <a:pt x="0" y="25400"/>
                  </a:lnTo>
                  <a:lnTo>
                    <a:pt x="42095" y="13191"/>
                  </a:lnTo>
                  <a:lnTo>
                    <a:pt x="84619" y="3337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6" name="SMARTInkShape-2725"/>
            <p:cNvSpPr/>
            <p:nvPr>
              <p:custDataLst>
                <p:tags r:id="rId24"/>
              </p:custDataLst>
            </p:nvPr>
          </p:nvSpPr>
          <p:spPr>
            <a:xfrm>
              <a:off x="1430515" y="812800"/>
              <a:ext cx="156986" cy="43045"/>
            </a:xfrm>
            <a:custGeom>
              <a:avLst/>
              <a:gdLst/>
              <a:ahLst/>
              <a:cxnLst/>
              <a:rect l="0" t="0" r="0" b="0"/>
              <a:pathLst>
                <a:path w="156986" h="43045">
                  <a:moveTo>
                    <a:pt x="10935" y="25400"/>
                  </a:moveTo>
                  <a:lnTo>
                    <a:pt x="10935" y="25400"/>
                  </a:lnTo>
                  <a:lnTo>
                    <a:pt x="2207" y="34833"/>
                  </a:lnTo>
                  <a:lnTo>
                    <a:pt x="0" y="39706"/>
                  </a:lnTo>
                  <a:lnTo>
                    <a:pt x="823" y="41287"/>
                  </a:lnTo>
                  <a:lnTo>
                    <a:pt x="2782" y="42341"/>
                  </a:lnTo>
                  <a:lnTo>
                    <a:pt x="5500" y="43044"/>
                  </a:lnTo>
                  <a:lnTo>
                    <a:pt x="41690" y="33328"/>
                  </a:lnTo>
                  <a:lnTo>
                    <a:pt x="86448" y="18342"/>
                  </a:lnTo>
                  <a:lnTo>
                    <a:pt x="133263" y="6062"/>
                  </a:lnTo>
                  <a:lnTo>
                    <a:pt x="1569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7" name="SMARTInkShape-2726"/>
            <p:cNvSpPr/>
            <p:nvPr>
              <p:custDataLst>
                <p:tags r:id="rId25"/>
              </p:custDataLst>
            </p:nvPr>
          </p:nvSpPr>
          <p:spPr>
            <a:xfrm>
              <a:off x="1676400" y="698500"/>
              <a:ext cx="25401" cy="165101"/>
            </a:xfrm>
            <a:custGeom>
              <a:avLst/>
              <a:gdLst/>
              <a:ahLst/>
              <a:cxnLst/>
              <a:rect l="0" t="0" r="0" b="0"/>
              <a:pathLst>
                <a:path w="25401" h="165101">
                  <a:moveTo>
                    <a:pt x="0" y="0"/>
                  </a:moveTo>
                  <a:lnTo>
                    <a:pt x="0" y="0"/>
                  </a:lnTo>
                  <a:lnTo>
                    <a:pt x="5069" y="37576"/>
                  </a:lnTo>
                  <a:lnTo>
                    <a:pt x="10831" y="72282"/>
                  </a:lnTo>
                  <a:lnTo>
                    <a:pt x="17007" y="112825"/>
                  </a:lnTo>
                  <a:lnTo>
                    <a:pt x="2540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8" name="SMARTInkShape-2727"/>
            <p:cNvSpPr/>
            <p:nvPr>
              <p:custDataLst>
                <p:tags r:id="rId26"/>
              </p:custDataLst>
            </p:nvPr>
          </p:nvSpPr>
          <p:spPr>
            <a:xfrm>
              <a:off x="1219200" y="13462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5026" y="22604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9" name="SMARTInkShape-2728"/>
            <p:cNvSpPr/>
            <p:nvPr>
              <p:custDataLst>
                <p:tags r:id="rId27"/>
              </p:custDataLst>
            </p:nvPr>
          </p:nvSpPr>
          <p:spPr>
            <a:xfrm>
              <a:off x="1212850" y="12763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0" name="SMARTInkShape-2729"/>
            <p:cNvSpPr/>
            <p:nvPr>
              <p:custDataLst>
                <p:tags r:id="rId28"/>
              </p:custDataLst>
            </p:nvPr>
          </p:nvSpPr>
          <p:spPr>
            <a:xfrm>
              <a:off x="1255270" y="1181100"/>
              <a:ext cx="40131" cy="241301"/>
            </a:xfrm>
            <a:custGeom>
              <a:avLst/>
              <a:gdLst/>
              <a:ahLst/>
              <a:cxnLst/>
              <a:rect l="0" t="0" r="0" b="0"/>
              <a:pathLst>
                <a:path w="40131" h="241301">
                  <a:moveTo>
                    <a:pt x="40130" y="0"/>
                  </a:moveTo>
                  <a:lnTo>
                    <a:pt x="40130" y="0"/>
                  </a:lnTo>
                  <a:lnTo>
                    <a:pt x="29991" y="705"/>
                  </a:lnTo>
                  <a:lnTo>
                    <a:pt x="22453" y="3371"/>
                  </a:lnTo>
                  <a:lnTo>
                    <a:pt x="14400" y="12552"/>
                  </a:lnTo>
                  <a:lnTo>
                    <a:pt x="6822" y="27451"/>
                  </a:lnTo>
                  <a:lnTo>
                    <a:pt x="0" y="60345"/>
                  </a:lnTo>
                  <a:lnTo>
                    <a:pt x="2526" y="100351"/>
                  </a:lnTo>
                  <a:lnTo>
                    <a:pt x="11193" y="140035"/>
                  </a:lnTo>
                  <a:lnTo>
                    <a:pt x="18542" y="180643"/>
                  </a:lnTo>
                  <a:lnTo>
                    <a:pt x="26120" y="226326"/>
                  </a:lnTo>
                  <a:lnTo>
                    <a:pt x="2743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1" name="SMARTInkShape-2730"/>
            <p:cNvSpPr/>
            <p:nvPr>
              <p:custDataLst>
                <p:tags r:id="rId29"/>
              </p:custDataLst>
            </p:nvPr>
          </p:nvSpPr>
          <p:spPr>
            <a:xfrm>
              <a:off x="1238250" y="1339850"/>
              <a:ext cx="50801" cy="38101"/>
            </a:xfrm>
            <a:custGeom>
              <a:avLst/>
              <a:gdLst/>
              <a:ahLst/>
              <a:cxnLst/>
              <a:rect l="0" t="0" r="0" b="0"/>
              <a:pathLst>
                <a:path w="508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1358"/>
                  </a:lnTo>
                  <a:lnTo>
                    <a:pt x="1411" y="28666"/>
                  </a:lnTo>
                  <a:lnTo>
                    <a:pt x="21048" y="13714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2" name="SMARTInkShape-2731"/>
            <p:cNvSpPr/>
            <p:nvPr>
              <p:custDataLst>
                <p:tags r:id="rId30"/>
              </p:custDataLst>
            </p:nvPr>
          </p:nvSpPr>
          <p:spPr>
            <a:xfrm>
              <a:off x="1420616" y="1185077"/>
              <a:ext cx="65285" cy="256374"/>
            </a:xfrm>
            <a:custGeom>
              <a:avLst/>
              <a:gdLst/>
              <a:ahLst/>
              <a:cxnLst/>
              <a:rect l="0" t="0" r="0" b="0"/>
              <a:pathLst>
                <a:path w="65285" h="256374">
                  <a:moveTo>
                    <a:pt x="65284" y="34123"/>
                  </a:moveTo>
                  <a:lnTo>
                    <a:pt x="65284" y="34123"/>
                  </a:lnTo>
                  <a:lnTo>
                    <a:pt x="65284" y="8883"/>
                  </a:lnTo>
                  <a:lnTo>
                    <a:pt x="63402" y="3385"/>
                  </a:lnTo>
                  <a:lnTo>
                    <a:pt x="61913" y="931"/>
                  </a:lnTo>
                  <a:lnTo>
                    <a:pt x="60214" y="0"/>
                  </a:lnTo>
                  <a:lnTo>
                    <a:pt x="58377" y="86"/>
                  </a:lnTo>
                  <a:lnTo>
                    <a:pt x="56446" y="848"/>
                  </a:lnTo>
                  <a:lnTo>
                    <a:pt x="38138" y="28831"/>
                  </a:lnTo>
                  <a:lnTo>
                    <a:pt x="21022" y="67989"/>
                  </a:lnTo>
                  <a:lnTo>
                    <a:pt x="11275" y="101386"/>
                  </a:lnTo>
                  <a:lnTo>
                    <a:pt x="4121" y="135514"/>
                  </a:lnTo>
                  <a:lnTo>
                    <a:pt x="0" y="168791"/>
                  </a:lnTo>
                  <a:lnTo>
                    <a:pt x="2353" y="212470"/>
                  </a:lnTo>
                  <a:lnTo>
                    <a:pt x="8152" y="231922"/>
                  </a:lnTo>
                  <a:lnTo>
                    <a:pt x="13085" y="238661"/>
                  </a:lnTo>
                  <a:lnTo>
                    <a:pt x="39884" y="256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3" name="SMARTInkShape-2732"/>
            <p:cNvSpPr/>
            <p:nvPr>
              <p:custDataLst>
                <p:tags r:id="rId31"/>
              </p:custDataLst>
            </p:nvPr>
          </p:nvSpPr>
          <p:spPr>
            <a:xfrm>
              <a:off x="1501043" y="1272313"/>
              <a:ext cx="90983" cy="134077"/>
            </a:xfrm>
            <a:custGeom>
              <a:avLst/>
              <a:gdLst/>
              <a:ahLst/>
              <a:cxnLst/>
              <a:rect l="0" t="0" r="0" b="0"/>
              <a:pathLst>
                <a:path w="90983" h="134077">
                  <a:moveTo>
                    <a:pt x="35657" y="23087"/>
                  </a:moveTo>
                  <a:lnTo>
                    <a:pt x="35657" y="23087"/>
                  </a:lnTo>
                  <a:lnTo>
                    <a:pt x="28915" y="23087"/>
                  </a:lnTo>
                  <a:lnTo>
                    <a:pt x="21842" y="28731"/>
                  </a:lnTo>
                  <a:lnTo>
                    <a:pt x="5803" y="52973"/>
                  </a:lnTo>
                  <a:lnTo>
                    <a:pt x="0" y="80077"/>
                  </a:lnTo>
                  <a:lnTo>
                    <a:pt x="2406" y="98275"/>
                  </a:lnTo>
                  <a:lnTo>
                    <a:pt x="11694" y="120624"/>
                  </a:lnTo>
                  <a:lnTo>
                    <a:pt x="15448" y="126212"/>
                  </a:lnTo>
                  <a:lnTo>
                    <a:pt x="20773" y="129937"/>
                  </a:lnTo>
                  <a:lnTo>
                    <a:pt x="34216" y="134076"/>
                  </a:lnTo>
                  <a:lnTo>
                    <a:pt x="49598" y="130271"/>
                  </a:lnTo>
                  <a:lnTo>
                    <a:pt x="64431" y="120819"/>
                  </a:lnTo>
                  <a:lnTo>
                    <a:pt x="75727" y="107210"/>
                  </a:lnTo>
                  <a:lnTo>
                    <a:pt x="86649" y="83682"/>
                  </a:lnTo>
                  <a:lnTo>
                    <a:pt x="90982" y="48724"/>
                  </a:lnTo>
                  <a:lnTo>
                    <a:pt x="86352" y="26955"/>
                  </a:lnTo>
                  <a:lnTo>
                    <a:pt x="77238" y="9990"/>
                  </a:lnTo>
                  <a:lnTo>
                    <a:pt x="66132" y="97"/>
                  </a:lnTo>
                  <a:lnTo>
                    <a:pt x="60207" y="0"/>
                  </a:lnTo>
                  <a:lnTo>
                    <a:pt x="35657" y="16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4" name="SMARTInkShape-2733"/>
            <p:cNvSpPr/>
            <p:nvPr>
              <p:custDataLst>
                <p:tags r:id="rId32"/>
              </p:custDataLst>
            </p:nvPr>
          </p:nvSpPr>
          <p:spPr>
            <a:xfrm>
              <a:off x="1619250" y="138430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763" y="4607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5" name="SMARTInkShape-2734"/>
            <p:cNvSpPr/>
            <p:nvPr>
              <p:custDataLst>
                <p:tags r:id="rId33"/>
              </p:custDataLst>
            </p:nvPr>
          </p:nvSpPr>
          <p:spPr>
            <a:xfrm>
              <a:off x="1727788" y="1257300"/>
              <a:ext cx="12113" cy="139701"/>
            </a:xfrm>
            <a:custGeom>
              <a:avLst/>
              <a:gdLst/>
              <a:ahLst/>
              <a:cxnLst/>
              <a:rect l="0" t="0" r="0" b="0"/>
              <a:pathLst>
                <a:path w="12113" h="139701">
                  <a:moveTo>
                    <a:pt x="5762" y="0"/>
                  </a:moveTo>
                  <a:lnTo>
                    <a:pt x="5762" y="0"/>
                  </a:lnTo>
                  <a:lnTo>
                    <a:pt x="3880" y="12552"/>
                  </a:lnTo>
                  <a:lnTo>
                    <a:pt x="0" y="58934"/>
                  </a:lnTo>
                  <a:lnTo>
                    <a:pt x="1410" y="101534"/>
                  </a:lnTo>
                  <a:lnTo>
                    <a:pt x="6354" y="125805"/>
                  </a:lnTo>
                  <a:lnTo>
                    <a:pt x="12112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6" name="SMARTInkShape-2735"/>
            <p:cNvSpPr/>
            <p:nvPr>
              <p:custDataLst>
                <p:tags r:id="rId34"/>
              </p:custDataLst>
            </p:nvPr>
          </p:nvSpPr>
          <p:spPr>
            <a:xfrm>
              <a:off x="1790700" y="1187450"/>
              <a:ext cx="54708" cy="228601"/>
            </a:xfrm>
            <a:custGeom>
              <a:avLst/>
              <a:gdLst/>
              <a:ahLst/>
              <a:cxnLst/>
              <a:rect l="0" t="0" r="0" b="0"/>
              <a:pathLst>
                <a:path w="54708" h="228601">
                  <a:moveTo>
                    <a:pt x="19050" y="0"/>
                  </a:moveTo>
                  <a:lnTo>
                    <a:pt x="19050" y="0"/>
                  </a:lnTo>
                  <a:lnTo>
                    <a:pt x="19050" y="3371"/>
                  </a:lnTo>
                  <a:lnTo>
                    <a:pt x="36727" y="42716"/>
                  </a:lnTo>
                  <a:lnTo>
                    <a:pt x="48904" y="80939"/>
                  </a:lnTo>
                  <a:lnTo>
                    <a:pt x="54707" y="120173"/>
                  </a:lnTo>
                  <a:lnTo>
                    <a:pt x="48538" y="147719"/>
                  </a:lnTo>
                  <a:lnTo>
                    <a:pt x="27317" y="189113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1" name="SMARTInkShape-Group451"/>
          <p:cNvGrpSpPr/>
          <p:nvPr/>
        </p:nvGrpSpPr>
        <p:grpSpPr>
          <a:xfrm>
            <a:off x="4883150" y="5619750"/>
            <a:ext cx="190501" cy="101601"/>
            <a:chOff x="4883150" y="5619750"/>
            <a:chExt cx="190501" cy="101601"/>
          </a:xfrm>
        </p:grpSpPr>
        <p:sp>
          <p:nvSpPr>
            <p:cNvPr id="1168" name="SMARTInkShape-2736"/>
            <p:cNvSpPr/>
            <p:nvPr>
              <p:custDataLst>
                <p:tags r:id="rId15"/>
              </p:custDataLst>
            </p:nvPr>
          </p:nvSpPr>
          <p:spPr>
            <a:xfrm>
              <a:off x="4883150" y="5683250"/>
              <a:ext cx="82551" cy="12701"/>
            </a:xfrm>
            <a:custGeom>
              <a:avLst/>
              <a:gdLst/>
              <a:ahLst/>
              <a:cxnLst/>
              <a:rect l="0" t="0" r="0" b="0"/>
              <a:pathLst>
                <a:path w="82551" h="12701">
                  <a:moveTo>
                    <a:pt x="0" y="12700"/>
                  </a:moveTo>
                  <a:lnTo>
                    <a:pt x="0" y="12700"/>
                  </a:lnTo>
                  <a:lnTo>
                    <a:pt x="15901" y="11994"/>
                  </a:lnTo>
                  <a:lnTo>
                    <a:pt x="35728" y="7674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9" name="SMARTInkShape-2737"/>
            <p:cNvSpPr/>
            <p:nvPr>
              <p:custDataLst>
                <p:tags r:id="rId16"/>
              </p:custDataLst>
            </p:nvPr>
          </p:nvSpPr>
          <p:spPr>
            <a:xfrm>
              <a:off x="4909433" y="5638800"/>
              <a:ext cx="30868" cy="82551"/>
            </a:xfrm>
            <a:custGeom>
              <a:avLst/>
              <a:gdLst/>
              <a:ahLst/>
              <a:cxnLst/>
              <a:rect l="0" t="0" r="0" b="0"/>
              <a:pathLst>
                <a:path w="30868" h="825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50" y="0"/>
                  </a:lnTo>
                  <a:lnTo>
                    <a:pt x="3655" y="706"/>
                  </a:lnTo>
                  <a:lnTo>
                    <a:pt x="14234" y="32603"/>
                  </a:lnTo>
                  <a:lnTo>
                    <a:pt x="23006" y="70475"/>
                  </a:lnTo>
                  <a:lnTo>
                    <a:pt x="30867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0" name="SMARTInkShape-2738"/>
            <p:cNvSpPr/>
            <p:nvPr>
              <p:custDataLst>
                <p:tags r:id="rId17"/>
              </p:custDataLst>
            </p:nvPr>
          </p:nvSpPr>
          <p:spPr>
            <a:xfrm>
              <a:off x="4997450" y="5619750"/>
              <a:ext cx="76201" cy="88901"/>
            </a:xfrm>
            <a:custGeom>
              <a:avLst/>
              <a:gdLst/>
              <a:ahLst/>
              <a:cxnLst/>
              <a:rect l="0" t="0" r="0" b="0"/>
              <a:pathLst>
                <a:path w="76201" h="889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6175" y="44140"/>
                  </a:lnTo>
                  <a:lnTo>
                    <a:pt x="6343" y="68130"/>
                  </a:lnTo>
                  <a:lnTo>
                    <a:pt x="6350" y="34484"/>
                  </a:lnTo>
                  <a:lnTo>
                    <a:pt x="10113" y="25674"/>
                  </a:lnTo>
                  <a:lnTo>
                    <a:pt x="16489" y="17761"/>
                  </a:lnTo>
                  <a:lnTo>
                    <a:pt x="28718" y="9339"/>
                  </a:lnTo>
                  <a:lnTo>
                    <a:pt x="39574" y="4621"/>
                  </a:lnTo>
                  <a:lnTo>
                    <a:pt x="44022" y="3786"/>
                  </a:lnTo>
                  <a:lnTo>
                    <a:pt x="50845" y="4740"/>
                  </a:lnTo>
                  <a:lnTo>
                    <a:pt x="53652" y="8100"/>
                  </a:lnTo>
                  <a:lnTo>
                    <a:pt x="63227" y="35649"/>
                  </a:lnTo>
                  <a:lnTo>
                    <a:pt x="762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5" name="SMARTInkShape-Group452"/>
          <p:cNvGrpSpPr/>
          <p:nvPr/>
        </p:nvGrpSpPr>
        <p:grpSpPr>
          <a:xfrm>
            <a:off x="7353300" y="5359400"/>
            <a:ext cx="215901" cy="133351"/>
            <a:chOff x="7353300" y="5359400"/>
            <a:chExt cx="215901" cy="133351"/>
          </a:xfrm>
        </p:grpSpPr>
        <p:sp>
          <p:nvSpPr>
            <p:cNvPr id="1172" name="SMARTInkShape-2739"/>
            <p:cNvSpPr/>
            <p:nvPr>
              <p:custDataLst>
                <p:tags r:id="rId12"/>
              </p:custDataLst>
            </p:nvPr>
          </p:nvSpPr>
          <p:spPr>
            <a:xfrm>
              <a:off x="7486650" y="5359400"/>
              <a:ext cx="82551" cy="82551"/>
            </a:xfrm>
            <a:custGeom>
              <a:avLst/>
              <a:gdLst/>
              <a:ahLst/>
              <a:cxnLst/>
              <a:rect l="0" t="0" r="0" b="0"/>
              <a:pathLst>
                <a:path w="82551" h="825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5" y="8789"/>
                  </a:lnTo>
                  <a:lnTo>
                    <a:pt x="6298" y="56199"/>
                  </a:lnTo>
                  <a:lnTo>
                    <a:pt x="6343" y="73287"/>
                  </a:lnTo>
                  <a:lnTo>
                    <a:pt x="6348" y="68595"/>
                  </a:lnTo>
                  <a:lnTo>
                    <a:pt x="20852" y="32548"/>
                  </a:lnTo>
                  <a:lnTo>
                    <a:pt x="38921" y="6707"/>
                  </a:lnTo>
                  <a:lnTo>
                    <a:pt x="42881" y="5177"/>
                  </a:lnTo>
                  <a:lnTo>
                    <a:pt x="52925" y="5359"/>
                  </a:lnTo>
                  <a:lnTo>
                    <a:pt x="57155" y="8511"/>
                  </a:lnTo>
                  <a:lnTo>
                    <a:pt x="63738" y="19540"/>
                  </a:lnTo>
                  <a:lnTo>
                    <a:pt x="78151" y="66032"/>
                  </a:lnTo>
                  <a:lnTo>
                    <a:pt x="825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3" name="SMARTInkShape-2740"/>
            <p:cNvSpPr/>
            <p:nvPr>
              <p:custDataLst>
                <p:tags r:id="rId13"/>
              </p:custDataLst>
            </p:nvPr>
          </p:nvSpPr>
          <p:spPr>
            <a:xfrm>
              <a:off x="7397750" y="5391150"/>
              <a:ext cx="21895" cy="101601"/>
            </a:xfrm>
            <a:custGeom>
              <a:avLst/>
              <a:gdLst/>
              <a:ahLst/>
              <a:cxnLst/>
              <a:rect l="0" t="0" r="0" b="0"/>
              <a:pathLst>
                <a:path w="21895" h="1016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927" y="48335"/>
                  </a:lnTo>
                  <a:lnTo>
                    <a:pt x="21894" y="75713"/>
                  </a:lnTo>
                  <a:lnTo>
                    <a:pt x="190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4" name="SMARTInkShape-2741"/>
            <p:cNvSpPr/>
            <p:nvPr>
              <p:custDataLst>
                <p:tags r:id="rId14"/>
              </p:custDataLst>
            </p:nvPr>
          </p:nvSpPr>
          <p:spPr>
            <a:xfrm>
              <a:off x="7353300" y="5438532"/>
              <a:ext cx="82551" cy="22469"/>
            </a:xfrm>
            <a:custGeom>
              <a:avLst/>
              <a:gdLst/>
              <a:ahLst/>
              <a:cxnLst/>
              <a:rect l="0" t="0" r="0" b="0"/>
              <a:pathLst>
                <a:path w="82551" h="22469">
                  <a:moveTo>
                    <a:pt x="0" y="22468"/>
                  </a:moveTo>
                  <a:lnTo>
                    <a:pt x="0" y="22468"/>
                  </a:lnTo>
                  <a:lnTo>
                    <a:pt x="0" y="19097"/>
                  </a:lnTo>
                  <a:lnTo>
                    <a:pt x="3763" y="15561"/>
                  </a:lnTo>
                  <a:lnTo>
                    <a:pt x="21048" y="7541"/>
                  </a:lnTo>
                  <a:lnTo>
                    <a:pt x="66570" y="0"/>
                  </a:lnTo>
                  <a:lnTo>
                    <a:pt x="82550" y="3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09229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0</Words>
  <Application>Microsoft Office PowerPoint</Application>
  <PresentationFormat>Custom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18</cp:revision>
  <dcterms:created xsi:type="dcterms:W3CDTF">2019-01-30T20:54:36Z</dcterms:created>
  <dcterms:modified xsi:type="dcterms:W3CDTF">2019-04-18T00:43:28Z</dcterms:modified>
</cp:coreProperties>
</file>